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BEFF-61C9-4DA1-931F-F81BF988488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27D18-C2C1-456A-ABC3-ABCBC9A885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ÐÐ¾Ð»Ð¾ÐºÐ¾ Ð¸ Ð¼Ð¾Ð»Ð¾ÑÐ½ÑÐµ ÑÐ¾Ð²Ð°Ñ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02" name="Picture 2" descr="ÐÐ»Ð°ÑÑÐ¸ÑÐ¸ÐºÐ°ÑÐ¸Ñ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357695"/>
            <a:ext cx="8229600" cy="2000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0178" name="Picture 2" descr="https://cf.ppt-online.org/files1/slide/p/pQrj87Rc2XDSvO50d6zyUh4nWlIeYBoZiwsgT3/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9154" name="Picture 2" descr="https://cf.ppt-online.org/files1/slide/p/pQrj87Rc2XDSvO50d6zyUh4nWlIeYBoZiwsgT3/slid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https://cf.ppt-online.org/files1/slide/p/pQrj87Rc2XDSvO50d6zyUh4nWlIeYBoZiwsgT3/slid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7106" name="Picture 2" descr="Ð Ð·Ð°Ð²Ð¸ÑÐ¸Ð¼Ð¾ÑÑÐ¸ Ð¾Ñ ÑÑÐµÐ¿ÐµÐ½Ð¸ Ð¸ ÑÐ¸Ð¿Ð° Ð¾Ð±ÑÐ°Ð±Ð¾ÑÐºÐ¸ ÑÐ°Ð·Ð»Ð¸ÑÐ°ÑÑ ÑÐ»ÐµÐ´ÑÑÑÐ¸Ðµ Ð²Ð¸Ð´Ñ Ð¼Ð¾Ð»Ð¾ÐºÐ° Ð¸ Ð¼Ð¾Ð»Ð¾ÑÐ½ÑÑ Ð¿ÑÐ¾Ð´ÑÐºÑÐ¾Ð²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2" name="Picture 2" descr="https://cf.ppt-online.org/files1/slide/p/pQrj87Rc2XDSvO50d6zyUh4nWlIeYBoZiwsgT3/slide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ÐÐ»Ð°ÑÑÐ¸ÑÐ¸ÐºÐ°ÑÐ¸Ñ Ð¼Ð¾Ð»Ð¾ÐºÐ° Ð¿Ð¾ Ð²Ð¸Ð´Ñ ÑÐµÑÐ¼Ð¸ÑÐµÑÐºÐ¾Ð¹ Ð¾Ð±ÑÐ°Ð±Ð¾ÑÐºÐ¸ Ð¿ÑÐµÐ´ÑÑÐ¼Ð°ÑÑÐ¸Ð²Ð°ÐµÑ ÑÐ»ÐµÐ´ÑÑÑÐµÐµ Ð´ÐµÐ»ÐµÐ½Ð¸Ðµ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4034" name="Picture 2" descr="https://cf.ppt-online.org/files1/slide/p/pQrj87Rc2XDSvO50d6zyUh4nWlIeYBoZiwsgT3/slide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ÐÐ¸Ð´Ñ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ÐÐ¸Ð´Ñ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7318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098" name="AutoShape 2" descr="https://cf.ppt-online.org/files1/slide/p/pQrj87Rc2XDSvO50d6zyUh4nWlIeYBoZiwsgT3/slide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cf.ppt-online.org/files1/slide/p/pQrj87Rc2XDSvO50d6zyUh4nWlIeYBoZiwsgT3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143381"/>
            <a:ext cx="8229600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 descr="ÐÐ¸Ð´Ñ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9938" name="Picture 2" descr="https://cf.ppt-online.org/files1/slide/p/pQrj87Rc2XDSvO50d6zyUh4nWlIeYBoZiwsgT3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cf.ppt-online.org/files1/slide/p/pQrj87Rc2XDSvO50d6zyUh4nWlIeYBoZiwsgT3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s://cf.ppt-online.org/files1/slide/p/pQrj87Rc2XDSvO50d6zyUh4nWlIeYBoZiwsgT3/slide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Ð¡Ð»Ð¸Ð²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ÐÑÐµÐ½ÐºÐ° ÐºÐ°ÑÐµÑÑÐ²Ð° Ð¼Ð¾Ð»Ð¾ÐºÐ° Ð¸ ÑÐ»Ð¸Ð²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endParaRPr lang="ru-RU"/>
          </a:p>
        </p:txBody>
      </p:sp>
      <p:pic>
        <p:nvPicPr>
          <p:cNvPr id="34818" name="Picture 2" descr="https://cf.ppt-online.org/files1/slide/p/pQrj87Rc2XDSvO50d6zyUh4nWlIeYBoZiwsgT3/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46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Ð£ÑÐ»Ð¾Ð²Ð¸Ñ Ð¸ ÑÑÐ¾ÐºÐ¸ ÑÑÐ°Ð½Ðµ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18399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ÐÐ¸ÑÐ»Ð¾Ð¼Ð¾Ð»Ð¾ÑÐ½ÑÐµ ÑÐ¾Ð²Ð°Ñ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ÐÐ¸ÑÐ»Ð¾Ð¼Ð¾Ð»Ð¾ÑÐ½ÑÐµ Ð¿Ð¾ ÑÐ°ÑÐ°ÐºÑÐµÑÑ Ð±ÑÐ¾Ð¶ÐµÐ½Ð¸Ñ Ð¿Ð¾Ð´ÑÐ°Ð·Ð´ÐµÐ»ÑÑÑ Ð½Ð° Ð³ÑÑÐ¿Ð¿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ÐÐ¾Ð»Ð¾Ðº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cf.ppt-online.org/files1/slide/p/pQrj87Rc2XDSvO50d6zyUh4nWlIeYBoZiwsgT3/slide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 descr="ÐÐ¸ÑÐ»Ð¾Ð¼Ð¾Ð»Ð¾ÑÐ½ÑÐµ Ð½Ð°Ð¿Ð¸Ñ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cf.ppt-online.org/files1/slide/p/pQrj87Rc2XDSvO50d6zyUh4nWlIeYBoZiwsgT3/slide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ÐÑÑÐ¾ÑÑÐ¸Ð¼ÐµÐ½Ñ ÐºÐ¸ÑÐ»Ð¾Ð¼Ð¾Ð»Ð¾ÑÐ½ÑÑ Ð½Ð°Ð¿Ð¸ÑÐº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https://cf.ppt-online.org/files1/slide/p/pQrj87Rc2XDSvO50d6zyUh4nWlIeYBoZiwsgT3/slide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s://cf.ppt-online.org/files1/slide/p/pQrj87Rc2XDSvO50d6zyUh4nWlIeYBoZiwsgT3/slide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cf.ppt-online.org/files1/slide/p/pQrj87Rc2XDSvO50d6zyUh4nWlIeYBoZiwsgT3/slide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endParaRPr lang="ru-RU"/>
          </a:p>
        </p:txBody>
      </p:sp>
      <p:pic>
        <p:nvPicPr>
          <p:cNvPr id="23554" name="Picture 2" descr="https://cf.ppt-online.org/files1/slide/p/pQrj87Rc2XDSvO50d6zyUh4nWlIeYBoZiwsgT3/slide-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cf.ppt-online.org/files1/slide/p/pQrj87Rc2XDSvO50d6zyUh4nWlIeYBoZiwsgT3/slide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Ð¥ÑÐ°Ð½ÐµÐ½Ð¸Ðµ ÐºÐ¸ÑÐ»Ð¾Ð¼Ð¾Ð»Ð¾ÑÐ½ÑÑ Ð½Ð°Ð¿Ð¸ÑÐº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92971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1603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7346" name="Picture 2" descr="https://cf.ppt-online.org/files1/slide/p/pQrj87Rc2XDSvO50d6zyUh4nWlIeYBoZiwsgT3/slid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Ð¡Ð¼ÐµÑÐ°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Ð¢ÐµÑÐ½Ð¾Ð»Ð¾Ð³Ð¸ÑÐµÑÐºÐ°Ñ ÑÑÐµÐ¼Ð° Ð¿ÑÐ¾Ð¸Ð·Ð²Ð¾Ð´ÑÑÐ²Ð° ÑÐ¼ÐµÑÐ°Ð½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8229600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cf.ppt-online.org/files1/slide/p/pQrj87Rc2XDSvO50d6zyUh4nWlIeYBoZiwsgT3/slide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Ð¢Ð²Ð¾ÑÐ¾Ð³ Ð¸ ÑÐ²Ð¾ÑÐ¾Ð¶Ð½ÑÐµ Ð¸Ð·Ð´ÐµÐ»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81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Ð Ð°Ð·Ð»Ð¸ÑÐ°ÑÑ Ð´Ð²Ð° ÑÐ¿Ð¾ÑÐ¾Ð±Ð° Ð¿ÑÐ¾Ð¸Ð·Ð²Ð¾Ð´ÑÑÐ²Ð° ÑÐ²Ð¾ÑÐ¾Ð³Ð°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5542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cf.ppt-online.org/files1/slide/p/pQrj87Rc2XDSvO50d6zyUh4nWlIeYBoZiwsgT3/slide-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Ð¥ÑÐ°Ð½ÐµÐ½Ð¸Ðµ ÑÐ²Ð¾ÑÐ¾Ð¶Ð½ÑÐµ Ð¸Ð·Ð´ÐµÐ»Ð¸Ð¹ Ð¸ ÑÐ²Ð¾ÑÐ¾Ð³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ÐÐ¾Ð»Ð¾ÑÐ½ÑÐµ ÐºÐ¾Ð½ÑÐµÑÐ²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4114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Ð Ð·Ð°Ð²Ð¸ÑÐ¸Ð¼Ð¾ÑÑÐ¸ Ð¾Ñ Ð¸ÑÑÐ¾Ð´Ð½Ð¾Ð³Ð¾ ÑÑÑÑÑ Ð¸ ÑÐ¿Ð¾ÑÐ¾Ð±Ð° ÐºÐ¾Ð½ÑÐµÑÐ²Ð¸ÑÐ¾Ð²Ð°Ð½Ð¸Ñ Ð¼Ð¾Ð»Ð¾ÑÐ½ÑÐµ ÐºÐ¾Ð½ÑÐµÑÐ²Ñ Ð¿Ð¾Ð´ÑÐ°Ð·Ð´ÐµÐ»ÑÑÑ Ð½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https://cf.ppt-online.org/files1/slide/p/pQrj87Rc2XDSvO50d6zyUh4nWlIeYBoZiwsgT3/slide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196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6322" name="Picture 2" descr="Ð¥Ð¸Ð¼Ð¸ÑÐµÑÐºÐ¸Ð¹ ÑÐ¾ÑÑÐ°Ð²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8229600" cy="2197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ÐÐ¾ÑÐ¾Ð¶ÐµÐ½Ð¾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ÐÐ¾ÑÐ¾Ð¶ÐµÐ½Ð¾Ðµ Ð² Ð·Ð°Ð²Ð¸ÑÐ¸Ð¼Ð¾ÑÑÐ¸ Ð¾Ñ ÑÐ¾ÑÑÐ°Ð²Ð° Ð¿ÑÐ¸Ð¼ÐµÐ½ÑÐµÐ¼Ð¾Ð³Ð¾ ÑÑÑÑÑ Ð¿Ð¾Ð´ÑÐ°Ð·Ð´ÐµÐ»ÑÐµÑÑÑ Ð½Ð° Ð³ÑÑÐ¿Ð¿Ñ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8229600" cy="2054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cf.ppt-online.org/files1/slide/p/pQrj87Rc2XDSvO50d6zyUh4nWlIeYBoZiwsgT3/slide-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28400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cf.ppt-online.org/files1/slide/p/pQrj87Rc2XDSvO50d6zyUh4nWlIeYBoZiwsgT3/slide-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72207"/>
            <a:ext cx="8229600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55298" name="Picture 2" descr="Ð¥Ð¸Ð¼Ð¸ÑÐµÑÐºÐ¸Ð¹ ÑÐ¾ÑÑÐ°Ð²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4274" name="Picture 2" descr="Ð¥Ð¸Ð¼Ð¸ÑÐµÑÐºÐ¸Ð¹ ÑÐ¾ÑÑÐ°Ð²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3250" name="Picture 2" descr="Ð¢ÐµÑÐ½Ð¾Ð»Ð¾Ð³Ð¸ÑÐµÑÐºÐ°Ñ ÑÑÐµÐ¼Ð° Ð¿ÑÐ¾Ð¸Ð·Ð²Ð¾Ð´ÑÑÐ²Ð° Ð¿Ð¸ÑÑÐµÐ²Ð¾Ð³Ð¾ Ð¼Ð¾Ð»Ð¾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2226" name="Picture 2" descr="https://cf.ppt-online.org/files1/slide/p/pQrj87Rc2XDSvO50d6zyUh4nWlIeYBoZiwsgT3/slid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</cp:revision>
  <dcterms:created xsi:type="dcterms:W3CDTF">2020-06-06T13:55:34Z</dcterms:created>
  <dcterms:modified xsi:type="dcterms:W3CDTF">2020-06-06T14:25:38Z</dcterms:modified>
</cp:coreProperties>
</file>