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8" r:id="rId5"/>
    <p:sldId id="277" r:id="rId6"/>
    <p:sldId id="276" r:id="rId7"/>
    <p:sldId id="275" r:id="rId8"/>
    <p:sldId id="280" r:id="rId9"/>
    <p:sldId id="274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5" r:id="rId19"/>
    <p:sldId id="264" r:id="rId20"/>
    <p:sldId id="263" r:id="rId21"/>
    <p:sldId id="262" r:id="rId22"/>
    <p:sldId id="261" r:id="rId23"/>
    <p:sldId id="260" r:id="rId24"/>
    <p:sldId id="25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3FAE-D6F2-46DA-8E15-F96E738451B6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643D-1D3A-4934-89B1-B256D32708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14290"/>
            <a:ext cx="8215370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001156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</cp:revision>
  <dcterms:created xsi:type="dcterms:W3CDTF">2020-06-06T13:30:53Z</dcterms:created>
  <dcterms:modified xsi:type="dcterms:W3CDTF">2020-06-06T13:46:08Z</dcterms:modified>
</cp:coreProperties>
</file>