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Default Extension="wdp" ContentType="image/vnd.ms-photo"/>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68" r:id="rId1"/>
  </p:sldMasterIdLst>
  <p:sldIdLst>
    <p:sldId id="257" r:id="rId2"/>
    <p:sldId id="279" r:id="rId3"/>
    <p:sldId id="295" r:id="rId4"/>
    <p:sldId id="311" r:id="rId5"/>
    <p:sldId id="299" r:id="rId6"/>
    <p:sldId id="297" r:id="rId7"/>
    <p:sldId id="296" r:id="rId8"/>
    <p:sldId id="300" r:id="rId9"/>
    <p:sldId id="301" r:id="rId10"/>
    <p:sldId id="298" r:id="rId11"/>
    <p:sldId id="302" r:id="rId12"/>
    <p:sldId id="307" r:id="rId13"/>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FDA00"/>
  </p:clrMru>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8B1032C-EA38-4F05-BA0D-38AFFFC7BED3}" styleName="Светлый стиль 3 - акцент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ED083AE6-46FA-4A59-8FB0-9F97EB10719F}" styleName="Светлый стиль 3 - акцент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14" autoAdjust="0"/>
    <p:restoredTop sz="94624" autoAdjust="0"/>
  </p:normalViewPr>
  <p:slideViewPr>
    <p:cSldViewPr>
      <p:cViewPr>
        <p:scale>
          <a:sx n="90" d="100"/>
          <a:sy n="90" d="100"/>
        </p:scale>
        <p:origin x="-594" y="-324"/>
      </p:cViewPr>
      <p:guideLst>
        <p:guide orient="horz" pos="2160"/>
        <p:guide pos="2880"/>
      </p:guideLst>
    </p:cSldViewPr>
  </p:slideViewPr>
  <p:outlineViewPr>
    <p:cViewPr>
      <p:scale>
        <a:sx n="33" d="100"/>
        <a:sy n="33" d="100"/>
      </p:scale>
      <p:origin x="42" y="14418"/>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7" name="Прямоугольник 6"/>
          <p:cNvSpPr/>
          <p:nvPr/>
        </p:nvSpPr>
        <p:spPr>
          <a:xfrm>
            <a:off x="0" y="5778124"/>
            <a:ext cx="9144000" cy="107987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8" name="Прямоугольник 7"/>
          <p:cNvSpPr/>
          <p:nvPr/>
        </p:nvSpPr>
        <p:spPr>
          <a:xfrm>
            <a:off x="0" y="0"/>
            <a:ext cx="9144000" cy="107987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2" name="Заголовок 1"/>
          <p:cNvSpPr>
            <a:spLocks noGrp="1"/>
          </p:cNvSpPr>
          <p:nvPr>
            <p:ph type="ctrTitle"/>
          </p:nvPr>
        </p:nvSpPr>
        <p:spPr>
          <a:xfrm>
            <a:off x="828675" y="2292095"/>
            <a:ext cx="7572375" cy="2219691"/>
          </a:xfrm>
        </p:spPr>
        <p:txBody>
          <a:bodyPr anchor="ctr">
            <a:normAutofit/>
          </a:bodyPr>
          <a:lstStyle>
            <a:lvl1pPr algn="l" latinLnBrk="0">
              <a:defRPr lang="ru-RU" sz="4400" cap="all" baseline="0"/>
            </a:lvl1pPr>
          </a:lstStyle>
          <a:p>
            <a:r>
              <a:rPr lang="ru-RU" smtClean="0"/>
              <a:t>Образец заголовка</a:t>
            </a:r>
            <a:endParaRPr lang="ru-RU" dirty="0"/>
          </a:p>
        </p:txBody>
      </p:sp>
      <p:sp>
        <p:nvSpPr>
          <p:cNvPr id="3" name="Подзаголовок 2"/>
          <p:cNvSpPr>
            <a:spLocks noGrp="1"/>
          </p:cNvSpPr>
          <p:nvPr>
            <p:ph type="subTitle" idx="1"/>
          </p:nvPr>
        </p:nvSpPr>
        <p:spPr>
          <a:xfrm>
            <a:off x="828674" y="4511785"/>
            <a:ext cx="7572376" cy="955565"/>
          </a:xfrm>
        </p:spPr>
        <p:txBody>
          <a:bodyPr>
            <a:normAutofit/>
          </a:bodyPr>
          <a:lstStyle>
            <a:lvl1pPr marL="0" indent="0" algn="l" latinLnBrk="0">
              <a:spcBef>
                <a:spcPts val="0"/>
              </a:spcBef>
              <a:buNone/>
              <a:defRPr lang="ru-RU" sz="1800"/>
            </a:lvl1pPr>
            <a:lvl2pPr marL="457200" indent="0" algn="ctr" latinLnBrk="0">
              <a:buNone/>
              <a:defRPr lang="ru-RU" sz="2000"/>
            </a:lvl2pPr>
            <a:lvl3pPr marL="914400" indent="0" algn="ctr" latinLnBrk="0">
              <a:buNone/>
              <a:defRPr lang="ru-RU" sz="1800"/>
            </a:lvl3pPr>
            <a:lvl4pPr marL="1371600" indent="0" algn="ctr" latinLnBrk="0">
              <a:buNone/>
              <a:defRPr lang="ru-RU" sz="1600"/>
            </a:lvl4pPr>
            <a:lvl5pPr marL="1828800" indent="0" algn="ctr" latinLnBrk="0">
              <a:buNone/>
              <a:defRPr lang="ru-RU" sz="1600"/>
            </a:lvl5pPr>
            <a:lvl6pPr marL="2286000" indent="0" algn="ctr" latinLnBrk="0">
              <a:buNone/>
              <a:defRPr lang="ru-RU" sz="1600"/>
            </a:lvl6pPr>
            <a:lvl7pPr marL="2743200" indent="0" algn="ctr" latinLnBrk="0">
              <a:buNone/>
              <a:defRPr lang="ru-RU" sz="1600"/>
            </a:lvl7pPr>
            <a:lvl8pPr marL="3200400" indent="0" algn="ctr" latinLnBrk="0">
              <a:buNone/>
              <a:defRPr lang="ru-RU" sz="1600"/>
            </a:lvl8pPr>
            <a:lvl9pPr marL="3657600" indent="0" algn="ctr" latinLnBrk="0">
              <a:buNone/>
              <a:defRPr lang="ru-RU" sz="1600"/>
            </a:lvl9pPr>
          </a:lstStyle>
          <a:p>
            <a:r>
              <a:rPr lang="ru-RU" smtClean="0"/>
              <a:t>Образец подзаголовка</a:t>
            </a:r>
            <a:endParaRPr lang="ru-RU" dirty="0"/>
          </a:p>
        </p:txBody>
      </p:sp>
      <p:sp>
        <p:nvSpPr>
          <p:cNvPr id="4" name="Дата 3"/>
          <p:cNvSpPr>
            <a:spLocks noGrp="1"/>
          </p:cNvSpPr>
          <p:nvPr>
            <p:ph type="dt" sz="half" idx="10"/>
          </p:nvPr>
        </p:nvSpPr>
        <p:spPr/>
        <p:txBody>
          <a:bodyPr/>
          <a:lstStyle/>
          <a:p>
            <a:fld id="{75004CA8-34E3-4434-BF6E-CC5933F72FA4}" type="datetimeFigureOut">
              <a:rPr lang="ru-RU" smtClean="0"/>
              <a:pPr/>
              <a:t>01.12.2021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AA0C125-8179-4F49-B9BC-8F83506E4001}" type="slidenum">
              <a:rPr lang="ru-RU" smtClean="0"/>
              <a:pPr/>
              <a:t>‹#›</a:t>
            </a:fld>
            <a:endParaRPr lang="ru-RU"/>
          </a:p>
        </p:txBody>
      </p:sp>
      <p:pic>
        <p:nvPicPr>
          <p:cNvPr id="11" name="Рисунок 10"/>
          <p:cNvPicPr>
            <a:picLocks noChangeAspect="1"/>
          </p:cNvPicPr>
          <p:nvPr/>
        </p:nvPicPr>
        <p:blipFill rotWithShape="1">
          <a:blip r:embed="rId2" cstate="print">
            <a:duotone>
              <a:schemeClr val="accent2">
                <a:shade val="45000"/>
                <a:satMod val="135000"/>
              </a:schemeClr>
              <a:prstClr val="white"/>
            </a:duotone>
            <a:extLst>
              <a:ext uri="{BEBA8EAE-BF5A-486C-A8C5-ECC9F3942E4B}">
                <a14:imgProps xmlns:a14="http://schemas.microsoft.com/office/drawing/2010/main" xmlns="">
                  <a14:imgLayer r:embed="rId3">
                    <a14:imgEffect>
                      <a14:saturation sat="30000"/>
                    </a14:imgEffect>
                  </a14:imgLayer>
                </a14:imgProps>
              </a:ext>
              <a:ext uri="{28A0092B-C50C-407E-A947-70E740481C1C}">
                <a14:useLocalDpi xmlns:a14="http://schemas.microsoft.com/office/drawing/2010/main" xmlns="" val="0"/>
              </a:ext>
            </a:extLst>
          </a:blip>
          <a:srcRect/>
          <a:stretch/>
        </p:blipFill>
        <p:spPr>
          <a:xfrm>
            <a:off x="993334" y="0"/>
            <a:ext cx="1310643" cy="2292094"/>
          </a:xfrm>
          <a:prstGeom prst="rect">
            <a:avLst/>
          </a:prstGeom>
        </p:spPr>
      </p:pic>
    </p:spTree>
    <p:extLst>
      <p:ext uri="{BB962C8B-B14F-4D97-AF65-F5344CB8AC3E}">
        <p14:creationId xmlns:p14="http://schemas.microsoft.com/office/powerpoint/2010/main" xmlns="" val="1659756515"/>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chor="b"/>
          <a:lstStyle>
            <a:lvl1pPr latinLnBrk="0">
              <a:defRPr lang="ru-RU" sz="3200"/>
            </a:lvl1pPr>
          </a:lstStyle>
          <a:p>
            <a:r>
              <a:rPr lang="ru-RU" smtClean="0"/>
              <a:t>Образец заголовка</a:t>
            </a:r>
            <a:endParaRPr lang="ru-RU" dirty="0"/>
          </a:p>
        </p:txBody>
      </p:sp>
      <p:sp>
        <p:nvSpPr>
          <p:cNvPr id="3" name="Рисунок 2"/>
          <p:cNvSpPr>
            <a:spLocks noGrp="1"/>
          </p:cNvSpPr>
          <p:nvPr>
            <p:ph type="pic" idx="1"/>
          </p:nvPr>
        </p:nvSpPr>
        <p:spPr>
          <a:xfrm>
            <a:off x="3491003" y="1600200"/>
            <a:ext cx="4823184" cy="4572001"/>
          </a:xfrm>
        </p:spPr>
        <p:txBody>
          <a:bodyPr tIns="1188720">
            <a:normAutofit/>
          </a:bodyPr>
          <a:lstStyle>
            <a:lvl1pPr marL="0" indent="0" algn="ctr" latinLnBrk="0">
              <a:buNone/>
              <a:defRPr lang="ru-RU" sz="2000"/>
            </a:lvl1pPr>
            <a:lvl2pPr marL="457200" indent="0" latinLnBrk="0">
              <a:buNone/>
              <a:defRPr lang="ru-RU" sz="2800"/>
            </a:lvl2pPr>
            <a:lvl3pPr marL="914400" indent="0" latinLnBrk="0">
              <a:buNone/>
              <a:defRPr lang="ru-RU" sz="2400"/>
            </a:lvl3pPr>
            <a:lvl4pPr marL="1371600" indent="0" latinLnBrk="0">
              <a:buNone/>
              <a:defRPr lang="ru-RU" sz="2000"/>
            </a:lvl4pPr>
            <a:lvl5pPr marL="1828800" indent="0" latinLnBrk="0">
              <a:buNone/>
              <a:defRPr lang="ru-RU" sz="2000"/>
            </a:lvl5pPr>
            <a:lvl6pPr marL="2286000" indent="0" latinLnBrk="0">
              <a:buNone/>
              <a:defRPr lang="ru-RU" sz="2000"/>
            </a:lvl6pPr>
            <a:lvl7pPr marL="2743200" indent="0" latinLnBrk="0">
              <a:buNone/>
              <a:defRPr lang="ru-RU" sz="2000"/>
            </a:lvl7pPr>
            <a:lvl8pPr marL="3200400" indent="0" latinLnBrk="0">
              <a:buNone/>
              <a:defRPr lang="ru-RU" sz="2000"/>
            </a:lvl8pPr>
            <a:lvl9pPr marL="3657600" indent="0" latinLnBrk="0">
              <a:buNone/>
              <a:defRPr lang="ru-RU" sz="2000"/>
            </a:lvl9pPr>
          </a:lstStyle>
          <a:p>
            <a:r>
              <a:rPr lang="ru-RU" smtClean="0"/>
              <a:t>Вставка рисунка</a:t>
            </a:r>
            <a:endParaRPr lang="ru-RU" dirty="0"/>
          </a:p>
        </p:txBody>
      </p:sp>
      <p:sp>
        <p:nvSpPr>
          <p:cNvPr id="4" name="Текст 3"/>
          <p:cNvSpPr>
            <a:spLocks noGrp="1"/>
          </p:cNvSpPr>
          <p:nvPr>
            <p:ph type="body" sz="half" idx="2"/>
          </p:nvPr>
        </p:nvSpPr>
        <p:spPr>
          <a:xfrm>
            <a:off x="828675" y="1600200"/>
            <a:ext cx="2547747" cy="4572000"/>
          </a:xfrm>
        </p:spPr>
        <p:txBody>
          <a:bodyPr>
            <a:normAutofit/>
          </a:bodyPr>
          <a:lstStyle>
            <a:lvl1pPr marL="0" indent="0" latinLnBrk="0">
              <a:spcBef>
                <a:spcPts val="1200"/>
              </a:spcBef>
              <a:buNone/>
              <a:defRPr lang="ru-RU" sz="1800"/>
            </a:lvl1pPr>
            <a:lvl2pPr marL="457200" indent="0" latinLnBrk="0">
              <a:buNone/>
              <a:defRPr lang="ru-RU" sz="1400"/>
            </a:lvl2pPr>
            <a:lvl3pPr marL="914400" indent="0" latinLnBrk="0">
              <a:buNone/>
              <a:defRPr lang="ru-RU" sz="1200"/>
            </a:lvl3pPr>
            <a:lvl4pPr marL="1371600" indent="0" latinLnBrk="0">
              <a:buNone/>
              <a:defRPr lang="ru-RU" sz="1000"/>
            </a:lvl4pPr>
            <a:lvl5pPr marL="1828800" indent="0" latinLnBrk="0">
              <a:buNone/>
              <a:defRPr lang="ru-RU" sz="1000"/>
            </a:lvl5pPr>
            <a:lvl6pPr marL="2286000" indent="0" latinLnBrk="0">
              <a:buNone/>
              <a:defRPr lang="ru-RU" sz="1000"/>
            </a:lvl6pPr>
            <a:lvl7pPr marL="2743200" indent="0" latinLnBrk="0">
              <a:buNone/>
              <a:defRPr lang="ru-RU" sz="1000"/>
            </a:lvl7pPr>
            <a:lvl8pPr marL="3200400" indent="0" latinLnBrk="0">
              <a:buNone/>
              <a:defRPr lang="ru-RU" sz="1000"/>
            </a:lvl8pPr>
            <a:lvl9pPr marL="3657600" indent="0" latinLnBrk="0">
              <a:buNone/>
              <a:defRPr lang="ru-RU" sz="1000"/>
            </a:lvl9pPr>
          </a:lstStyle>
          <a:p>
            <a:pPr lvl="0"/>
            <a:r>
              <a:rPr lang="ru-RU" smtClean="0"/>
              <a:t>Образец текста</a:t>
            </a:r>
          </a:p>
        </p:txBody>
      </p:sp>
      <p:sp>
        <p:nvSpPr>
          <p:cNvPr id="5" name="Дата 4"/>
          <p:cNvSpPr>
            <a:spLocks noGrp="1"/>
          </p:cNvSpPr>
          <p:nvPr>
            <p:ph type="dt" sz="half" idx="10"/>
          </p:nvPr>
        </p:nvSpPr>
        <p:spPr/>
        <p:txBody>
          <a:bodyPr/>
          <a:lstStyle/>
          <a:p>
            <a:fld id="{75004CA8-34E3-4434-BF6E-CC5933F72FA4}" type="datetimeFigureOut">
              <a:rPr lang="ru-RU" smtClean="0"/>
              <a:pPr/>
              <a:t>01.12.2021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6AA0C125-8179-4F49-B9BC-8F83506E4001}" type="slidenum">
              <a:rPr lang="ru-RU" smtClean="0"/>
              <a:pPr/>
              <a:t>‹#›</a:t>
            </a:fld>
            <a:endParaRPr lang="ru-RU"/>
          </a:p>
        </p:txBody>
      </p:sp>
    </p:spTree>
    <p:extLst>
      <p:ext uri="{BB962C8B-B14F-4D97-AF65-F5344CB8AC3E}">
        <p14:creationId xmlns:p14="http://schemas.microsoft.com/office/powerpoint/2010/main" xmlns="" val="769637093"/>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dirty="0"/>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dirty="0"/>
          </a:p>
        </p:txBody>
      </p:sp>
      <p:sp>
        <p:nvSpPr>
          <p:cNvPr id="4" name="Дата 3"/>
          <p:cNvSpPr>
            <a:spLocks noGrp="1"/>
          </p:cNvSpPr>
          <p:nvPr>
            <p:ph type="dt" sz="half" idx="10"/>
          </p:nvPr>
        </p:nvSpPr>
        <p:spPr/>
        <p:txBody>
          <a:bodyPr/>
          <a:lstStyle/>
          <a:p>
            <a:fld id="{75004CA8-34E3-4434-BF6E-CC5933F72FA4}" type="datetimeFigureOut">
              <a:rPr lang="ru-RU" smtClean="0"/>
              <a:pPr/>
              <a:t>01.12.2021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AA0C125-8179-4F49-B9BC-8F83506E4001}" type="slidenum">
              <a:rPr lang="ru-RU" smtClean="0"/>
              <a:pPr/>
              <a:t>‹#›</a:t>
            </a:fld>
            <a:endParaRPr lang="ru-RU"/>
          </a:p>
        </p:txBody>
      </p:sp>
    </p:spTree>
    <p:extLst>
      <p:ext uri="{BB962C8B-B14F-4D97-AF65-F5344CB8AC3E}">
        <p14:creationId xmlns:p14="http://schemas.microsoft.com/office/powerpoint/2010/main" xmlns="" val="2012076707"/>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7029450" y="365125"/>
            <a:ext cx="1285875" cy="5811838"/>
          </a:xfrm>
        </p:spPr>
        <p:txBody>
          <a:bodyPr vert="eaVert"/>
          <a:lstStyle/>
          <a:p>
            <a:r>
              <a:rPr lang="ru-RU" smtClean="0"/>
              <a:t>Образец заголовка</a:t>
            </a:r>
            <a:endParaRPr lang="ru-RU" dirty="0"/>
          </a:p>
        </p:txBody>
      </p:sp>
      <p:sp>
        <p:nvSpPr>
          <p:cNvPr id="3" name="Вертикальный текст 2"/>
          <p:cNvSpPr>
            <a:spLocks noGrp="1"/>
          </p:cNvSpPr>
          <p:nvPr>
            <p:ph type="body" orient="vert" idx="1"/>
          </p:nvPr>
        </p:nvSpPr>
        <p:spPr>
          <a:xfrm>
            <a:off x="828675" y="365125"/>
            <a:ext cx="6074172"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dirty="0"/>
          </a:p>
        </p:txBody>
      </p:sp>
      <p:sp>
        <p:nvSpPr>
          <p:cNvPr id="4" name="Дата 3"/>
          <p:cNvSpPr>
            <a:spLocks noGrp="1"/>
          </p:cNvSpPr>
          <p:nvPr>
            <p:ph type="dt" sz="half" idx="10"/>
          </p:nvPr>
        </p:nvSpPr>
        <p:spPr/>
        <p:txBody>
          <a:bodyPr/>
          <a:lstStyle/>
          <a:p>
            <a:fld id="{75004CA8-34E3-4434-BF6E-CC5933F72FA4}" type="datetimeFigureOut">
              <a:rPr lang="ru-RU" smtClean="0"/>
              <a:pPr/>
              <a:t>01.12.2021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AA0C125-8179-4F49-B9BC-8F83506E4001}" type="slidenum">
              <a:rPr lang="ru-RU" smtClean="0"/>
              <a:pPr/>
              <a:t>‹#›</a:t>
            </a:fld>
            <a:endParaRPr lang="ru-RU"/>
          </a:p>
        </p:txBody>
      </p:sp>
      <p:grpSp>
        <p:nvGrpSpPr>
          <p:cNvPr id="7" name="Группа 6"/>
          <p:cNvGrpSpPr/>
          <p:nvPr/>
        </p:nvGrpSpPr>
        <p:grpSpPr>
          <a:xfrm rot="5400000">
            <a:off x="4181447" y="3239394"/>
            <a:ext cx="5632704" cy="63302"/>
            <a:chOff x="1073150" y="1219201"/>
            <a:chExt cx="10058400" cy="63125"/>
          </a:xfrm>
        </p:grpSpPr>
        <p:cxnSp>
          <p:nvCxnSpPr>
            <p:cNvPr id="8" name="Прямая соединительная линия 7"/>
            <p:cNvCxnSpPr/>
            <p:nvPr/>
          </p:nvCxnSpPr>
          <p:spPr>
            <a:xfrm rot="10800000">
              <a:off x="1073150" y="1219201"/>
              <a:ext cx="10058400" cy="0"/>
            </a:xfrm>
            <a:prstGeom prst="line">
              <a:avLst/>
            </a:prstGeom>
            <a:ln w="381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9" name="Прямая соединительная линия 8"/>
            <p:cNvCxnSpPr/>
            <p:nvPr/>
          </p:nvCxnSpPr>
          <p:spPr>
            <a:xfrm rot="10800000">
              <a:off x="1073150" y="1282326"/>
              <a:ext cx="10058400" cy="0"/>
            </a:xfrm>
            <a:prstGeom prst="line">
              <a:avLst/>
            </a:prstGeom>
            <a:ln w="127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xmlns="" val="445927127"/>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dirty="0"/>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dirty="0"/>
          </a:p>
        </p:txBody>
      </p:sp>
      <p:sp>
        <p:nvSpPr>
          <p:cNvPr id="4" name="Дата 3"/>
          <p:cNvSpPr>
            <a:spLocks noGrp="1"/>
          </p:cNvSpPr>
          <p:nvPr>
            <p:ph type="dt" sz="half" idx="10"/>
          </p:nvPr>
        </p:nvSpPr>
        <p:spPr/>
        <p:txBody>
          <a:bodyPr/>
          <a:lstStyle/>
          <a:p>
            <a:fld id="{75004CA8-34E3-4434-BF6E-CC5933F72FA4}" type="datetimeFigureOut">
              <a:rPr lang="ru-RU" smtClean="0"/>
              <a:pPr/>
              <a:t>01.12.2021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AA0C125-8179-4F49-B9BC-8F83506E4001}" type="slidenum">
              <a:rPr lang="ru-RU" smtClean="0"/>
              <a:pPr/>
              <a:t>‹#›</a:t>
            </a:fld>
            <a:endParaRPr lang="ru-RU"/>
          </a:p>
        </p:txBody>
      </p:sp>
    </p:spTree>
    <p:extLst>
      <p:ext uri="{BB962C8B-B14F-4D97-AF65-F5344CB8AC3E}">
        <p14:creationId xmlns:p14="http://schemas.microsoft.com/office/powerpoint/2010/main" xmlns="" val="3786876825"/>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Титульный слайд с картинками">
    <p:spTree>
      <p:nvGrpSpPr>
        <p:cNvPr id="1" name=""/>
        <p:cNvGrpSpPr/>
        <p:nvPr/>
      </p:nvGrpSpPr>
      <p:grpSpPr>
        <a:xfrm>
          <a:off x="0" y="0"/>
          <a:ext cx="0" cy="0"/>
          <a:chOff x="0" y="0"/>
          <a:chExt cx="0" cy="0"/>
        </a:xfrm>
      </p:grpSpPr>
      <p:grpSp>
        <p:nvGrpSpPr>
          <p:cNvPr id="4" name="Группа 12"/>
          <p:cNvGrpSpPr/>
          <p:nvPr/>
        </p:nvGrpSpPr>
        <p:grpSpPr>
          <a:xfrm rot="10800000">
            <a:off x="0" y="5645511"/>
            <a:ext cx="9144000" cy="63125"/>
            <a:chOff x="507492" y="1501519"/>
            <a:chExt cx="8129016" cy="63125"/>
          </a:xfrm>
        </p:grpSpPr>
        <p:cxnSp>
          <p:nvCxnSpPr>
            <p:cNvPr id="17" name="Прямая соединительная линия 16"/>
            <p:cNvCxnSpPr/>
            <p:nvPr/>
          </p:nvCxnSpPr>
          <p:spPr>
            <a:xfrm>
              <a:off x="507492" y="1564644"/>
              <a:ext cx="8129016" cy="0"/>
            </a:xfrm>
            <a:prstGeom prst="line">
              <a:avLst/>
            </a:prstGeom>
            <a:ln w="381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8" name="Прямая соединительная линия 17"/>
            <p:cNvCxnSpPr/>
            <p:nvPr/>
          </p:nvCxnSpPr>
          <p:spPr>
            <a:xfrm>
              <a:off x="507492" y="1501519"/>
              <a:ext cx="8129016" cy="0"/>
            </a:xfrm>
            <a:prstGeom prst="line">
              <a:avLst/>
            </a:prstGeom>
            <a:ln w="127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grpSp>
      <p:grpSp>
        <p:nvGrpSpPr>
          <p:cNvPr id="5" name="Группа 13"/>
          <p:cNvGrpSpPr/>
          <p:nvPr/>
        </p:nvGrpSpPr>
        <p:grpSpPr>
          <a:xfrm>
            <a:off x="0" y="1143001"/>
            <a:ext cx="9144000" cy="63125"/>
            <a:chOff x="507492" y="1501519"/>
            <a:chExt cx="8129016" cy="63125"/>
          </a:xfrm>
        </p:grpSpPr>
        <p:cxnSp>
          <p:nvCxnSpPr>
            <p:cNvPr id="15" name="Прямая соединительная линия 14"/>
            <p:cNvCxnSpPr/>
            <p:nvPr/>
          </p:nvCxnSpPr>
          <p:spPr>
            <a:xfrm>
              <a:off x="507492" y="1564644"/>
              <a:ext cx="8129016" cy="0"/>
            </a:xfrm>
            <a:prstGeom prst="line">
              <a:avLst/>
            </a:prstGeom>
            <a:ln w="381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6" name="Прямая соединительная линия 15"/>
            <p:cNvCxnSpPr/>
            <p:nvPr/>
          </p:nvCxnSpPr>
          <p:spPr>
            <a:xfrm>
              <a:off x="507492" y="1501519"/>
              <a:ext cx="8129016" cy="0"/>
            </a:xfrm>
            <a:prstGeom prst="line">
              <a:avLst/>
            </a:prstGeom>
            <a:ln w="127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7" name="Прямоугольник 6"/>
          <p:cNvSpPr/>
          <p:nvPr/>
        </p:nvSpPr>
        <p:spPr>
          <a:xfrm>
            <a:off x="0" y="5778124"/>
            <a:ext cx="9144000" cy="107987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8" name="Прямоугольник 7"/>
          <p:cNvSpPr/>
          <p:nvPr/>
        </p:nvSpPr>
        <p:spPr>
          <a:xfrm>
            <a:off x="0" y="0"/>
            <a:ext cx="9144000" cy="107987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2" name="Заголовок 1"/>
          <p:cNvSpPr>
            <a:spLocks noGrp="1"/>
          </p:cNvSpPr>
          <p:nvPr>
            <p:ph type="ctrTitle"/>
          </p:nvPr>
        </p:nvSpPr>
        <p:spPr>
          <a:xfrm>
            <a:off x="828675" y="2292095"/>
            <a:ext cx="4300538" cy="2219691"/>
          </a:xfrm>
        </p:spPr>
        <p:txBody>
          <a:bodyPr anchor="ctr">
            <a:normAutofit/>
          </a:bodyPr>
          <a:lstStyle>
            <a:lvl1pPr algn="l" latinLnBrk="0">
              <a:defRPr lang="ru-RU" sz="4400" cap="all" baseline="0"/>
            </a:lvl1pPr>
          </a:lstStyle>
          <a:p>
            <a:r>
              <a:rPr lang="ru-RU" smtClean="0"/>
              <a:t>Образец заголовка</a:t>
            </a:r>
            <a:endParaRPr lang="ru-RU" dirty="0"/>
          </a:p>
        </p:txBody>
      </p:sp>
      <p:sp>
        <p:nvSpPr>
          <p:cNvPr id="3" name="Подзаголовок 2"/>
          <p:cNvSpPr>
            <a:spLocks noGrp="1"/>
          </p:cNvSpPr>
          <p:nvPr>
            <p:ph type="subTitle" idx="1"/>
          </p:nvPr>
        </p:nvSpPr>
        <p:spPr>
          <a:xfrm>
            <a:off x="828675" y="4511785"/>
            <a:ext cx="4300538" cy="955565"/>
          </a:xfrm>
        </p:spPr>
        <p:txBody>
          <a:bodyPr>
            <a:normAutofit/>
          </a:bodyPr>
          <a:lstStyle>
            <a:lvl1pPr marL="0" indent="0" algn="l" latinLnBrk="0">
              <a:spcBef>
                <a:spcPts val="0"/>
              </a:spcBef>
              <a:buNone/>
              <a:defRPr lang="ru-RU" sz="1800"/>
            </a:lvl1pPr>
            <a:lvl2pPr marL="457200" indent="0" algn="ctr" latinLnBrk="0">
              <a:buNone/>
              <a:defRPr lang="ru-RU" sz="2000"/>
            </a:lvl2pPr>
            <a:lvl3pPr marL="914400" indent="0" algn="ctr" latinLnBrk="0">
              <a:buNone/>
              <a:defRPr lang="ru-RU" sz="1800"/>
            </a:lvl3pPr>
            <a:lvl4pPr marL="1371600" indent="0" algn="ctr" latinLnBrk="0">
              <a:buNone/>
              <a:defRPr lang="ru-RU" sz="1600"/>
            </a:lvl4pPr>
            <a:lvl5pPr marL="1828800" indent="0" algn="ctr" latinLnBrk="0">
              <a:buNone/>
              <a:defRPr lang="ru-RU" sz="1600"/>
            </a:lvl5pPr>
            <a:lvl6pPr marL="2286000" indent="0" algn="ctr" latinLnBrk="0">
              <a:buNone/>
              <a:defRPr lang="ru-RU" sz="1600"/>
            </a:lvl6pPr>
            <a:lvl7pPr marL="2743200" indent="0" algn="ctr" latinLnBrk="0">
              <a:buNone/>
              <a:defRPr lang="ru-RU" sz="1600"/>
            </a:lvl7pPr>
            <a:lvl8pPr marL="3200400" indent="0" algn="ctr" latinLnBrk="0">
              <a:buNone/>
              <a:defRPr lang="ru-RU" sz="1600"/>
            </a:lvl8pPr>
            <a:lvl9pPr marL="3657600" indent="0" algn="ctr" latinLnBrk="0">
              <a:buNone/>
              <a:defRPr lang="ru-RU" sz="1600"/>
            </a:lvl9pPr>
          </a:lstStyle>
          <a:p>
            <a:r>
              <a:rPr lang="ru-RU" smtClean="0"/>
              <a:t>Образец подзаголовка</a:t>
            </a:r>
            <a:endParaRPr lang="ru-RU" dirty="0"/>
          </a:p>
        </p:txBody>
      </p:sp>
      <p:pic>
        <p:nvPicPr>
          <p:cNvPr id="10" name="Рисунок 9"/>
          <p:cNvPicPr>
            <a:picLocks noChangeAspect="1"/>
          </p:cNvPicPr>
          <p:nvPr/>
        </p:nvPicPr>
        <p:blipFill rotWithShape="1">
          <a:blip r:embed="rId2" cstate="print">
            <a:duotone>
              <a:schemeClr val="accent2">
                <a:shade val="45000"/>
                <a:satMod val="135000"/>
              </a:schemeClr>
              <a:prstClr val="white"/>
            </a:duotone>
            <a:extLst>
              <a:ext uri="{BEBA8EAE-BF5A-486C-A8C5-ECC9F3942E4B}">
                <a14:imgProps xmlns:a14="http://schemas.microsoft.com/office/drawing/2010/main" xmlns="">
                  <a14:imgLayer r:embed="rId3">
                    <a14:imgEffect>
                      <a14:saturation sat="30000"/>
                    </a14:imgEffect>
                  </a14:imgLayer>
                </a14:imgProps>
              </a:ext>
              <a:ext uri="{28A0092B-C50C-407E-A947-70E740481C1C}">
                <a14:useLocalDpi xmlns:a14="http://schemas.microsoft.com/office/drawing/2010/main" xmlns="" val="0"/>
              </a:ext>
            </a:extLst>
          </a:blip>
          <a:srcRect/>
          <a:stretch/>
        </p:blipFill>
        <p:spPr>
          <a:xfrm>
            <a:off x="994410" y="0"/>
            <a:ext cx="1310643" cy="2292094"/>
          </a:xfrm>
          <a:prstGeom prst="rect">
            <a:avLst/>
          </a:prstGeom>
        </p:spPr>
      </p:pic>
      <p:sp>
        <p:nvSpPr>
          <p:cNvPr id="11" name="Рисунок 10"/>
          <p:cNvSpPr>
            <a:spLocks noGrp="1"/>
          </p:cNvSpPr>
          <p:nvPr>
            <p:ph type="pic" sz="quarter" idx="13"/>
          </p:nvPr>
        </p:nvSpPr>
        <p:spPr>
          <a:xfrm>
            <a:off x="5235798" y="1310656"/>
            <a:ext cx="3908203" cy="4208604"/>
          </a:xfrm>
          <a:solidFill>
            <a:schemeClr val="tx1">
              <a:lumMod val="20000"/>
              <a:lumOff val="80000"/>
            </a:schemeClr>
          </a:solidFill>
        </p:spPr>
        <p:txBody>
          <a:bodyPr tIns="1005840"/>
          <a:lstStyle>
            <a:lvl1pPr marL="0" indent="0" algn="ctr" latinLnBrk="0">
              <a:buNone/>
              <a:defRPr lang="ru-RU"/>
            </a:lvl1pPr>
          </a:lstStyle>
          <a:p>
            <a:r>
              <a:rPr lang="ru-RU" smtClean="0"/>
              <a:t>Вставка рисунка</a:t>
            </a:r>
            <a:endParaRPr lang="ru-RU" dirty="0"/>
          </a:p>
        </p:txBody>
      </p:sp>
    </p:spTree>
    <p:extLst>
      <p:ext uri="{BB962C8B-B14F-4D97-AF65-F5344CB8AC3E}">
        <p14:creationId xmlns:p14="http://schemas.microsoft.com/office/powerpoint/2010/main" xmlns="" val="2673943605"/>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grpSp>
        <p:nvGrpSpPr>
          <p:cNvPr id="8" name="Группа 7"/>
          <p:cNvGrpSpPr/>
          <p:nvPr/>
        </p:nvGrpSpPr>
        <p:grpSpPr>
          <a:xfrm>
            <a:off x="0" y="2514601"/>
            <a:ext cx="9144000" cy="3194035"/>
            <a:chOff x="647402" y="2514600"/>
            <a:chExt cx="10838688" cy="3194035"/>
          </a:xfrm>
        </p:grpSpPr>
        <p:grpSp>
          <p:nvGrpSpPr>
            <p:cNvPr id="9" name="Группа 8"/>
            <p:cNvGrpSpPr/>
            <p:nvPr/>
          </p:nvGrpSpPr>
          <p:grpSpPr>
            <a:xfrm>
              <a:off x="647402" y="2514600"/>
              <a:ext cx="10838688" cy="63125"/>
              <a:chOff x="507492" y="1501519"/>
              <a:chExt cx="8129016" cy="63125"/>
            </a:xfrm>
          </p:grpSpPr>
          <p:cxnSp>
            <p:nvCxnSpPr>
              <p:cNvPr id="14" name="Прямая соединительная линия 13"/>
              <p:cNvCxnSpPr/>
              <p:nvPr/>
            </p:nvCxnSpPr>
            <p:spPr>
              <a:xfrm>
                <a:off x="507492" y="1564644"/>
                <a:ext cx="8129016" cy="0"/>
              </a:xfrm>
              <a:prstGeom prst="line">
                <a:avLst/>
              </a:prstGeom>
              <a:ln w="381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5" name="Прямая соединительная линия 14"/>
              <p:cNvCxnSpPr/>
              <p:nvPr/>
            </p:nvCxnSpPr>
            <p:spPr>
              <a:xfrm>
                <a:off x="507492" y="1501519"/>
                <a:ext cx="8129016" cy="0"/>
              </a:xfrm>
              <a:prstGeom prst="line">
                <a:avLst/>
              </a:prstGeom>
              <a:ln w="127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10" name="Прямоугольник 9"/>
            <p:cNvSpPr/>
            <p:nvPr/>
          </p:nvSpPr>
          <p:spPr>
            <a:xfrm>
              <a:off x="647402" y="2640850"/>
              <a:ext cx="10838688" cy="294153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grpSp>
          <p:nvGrpSpPr>
            <p:cNvPr id="11" name="Группа 10"/>
            <p:cNvGrpSpPr/>
            <p:nvPr/>
          </p:nvGrpSpPr>
          <p:grpSpPr>
            <a:xfrm rot="10800000">
              <a:off x="647402" y="5645510"/>
              <a:ext cx="10838688" cy="63125"/>
              <a:chOff x="507492" y="1501519"/>
              <a:chExt cx="8129016" cy="63125"/>
            </a:xfrm>
          </p:grpSpPr>
          <p:cxnSp>
            <p:nvCxnSpPr>
              <p:cNvPr id="12" name="Прямая соединительная линия 11"/>
              <p:cNvCxnSpPr/>
              <p:nvPr/>
            </p:nvCxnSpPr>
            <p:spPr>
              <a:xfrm>
                <a:off x="507492" y="1564644"/>
                <a:ext cx="8129016" cy="0"/>
              </a:xfrm>
              <a:prstGeom prst="line">
                <a:avLst/>
              </a:prstGeom>
              <a:ln w="381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3" name="Прямая соединительная линия 12"/>
              <p:cNvCxnSpPr/>
              <p:nvPr/>
            </p:nvCxnSpPr>
            <p:spPr>
              <a:xfrm>
                <a:off x="507492" y="1501519"/>
                <a:ext cx="8129016" cy="0"/>
              </a:xfrm>
              <a:prstGeom prst="line">
                <a:avLst/>
              </a:prstGeom>
              <a:ln w="127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grpSp>
      </p:grpSp>
      <p:sp>
        <p:nvSpPr>
          <p:cNvPr id="2" name="Заголовок 1"/>
          <p:cNvSpPr>
            <a:spLocks noGrp="1"/>
          </p:cNvSpPr>
          <p:nvPr>
            <p:ph type="title"/>
          </p:nvPr>
        </p:nvSpPr>
        <p:spPr>
          <a:xfrm>
            <a:off x="828675" y="2971806"/>
            <a:ext cx="7553324" cy="1684150"/>
          </a:xfrm>
        </p:spPr>
        <p:txBody>
          <a:bodyPr anchor="ctr">
            <a:normAutofit/>
          </a:bodyPr>
          <a:lstStyle>
            <a:lvl1pPr latinLnBrk="0">
              <a:defRPr lang="ru-RU" sz="4400" cap="all" baseline="0">
                <a:solidFill>
                  <a:schemeClr val="bg1"/>
                </a:solidFill>
              </a:defRPr>
            </a:lvl1pPr>
          </a:lstStyle>
          <a:p>
            <a:r>
              <a:rPr lang="ru-RU" smtClean="0"/>
              <a:t>Образец заголовка</a:t>
            </a:r>
            <a:endParaRPr lang="ru-RU" dirty="0"/>
          </a:p>
        </p:txBody>
      </p:sp>
      <p:sp>
        <p:nvSpPr>
          <p:cNvPr id="3" name="Текст 2"/>
          <p:cNvSpPr>
            <a:spLocks noGrp="1"/>
          </p:cNvSpPr>
          <p:nvPr>
            <p:ph type="body" idx="1"/>
          </p:nvPr>
        </p:nvSpPr>
        <p:spPr>
          <a:xfrm>
            <a:off x="828675" y="4655956"/>
            <a:ext cx="7553324" cy="509750"/>
          </a:xfrm>
        </p:spPr>
        <p:txBody>
          <a:bodyPr>
            <a:normAutofit/>
          </a:bodyPr>
          <a:lstStyle>
            <a:lvl1pPr marL="0" indent="0" latinLnBrk="0">
              <a:spcBef>
                <a:spcPts val="0"/>
              </a:spcBef>
              <a:buNone/>
              <a:defRPr lang="ru-RU" sz="1600">
                <a:solidFill>
                  <a:schemeClr val="bg1"/>
                </a:solidFill>
              </a:defRPr>
            </a:lvl1pPr>
            <a:lvl2pPr marL="457200" indent="0" latinLnBrk="0">
              <a:buNone/>
              <a:defRPr lang="ru-RU" sz="2000">
                <a:solidFill>
                  <a:schemeClr val="tx1">
                    <a:tint val="75000"/>
                  </a:schemeClr>
                </a:solidFill>
              </a:defRPr>
            </a:lvl2pPr>
            <a:lvl3pPr marL="914400" indent="0" latinLnBrk="0">
              <a:buNone/>
              <a:defRPr lang="ru-RU" sz="1800">
                <a:solidFill>
                  <a:schemeClr val="tx1">
                    <a:tint val="75000"/>
                  </a:schemeClr>
                </a:solidFill>
              </a:defRPr>
            </a:lvl3pPr>
            <a:lvl4pPr marL="1371600" indent="0" latinLnBrk="0">
              <a:buNone/>
              <a:defRPr lang="ru-RU" sz="1600">
                <a:solidFill>
                  <a:schemeClr val="tx1">
                    <a:tint val="75000"/>
                  </a:schemeClr>
                </a:solidFill>
              </a:defRPr>
            </a:lvl4pPr>
            <a:lvl5pPr marL="1828800" indent="0" latinLnBrk="0">
              <a:buNone/>
              <a:defRPr lang="ru-RU" sz="1600">
                <a:solidFill>
                  <a:schemeClr val="tx1">
                    <a:tint val="75000"/>
                  </a:schemeClr>
                </a:solidFill>
              </a:defRPr>
            </a:lvl5pPr>
            <a:lvl6pPr marL="2286000" indent="0" latinLnBrk="0">
              <a:buNone/>
              <a:defRPr lang="ru-RU" sz="1600">
                <a:solidFill>
                  <a:schemeClr val="tx1">
                    <a:tint val="75000"/>
                  </a:schemeClr>
                </a:solidFill>
              </a:defRPr>
            </a:lvl6pPr>
            <a:lvl7pPr marL="2743200" indent="0" latinLnBrk="0">
              <a:buNone/>
              <a:defRPr lang="ru-RU" sz="1600">
                <a:solidFill>
                  <a:schemeClr val="tx1">
                    <a:tint val="75000"/>
                  </a:schemeClr>
                </a:solidFill>
              </a:defRPr>
            </a:lvl7pPr>
            <a:lvl8pPr marL="3200400" indent="0" latinLnBrk="0">
              <a:buNone/>
              <a:defRPr lang="ru-RU" sz="1600">
                <a:solidFill>
                  <a:schemeClr val="tx1">
                    <a:tint val="75000"/>
                  </a:schemeClr>
                </a:solidFill>
              </a:defRPr>
            </a:lvl8pPr>
            <a:lvl9pPr marL="3657600" indent="0" latinLnBrk="0">
              <a:buNone/>
              <a:defRPr lang="ru-RU" sz="16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75004CA8-34E3-4434-BF6E-CC5933F72FA4}" type="datetimeFigureOut">
              <a:rPr lang="ru-RU" smtClean="0"/>
              <a:pPr/>
              <a:t>01.12.2021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AA0C125-8179-4F49-B9BC-8F83506E4001}" type="slidenum">
              <a:rPr lang="ru-RU" smtClean="0"/>
              <a:pPr/>
              <a:t>‹#›</a:t>
            </a:fld>
            <a:endParaRPr lang="ru-RU"/>
          </a:p>
        </p:txBody>
      </p:sp>
      <p:pic>
        <p:nvPicPr>
          <p:cNvPr id="7" name="Рисунок 6"/>
          <p:cNvPicPr>
            <a:picLocks noChangeAspect="1"/>
          </p:cNvPicPr>
          <p:nvPr/>
        </p:nvPicPr>
        <p:blipFill>
          <a:blip r:embed="rId2" cstate="print">
            <a:duotone>
              <a:schemeClr val="accent2">
                <a:shade val="45000"/>
                <a:satMod val="135000"/>
              </a:schemeClr>
              <a:prstClr val="white"/>
            </a:duotone>
            <a:extLst>
              <a:ext uri="{28A0092B-C50C-407E-A947-70E740481C1C}">
                <a14:useLocalDpi xmlns:a14="http://schemas.microsoft.com/office/drawing/2010/main" xmlns="" val="0"/>
              </a:ext>
            </a:extLst>
          </a:blip>
          <a:stretch>
            <a:fillRect/>
          </a:stretch>
        </p:blipFill>
        <p:spPr>
          <a:xfrm>
            <a:off x="994410" y="0"/>
            <a:ext cx="1337391" cy="2971806"/>
          </a:xfrm>
          <a:prstGeom prst="rect">
            <a:avLst/>
          </a:prstGeom>
        </p:spPr>
      </p:pic>
    </p:spTree>
    <p:extLst>
      <p:ext uri="{BB962C8B-B14F-4D97-AF65-F5344CB8AC3E}">
        <p14:creationId xmlns:p14="http://schemas.microsoft.com/office/powerpoint/2010/main" xmlns="" val="3602678805"/>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dirty="0"/>
          </a:p>
        </p:txBody>
      </p:sp>
      <p:sp>
        <p:nvSpPr>
          <p:cNvPr id="3" name="Объект 2"/>
          <p:cNvSpPr>
            <a:spLocks noGrp="1"/>
          </p:cNvSpPr>
          <p:nvPr>
            <p:ph sz="half" idx="1"/>
          </p:nvPr>
        </p:nvSpPr>
        <p:spPr>
          <a:xfrm>
            <a:off x="828675" y="1600201"/>
            <a:ext cx="3686175" cy="4571999"/>
          </a:xfrm>
        </p:spPr>
        <p:txBody>
          <a:bodyPr/>
          <a:lstStyle>
            <a:lvl5pPr latinLnBrk="0">
              <a:defRPr lang="ru-RU"/>
            </a:lvl5pPr>
            <a:lvl6pPr latinLnBrk="0">
              <a:defRPr lang="ru-RU"/>
            </a:lvl6pPr>
            <a:lvl7pPr latinLnBrk="0">
              <a:defRPr lang="ru-RU"/>
            </a:lvl7pPr>
            <a:lvl8pPr latinLnBrk="0">
              <a:defRPr lang="ru-RU"/>
            </a:lvl8pPr>
            <a:lvl9pPr latinLnBrk="0">
              <a:defRPr lang="ru-RU"/>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dirty="0"/>
          </a:p>
        </p:txBody>
      </p:sp>
      <p:sp>
        <p:nvSpPr>
          <p:cNvPr id="4" name="Объект 3"/>
          <p:cNvSpPr>
            <a:spLocks noGrp="1"/>
          </p:cNvSpPr>
          <p:nvPr>
            <p:ph sz="half" idx="2"/>
          </p:nvPr>
        </p:nvSpPr>
        <p:spPr>
          <a:xfrm>
            <a:off x="4629150" y="1600201"/>
            <a:ext cx="3686175" cy="4571999"/>
          </a:xfrm>
        </p:spPr>
        <p:txBody>
          <a:bodyPr/>
          <a:lstStyle>
            <a:lvl5pPr latinLnBrk="0">
              <a:defRPr lang="ru-RU"/>
            </a:lvl5pPr>
            <a:lvl6pPr latinLnBrk="0">
              <a:defRPr lang="ru-RU"/>
            </a:lvl6pPr>
            <a:lvl7pPr latinLnBrk="0">
              <a:defRPr lang="ru-RU"/>
            </a:lvl7pPr>
            <a:lvl8pPr latinLnBrk="0">
              <a:defRPr lang="ru-RU"/>
            </a:lvl8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dirty="0"/>
          </a:p>
        </p:txBody>
      </p:sp>
      <p:sp>
        <p:nvSpPr>
          <p:cNvPr id="5" name="Дата 4"/>
          <p:cNvSpPr>
            <a:spLocks noGrp="1"/>
          </p:cNvSpPr>
          <p:nvPr>
            <p:ph type="dt" sz="half" idx="10"/>
          </p:nvPr>
        </p:nvSpPr>
        <p:spPr/>
        <p:txBody>
          <a:bodyPr/>
          <a:lstStyle/>
          <a:p>
            <a:fld id="{75004CA8-34E3-4434-BF6E-CC5933F72FA4}" type="datetimeFigureOut">
              <a:rPr lang="ru-RU" smtClean="0"/>
              <a:pPr/>
              <a:t>01.12.2021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6AA0C125-8179-4F49-B9BC-8F83506E4001}" type="slidenum">
              <a:rPr lang="ru-RU" smtClean="0"/>
              <a:pPr/>
              <a:t>‹#›</a:t>
            </a:fld>
            <a:endParaRPr lang="ru-RU"/>
          </a:p>
        </p:txBody>
      </p:sp>
    </p:spTree>
    <p:extLst>
      <p:ext uri="{BB962C8B-B14F-4D97-AF65-F5344CB8AC3E}">
        <p14:creationId xmlns:p14="http://schemas.microsoft.com/office/powerpoint/2010/main" xmlns="" val="352779106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dirty="0"/>
          </a:p>
        </p:txBody>
      </p:sp>
      <p:sp>
        <p:nvSpPr>
          <p:cNvPr id="3" name="Текст 2"/>
          <p:cNvSpPr>
            <a:spLocks noGrp="1"/>
          </p:cNvSpPr>
          <p:nvPr>
            <p:ph type="body" idx="1"/>
          </p:nvPr>
        </p:nvSpPr>
        <p:spPr>
          <a:xfrm>
            <a:off x="828675" y="1600200"/>
            <a:ext cx="3689604" cy="823912"/>
          </a:xfrm>
        </p:spPr>
        <p:txBody>
          <a:bodyPr anchor="b"/>
          <a:lstStyle>
            <a:lvl1pPr marL="0" indent="0" latinLnBrk="0">
              <a:spcBef>
                <a:spcPts val="0"/>
              </a:spcBef>
              <a:buNone/>
              <a:defRPr lang="ru-RU" sz="2400" b="1"/>
            </a:lvl1pPr>
            <a:lvl2pPr marL="457200" indent="0" latinLnBrk="0">
              <a:buNone/>
              <a:defRPr lang="ru-RU" sz="2000" b="1"/>
            </a:lvl2pPr>
            <a:lvl3pPr marL="914400" indent="0" latinLnBrk="0">
              <a:buNone/>
              <a:defRPr lang="ru-RU" sz="1800" b="1"/>
            </a:lvl3pPr>
            <a:lvl4pPr marL="1371600" indent="0" latinLnBrk="0">
              <a:buNone/>
              <a:defRPr lang="ru-RU" sz="1600" b="1"/>
            </a:lvl4pPr>
            <a:lvl5pPr marL="1828800" indent="0" latinLnBrk="0">
              <a:buNone/>
              <a:defRPr lang="ru-RU" sz="1600" b="1"/>
            </a:lvl5pPr>
            <a:lvl6pPr marL="2286000" indent="0" latinLnBrk="0">
              <a:buNone/>
              <a:defRPr lang="ru-RU" sz="1600" b="1"/>
            </a:lvl6pPr>
            <a:lvl7pPr marL="2743200" indent="0" latinLnBrk="0">
              <a:buNone/>
              <a:defRPr lang="ru-RU" sz="1600" b="1"/>
            </a:lvl7pPr>
            <a:lvl8pPr marL="3200400" indent="0" latinLnBrk="0">
              <a:buNone/>
              <a:defRPr lang="ru-RU" sz="1600" b="1"/>
            </a:lvl8pPr>
            <a:lvl9pPr marL="3657600" indent="0" latinLnBrk="0">
              <a:buNone/>
              <a:defRPr lang="ru-RU" sz="1600" b="1"/>
            </a:lvl9pPr>
          </a:lstStyle>
          <a:p>
            <a:pPr lvl="0"/>
            <a:r>
              <a:rPr lang="ru-RU" smtClean="0"/>
              <a:t>Образец текста</a:t>
            </a:r>
          </a:p>
        </p:txBody>
      </p:sp>
      <p:sp>
        <p:nvSpPr>
          <p:cNvPr id="4" name="Объект 3"/>
          <p:cNvSpPr>
            <a:spLocks noGrp="1"/>
          </p:cNvSpPr>
          <p:nvPr>
            <p:ph sz="half" idx="2"/>
          </p:nvPr>
        </p:nvSpPr>
        <p:spPr>
          <a:xfrm>
            <a:off x="828675" y="2424112"/>
            <a:ext cx="3689604" cy="37480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dirty="0"/>
          </a:p>
        </p:txBody>
      </p:sp>
      <p:sp>
        <p:nvSpPr>
          <p:cNvPr id="5" name="Текст 4"/>
          <p:cNvSpPr>
            <a:spLocks noGrp="1"/>
          </p:cNvSpPr>
          <p:nvPr>
            <p:ph type="body" sz="quarter" idx="3"/>
          </p:nvPr>
        </p:nvSpPr>
        <p:spPr>
          <a:xfrm>
            <a:off x="4624583" y="1600200"/>
            <a:ext cx="3689604" cy="823912"/>
          </a:xfrm>
        </p:spPr>
        <p:txBody>
          <a:bodyPr anchor="b"/>
          <a:lstStyle>
            <a:lvl1pPr marL="0" indent="0" latinLnBrk="0">
              <a:spcBef>
                <a:spcPts val="0"/>
              </a:spcBef>
              <a:buNone/>
              <a:defRPr lang="ru-RU" sz="2400" b="1"/>
            </a:lvl1pPr>
            <a:lvl2pPr marL="457200" indent="0" latinLnBrk="0">
              <a:buNone/>
              <a:defRPr lang="ru-RU" sz="2000" b="1"/>
            </a:lvl2pPr>
            <a:lvl3pPr marL="914400" indent="0" latinLnBrk="0">
              <a:buNone/>
              <a:defRPr lang="ru-RU" sz="1800" b="1"/>
            </a:lvl3pPr>
            <a:lvl4pPr marL="1371600" indent="0" latinLnBrk="0">
              <a:buNone/>
              <a:defRPr lang="ru-RU" sz="1600" b="1"/>
            </a:lvl4pPr>
            <a:lvl5pPr marL="1828800" indent="0" latinLnBrk="0">
              <a:buNone/>
              <a:defRPr lang="ru-RU" sz="1600" b="1"/>
            </a:lvl5pPr>
            <a:lvl6pPr marL="2286000" indent="0" latinLnBrk="0">
              <a:buNone/>
              <a:defRPr lang="ru-RU" sz="1600" b="1"/>
            </a:lvl6pPr>
            <a:lvl7pPr marL="2743200" indent="0" latinLnBrk="0">
              <a:buNone/>
              <a:defRPr lang="ru-RU" sz="1600" b="1"/>
            </a:lvl7pPr>
            <a:lvl8pPr marL="3200400" indent="0" latinLnBrk="0">
              <a:buNone/>
              <a:defRPr lang="ru-RU" sz="1600" b="1"/>
            </a:lvl8pPr>
            <a:lvl9pPr marL="3657600" indent="0" latinLnBrk="0">
              <a:buNone/>
              <a:defRPr lang="ru-RU" sz="1600" b="1"/>
            </a:lvl9pPr>
          </a:lstStyle>
          <a:p>
            <a:pPr lvl="0"/>
            <a:r>
              <a:rPr lang="ru-RU" smtClean="0"/>
              <a:t>Образец текста</a:t>
            </a:r>
          </a:p>
        </p:txBody>
      </p:sp>
      <p:sp>
        <p:nvSpPr>
          <p:cNvPr id="6" name="Объект 5"/>
          <p:cNvSpPr>
            <a:spLocks noGrp="1"/>
          </p:cNvSpPr>
          <p:nvPr>
            <p:ph sz="quarter" idx="4"/>
          </p:nvPr>
        </p:nvSpPr>
        <p:spPr>
          <a:xfrm>
            <a:off x="4624583" y="2424112"/>
            <a:ext cx="3689604" cy="37480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dirty="0"/>
          </a:p>
        </p:txBody>
      </p:sp>
      <p:sp>
        <p:nvSpPr>
          <p:cNvPr id="7" name="Дата 6"/>
          <p:cNvSpPr>
            <a:spLocks noGrp="1"/>
          </p:cNvSpPr>
          <p:nvPr>
            <p:ph type="dt" sz="half" idx="10"/>
          </p:nvPr>
        </p:nvSpPr>
        <p:spPr/>
        <p:txBody>
          <a:bodyPr/>
          <a:lstStyle/>
          <a:p>
            <a:fld id="{75004CA8-34E3-4434-BF6E-CC5933F72FA4}" type="datetimeFigureOut">
              <a:rPr lang="ru-RU" smtClean="0"/>
              <a:pPr/>
              <a:t>01.12.2021</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6AA0C125-8179-4F49-B9BC-8F83506E4001}" type="slidenum">
              <a:rPr lang="ru-RU" smtClean="0"/>
              <a:pPr/>
              <a:t>‹#›</a:t>
            </a:fld>
            <a:endParaRPr lang="ru-RU"/>
          </a:p>
        </p:txBody>
      </p:sp>
    </p:spTree>
    <p:extLst>
      <p:ext uri="{BB962C8B-B14F-4D97-AF65-F5344CB8AC3E}">
        <p14:creationId xmlns:p14="http://schemas.microsoft.com/office/powerpoint/2010/main" xmlns="" val="397101610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dirty="0"/>
          </a:p>
        </p:txBody>
      </p:sp>
      <p:sp>
        <p:nvSpPr>
          <p:cNvPr id="3" name="Дата 2"/>
          <p:cNvSpPr>
            <a:spLocks noGrp="1"/>
          </p:cNvSpPr>
          <p:nvPr>
            <p:ph type="dt" sz="half" idx="10"/>
          </p:nvPr>
        </p:nvSpPr>
        <p:spPr/>
        <p:txBody>
          <a:bodyPr/>
          <a:lstStyle/>
          <a:p>
            <a:fld id="{75004CA8-34E3-4434-BF6E-CC5933F72FA4}" type="datetimeFigureOut">
              <a:rPr lang="ru-RU" smtClean="0"/>
              <a:pPr/>
              <a:t>01.12.2021</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6AA0C125-8179-4F49-B9BC-8F83506E4001}" type="slidenum">
              <a:rPr lang="ru-RU" smtClean="0"/>
              <a:pPr/>
              <a:t>‹#›</a:t>
            </a:fld>
            <a:endParaRPr lang="ru-RU"/>
          </a:p>
        </p:txBody>
      </p:sp>
    </p:spTree>
    <p:extLst>
      <p:ext uri="{BB962C8B-B14F-4D97-AF65-F5344CB8AC3E}">
        <p14:creationId xmlns:p14="http://schemas.microsoft.com/office/powerpoint/2010/main" xmlns="" val="1758111529"/>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75004CA8-34E3-4434-BF6E-CC5933F72FA4}" type="datetimeFigureOut">
              <a:rPr lang="ru-RU" smtClean="0"/>
              <a:pPr/>
              <a:t>01.12.2021</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6AA0C125-8179-4F49-B9BC-8F83506E4001}" type="slidenum">
              <a:rPr lang="ru-RU" smtClean="0"/>
              <a:pPr/>
              <a:t>‹#›</a:t>
            </a:fld>
            <a:endParaRPr lang="ru-RU"/>
          </a:p>
        </p:txBody>
      </p:sp>
    </p:spTree>
    <p:extLst>
      <p:ext uri="{BB962C8B-B14F-4D97-AF65-F5344CB8AC3E}">
        <p14:creationId xmlns:p14="http://schemas.microsoft.com/office/powerpoint/2010/main" xmlns="" val="30241692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chor="b"/>
          <a:lstStyle>
            <a:lvl1pPr latinLnBrk="0">
              <a:defRPr lang="ru-RU" sz="3200"/>
            </a:lvl1pPr>
          </a:lstStyle>
          <a:p>
            <a:r>
              <a:rPr lang="ru-RU" smtClean="0"/>
              <a:t>Образец заголовка</a:t>
            </a:r>
            <a:endParaRPr lang="ru-RU" dirty="0"/>
          </a:p>
        </p:txBody>
      </p:sp>
      <p:sp>
        <p:nvSpPr>
          <p:cNvPr id="3" name="Объект 2"/>
          <p:cNvSpPr>
            <a:spLocks noGrp="1"/>
          </p:cNvSpPr>
          <p:nvPr>
            <p:ph idx="1"/>
          </p:nvPr>
        </p:nvSpPr>
        <p:spPr>
          <a:xfrm>
            <a:off x="4231386" y="1600200"/>
            <a:ext cx="4083939" cy="4572001"/>
          </a:xfrm>
        </p:spPr>
        <p:txBody>
          <a:bodyPr>
            <a:normAutofit/>
          </a:bodyPr>
          <a:lstStyle>
            <a:lvl1pPr latinLnBrk="0">
              <a:defRPr lang="ru-RU" sz="2000"/>
            </a:lvl1pPr>
            <a:lvl2pPr latinLnBrk="0">
              <a:defRPr lang="ru-RU" sz="1600"/>
            </a:lvl2pPr>
            <a:lvl3pPr latinLnBrk="0">
              <a:defRPr lang="ru-RU" sz="1600"/>
            </a:lvl3pPr>
            <a:lvl4pPr latinLnBrk="0">
              <a:defRPr lang="ru-RU" sz="1400"/>
            </a:lvl4pPr>
            <a:lvl5pPr latinLnBrk="0">
              <a:defRPr lang="ru-RU" sz="1400"/>
            </a:lvl5pPr>
            <a:lvl6pPr latinLnBrk="0">
              <a:defRPr lang="ru-RU" sz="1400"/>
            </a:lvl6pPr>
            <a:lvl7pPr latinLnBrk="0">
              <a:defRPr lang="ru-RU" sz="1400"/>
            </a:lvl7pPr>
            <a:lvl8pPr latinLnBrk="0">
              <a:defRPr lang="ru-RU" sz="1400"/>
            </a:lvl8pPr>
            <a:lvl9pPr latinLnBrk="0">
              <a:defRPr lang="ru-RU" sz="14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dirty="0"/>
          </a:p>
        </p:txBody>
      </p:sp>
      <p:sp>
        <p:nvSpPr>
          <p:cNvPr id="4" name="Текст 3"/>
          <p:cNvSpPr>
            <a:spLocks noGrp="1"/>
          </p:cNvSpPr>
          <p:nvPr>
            <p:ph type="body" sz="half" idx="2"/>
          </p:nvPr>
        </p:nvSpPr>
        <p:spPr>
          <a:xfrm>
            <a:off x="828675" y="1600200"/>
            <a:ext cx="3288411" cy="4572000"/>
          </a:xfrm>
        </p:spPr>
        <p:txBody>
          <a:bodyPr>
            <a:normAutofit/>
          </a:bodyPr>
          <a:lstStyle>
            <a:lvl1pPr marL="0" indent="0" latinLnBrk="0">
              <a:spcBef>
                <a:spcPts val="1200"/>
              </a:spcBef>
              <a:buNone/>
              <a:defRPr lang="ru-RU" sz="1800"/>
            </a:lvl1pPr>
            <a:lvl2pPr marL="457200" indent="0" latinLnBrk="0">
              <a:buNone/>
              <a:defRPr lang="ru-RU" sz="1400"/>
            </a:lvl2pPr>
            <a:lvl3pPr marL="914400" indent="0" latinLnBrk="0">
              <a:buNone/>
              <a:defRPr lang="ru-RU" sz="1200"/>
            </a:lvl3pPr>
            <a:lvl4pPr marL="1371600" indent="0" latinLnBrk="0">
              <a:buNone/>
              <a:defRPr lang="ru-RU" sz="1000"/>
            </a:lvl4pPr>
            <a:lvl5pPr marL="1828800" indent="0" latinLnBrk="0">
              <a:buNone/>
              <a:defRPr lang="ru-RU" sz="1000"/>
            </a:lvl5pPr>
            <a:lvl6pPr marL="2286000" indent="0" latinLnBrk="0">
              <a:buNone/>
              <a:defRPr lang="ru-RU" sz="1000"/>
            </a:lvl6pPr>
            <a:lvl7pPr marL="2743200" indent="0" latinLnBrk="0">
              <a:buNone/>
              <a:defRPr lang="ru-RU" sz="1000"/>
            </a:lvl7pPr>
            <a:lvl8pPr marL="3200400" indent="0" latinLnBrk="0">
              <a:buNone/>
              <a:defRPr lang="ru-RU" sz="1000"/>
            </a:lvl8pPr>
            <a:lvl9pPr marL="3657600" indent="0" latinLnBrk="0">
              <a:buNone/>
              <a:defRPr lang="ru-RU" sz="1000"/>
            </a:lvl9pPr>
          </a:lstStyle>
          <a:p>
            <a:pPr lvl="0"/>
            <a:r>
              <a:rPr lang="ru-RU" smtClean="0"/>
              <a:t>Образец текста</a:t>
            </a:r>
          </a:p>
        </p:txBody>
      </p:sp>
      <p:sp>
        <p:nvSpPr>
          <p:cNvPr id="5" name="Дата 4"/>
          <p:cNvSpPr>
            <a:spLocks noGrp="1"/>
          </p:cNvSpPr>
          <p:nvPr>
            <p:ph type="dt" sz="half" idx="10"/>
          </p:nvPr>
        </p:nvSpPr>
        <p:spPr/>
        <p:txBody>
          <a:bodyPr/>
          <a:lstStyle/>
          <a:p>
            <a:fld id="{75004CA8-34E3-4434-BF6E-CC5933F72FA4}" type="datetimeFigureOut">
              <a:rPr lang="ru-RU" smtClean="0"/>
              <a:pPr/>
              <a:t>01.12.2021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6AA0C125-8179-4F49-B9BC-8F83506E4001}" type="slidenum">
              <a:rPr lang="ru-RU" smtClean="0"/>
              <a:pPr/>
              <a:t>‹#›</a:t>
            </a:fld>
            <a:endParaRPr lang="ru-RU"/>
          </a:p>
        </p:txBody>
      </p:sp>
    </p:spTree>
    <p:extLst>
      <p:ext uri="{BB962C8B-B14F-4D97-AF65-F5344CB8AC3E}">
        <p14:creationId xmlns:p14="http://schemas.microsoft.com/office/powerpoint/2010/main" xmlns="" val="3769764688"/>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28675" y="76200"/>
            <a:ext cx="7485512" cy="1096962"/>
          </a:xfrm>
          <a:prstGeom prst="rect">
            <a:avLst/>
          </a:prstGeom>
        </p:spPr>
        <p:txBody>
          <a:bodyPr vert="horz" lIns="0" tIns="45720" rIns="0" bIns="45720" rtlCol="0" anchor="b">
            <a:normAutofit/>
          </a:bodyPr>
          <a:lstStyle/>
          <a:p>
            <a:r>
              <a:rPr lang="ru-RU" dirty="0"/>
              <a:t>Образец заголовка</a:t>
            </a:r>
          </a:p>
        </p:txBody>
      </p:sp>
      <p:sp>
        <p:nvSpPr>
          <p:cNvPr id="3" name="Текст 2"/>
          <p:cNvSpPr>
            <a:spLocks noGrp="1"/>
          </p:cNvSpPr>
          <p:nvPr>
            <p:ph type="body" idx="1"/>
          </p:nvPr>
        </p:nvSpPr>
        <p:spPr>
          <a:xfrm>
            <a:off x="828675" y="1600200"/>
            <a:ext cx="7486650" cy="4572000"/>
          </a:xfrm>
          <a:prstGeom prst="rect">
            <a:avLst/>
          </a:prstGeom>
        </p:spPr>
        <p:txBody>
          <a:bodyPr vert="horz" lIns="0" tIns="45720" rIns="0" bIns="45720" rtlCol="0">
            <a:normAutofit/>
          </a:bodyPr>
          <a:lstStyle/>
          <a:p>
            <a:pPr lvl="0"/>
            <a:r>
              <a:rPr lang="ru-RU" dirty="0"/>
              <a:t>Образец текста</a:t>
            </a:r>
          </a:p>
          <a:p>
            <a:pPr lvl="1"/>
            <a:r>
              <a:rPr lang="ru-RU" dirty="0"/>
              <a:t>Второй уровень</a:t>
            </a:r>
          </a:p>
          <a:p>
            <a:pPr lvl="2"/>
            <a:r>
              <a:rPr lang="ru-RU" dirty="0"/>
              <a:t>Третий уровень</a:t>
            </a:r>
          </a:p>
          <a:p>
            <a:pPr lvl="3"/>
            <a:r>
              <a:rPr lang="ru-RU" dirty="0"/>
              <a:t>Четвертый уровень</a:t>
            </a:r>
          </a:p>
          <a:p>
            <a:pPr lvl="4"/>
            <a:r>
              <a:rPr lang="ru-RU" dirty="0"/>
              <a:t>Пятый уровень</a:t>
            </a:r>
          </a:p>
          <a:p>
            <a:pPr lvl="5"/>
            <a:r>
              <a:rPr lang="ru-RU" dirty="0"/>
              <a:t>Шестой уровень</a:t>
            </a:r>
          </a:p>
          <a:p>
            <a:pPr lvl="6"/>
            <a:r>
              <a:rPr lang="ru-RU" dirty="0"/>
              <a:t>Седьмой уровень</a:t>
            </a:r>
          </a:p>
          <a:p>
            <a:pPr lvl="7"/>
            <a:r>
              <a:rPr lang="ru-RU" dirty="0"/>
              <a:t>Восьмой уровень</a:t>
            </a:r>
          </a:p>
          <a:p>
            <a:pPr lvl="8"/>
            <a:r>
              <a:rPr lang="ru-RU" dirty="0"/>
              <a:t>Девятый уровень</a:t>
            </a:r>
          </a:p>
        </p:txBody>
      </p:sp>
      <p:sp>
        <p:nvSpPr>
          <p:cNvPr id="4" name="Дата 3"/>
          <p:cNvSpPr>
            <a:spLocks noGrp="1"/>
          </p:cNvSpPr>
          <p:nvPr>
            <p:ph type="dt" sz="half" idx="2"/>
          </p:nvPr>
        </p:nvSpPr>
        <p:spPr>
          <a:xfrm>
            <a:off x="828675" y="6356352"/>
            <a:ext cx="1372169" cy="365125"/>
          </a:xfrm>
          <a:prstGeom prst="rect">
            <a:avLst/>
          </a:prstGeom>
        </p:spPr>
        <p:txBody>
          <a:bodyPr vert="horz" lIns="0" tIns="45720" rIns="0" bIns="45720" rtlCol="0" anchor="ctr"/>
          <a:lstStyle>
            <a:lvl1pPr algn="l" latinLnBrk="0">
              <a:defRPr lang="ru-RU" sz="1200">
                <a:solidFill>
                  <a:schemeClr val="tx1">
                    <a:lumMod val="60000"/>
                    <a:lumOff val="40000"/>
                  </a:schemeClr>
                </a:solidFill>
              </a:defRPr>
            </a:lvl1pPr>
          </a:lstStyle>
          <a:p>
            <a:fld id="{75004CA8-34E3-4434-BF6E-CC5933F72FA4}" type="datetimeFigureOut">
              <a:rPr lang="ru-RU" smtClean="0"/>
              <a:pPr/>
              <a:t>01.12.2021</a:t>
            </a:fld>
            <a:endParaRPr lang="ru-RU"/>
          </a:p>
        </p:txBody>
      </p:sp>
      <p:sp>
        <p:nvSpPr>
          <p:cNvPr id="5" name="Нижний колонтитул 4"/>
          <p:cNvSpPr>
            <a:spLocks noGrp="1"/>
          </p:cNvSpPr>
          <p:nvPr>
            <p:ph type="ftr" sz="quarter" idx="3"/>
          </p:nvPr>
        </p:nvSpPr>
        <p:spPr>
          <a:xfrm>
            <a:off x="2200844" y="6356350"/>
            <a:ext cx="4742312" cy="365126"/>
          </a:xfrm>
          <a:prstGeom prst="rect">
            <a:avLst/>
          </a:prstGeom>
        </p:spPr>
        <p:txBody>
          <a:bodyPr vert="horz" lIns="0" tIns="45720" rIns="0" bIns="45720" rtlCol="0" anchor="ctr"/>
          <a:lstStyle>
            <a:lvl1pPr algn="ctr" latinLnBrk="0">
              <a:defRPr lang="ru-RU" sz="1200">
                <a:solidFill>
                  <a:schemeClr val="tx1">
                    <a:lumMod val="60000"/>
                    <a:lumOff val="40000"/>
                  </a:schemeClr>
                </a:solidFill>
              </a:defRPr>
            </a:lvl1pPr>
          </a:lstStyle>
          <a:p>
            <a:endParaRPr lang="ru-RU"/>
          </a:p>
        </p:txBody>
      </p:sp>
      <p:sp>
        <p:nvSpPr>
          <p:cNvPr id="6" name="Номер слайда 5"/>
          <p:cNvSpPr>
            <a:spLocks noGrp="1"/>
          </p:cNvSpPr>
          <p:nvPr>
            <p:ph type="sldNum" sz="quarter" idx="4"/>
          </p:nvPr>
        </p:nvSpPr>
        <p:spPr>
          <a:xfrm>
            <a:off x="6942587" y="6356352"/>
            <a:ext cx="1371600" cy="365125"/>
          </a:xfrm>
          <a:prstGeom prst="rect">
            <a:avLst/>
          </a:prstGeom>
        </p:spPr>
        <p:txBody>
          <a:bodyPr vert="horz" lIns="0" tIns="45720" rIns="0" bIns="45720" rtlCol="0" anchor="ctr"/>
          <a:lstStyle>
            <a:lvl1pPr algn="r" latinLnBrk="0">
              <a:defRPr lang="ru-RU" sz="1200">
                <a:solidFill>
                  <a:schemeClr val="tx1">
                    <a:lumMod val="60000"/>
                    <a:lumOff val="40000"/>
                  </a:schemeClr>
                </a:solidFill>
              </a:defRPr>
            </a:lvl1pPr>
          </a:lstStyle>
          <a:p>
            <a:fld id="{6AA0C125-8179-4F49-B9BC-8F83506E4001}" type="slidenum">
              <a:rPr lang="ru-RU" smtClean="0"/>
              <a:pPr/>
              <a:t>‹#›</a:t>
            </a:fld>
            <a:endParaRPr lang="ru-RU"/>
          </a:p>
        </p:txBody>
      </p:sp>
      <p:grpSp>
        <p:nvGrpSpPr>
          <p:cNvPr id="7" name="Группа 14"/>
          <p:cNvGrpSpPr/>
          <p:nvPr/>
        </p:nvGrpSpPr>
        <p:grpSpPr>
          <a:xfrm>
            <a:off x="827532" y="1219202"/>
            <a:ext cx="7488936" cy="84403"/>
            <a:chOff x="1073150" y="1219201"/>
            <a:chExt cx="10058400" cy="63125"/>
          </a:xfrm>
        </p:grpSpPr>
        <p:cxnSp>
          <p:nvCxnSpPr>
            <p:cNvPr id="13" name="Прямая соединительная линия 12"/>
            <p:cNvCxnSpPr/>
            <p:nvPr/>
          </p:nvCxnSpPr>
          <p:spPr>
            <a:xfrm rot="10800000">
              <a:off x="1073150" y="1219201"/>
              <a:ext cx="10058400" cy="0"/>
            </a:xfrm>
            <a:prstGeom prst="line">
              <a:avLst/>
            </a:prstGeom>
            <a:ln w="381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4" name="Прямая соединительная линия 13"/>
            <p:cNvCxnSpPr/>
            <p:nvPr/>
          </p:nvCxnSpPr>
          <p:spPr>
            <a:xfrm rot="10800000">
              <a:off x="1073150" y="1282326"/>
              <a:ext cx="10058400" cy="0"/>
            </a:xfrm>
            <a:prstGeom prst="line">
              <a:avLst/>
            </a:prstGeom>
            <a:ln w="127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xmlns="" val="2346251051"/>
      </p:ext>
    </p:extLst>
  </p:cSld>
  <p:clrMap bg1="lt1" tx1="dk1" bg2="lt2" tx2="dk2" accent1="accent1" accent2="accent2" accent3="accent3" accent4="accent4" accent5="accent5" accent6="accent6" hlink="hlink" folHlink="folHlink"/>
  <p:sldLayoutIdLst>
    <p:sldLayoutId id="2147483869" r:id="rId1"/>
    <p:sldLayoutId id="2147483870" r:id="rId2"/>
    <p:sldLayoutId id="2147483871" r:id="rId3"/>
    <p:sldLayoutId id="2147483872" r:id="rId4"/>
    <p:sldLayoutId id="2147483873" r:id="rId5"/>
    <p:sldLayoutId id="2147483874" r:id="rId6"/>
    <p:sldLayoutId id="2147483875" r:id="rId7"/>
    <p:sldLayoutId id="2147483876" r:id="rId8"/>
    <p:sldLayoutId id="2147483877" r:id="rId9"/>
    <p:sldLayoutId id="2147483878" r:id="rId10"/>
    <p:sldLayoutId id="2147483879" r:id="rId11"/>
    <p:sldLayoutId id="2147483880" r:id="rId12"/>
  </p:sldLayoutIdLst>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xStyles>
    <p:titleStyle>
      <a:lvl1pPr algn="l" defTabSz="914400" rtl="0" eaLnBrk="1" latinLnBrk="0" hangingPunct="1">
        <a:lnSpc>
          <a:spcPct val="90000"/>
        </a:lnSpc>
        <a:spcBef>
          <a:spcPct val="0"/>
        </a:spcBef>
        <a:buNone/>
        <a:defRPr lang="ru-RU" sz="28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800"/>
        </a:spcBef>
        <a:buFont typeface="Wingdings" panose="05000000000000000000" pitchFamily="2" charset="2"/>
        <a:buChar char="§"/>
        <a:defRPr lang="ru-RU" sz="2000" kern="1200">
          <a:solidFill>
            <a:schemeClr val="tx1"/>
          </a:solidFill>
          <a:latin typeface="+mn-lt"/>
          <a:ea typeface="+mn-ea"/>
          <a:cs typeface="+mn-cs"/>
        </a:defRPr>
      </a:lvl1pPr>
      <a:lvl2pPr marL="685800" indent="-228600" algn="l" defTabSz="914400" rtl="0" eaLnBrk="1" latinLnBrk="0" hangingPunct="1">
        <a:lnSpc>
          <a:spcPct val="90000"/>
        </a:lnSpc>
        <a:spcBef>
          <a:spcPts val="600"/>
        </a:spcBef>
        <a:buFont typeface="Wingdings" panose="05000000000000000000" pitchFamily="2" charset="2"/>
        <a:buChar char="§"/>
        <a:defRPr lang="ru-RU" sz="1600" kern="1200">
          <a:solidFill>
            <a:schemeClr val="tx1"/>
          </a:solidFill>
          <a:latin typeface="+mn-lt"/>
          <a:ea typeface="+mn-ea"/>
          <a:cs typeface="+mn-cs"/>
        </a:defRPr>
      </a:lvl2pPr>
      <a:lvl3pPr marL="1143000" indent="-228600" algn="l" defTabSz="914400" rtl="0" eaLnBrk="1" latinLnBrk="0" hangingPunct="1">
        <a:lnSpc>
          <a:spcPct val="90000"/>
        </a:lnSpc>
        <a:spcBef>
          <a:spcPts val="600"/>
        </a:spcBef>
        <a:buFont typeface="Wingdings" panose="05000000000000000000" pitchFamily="2" charset="2"/>
        <a:buChar char="§"/>
        <a:defRPr lang="ru-RU" sz="1400" kern="1200">
          <a:solidFill>
            <a:schemeClr val="tx1"/>
          </a:solidFill>
          <a:latin typeface="+mn-lt"/>
          <a:ea typeface="+mn-ea"/>
          <a:cs typeface="+mn-cs"/>
        </a:defRPr>
      </a:lvl3pPr>
      <a:lvl4pPr marL="1600200" indent="-228600" algn="l" defTabSz="914400" rtl="0" eaLnBrk="1" latinLnBrk="0" hangingPunct="1">
        <a:lnSpc>
          <a:spcPct val="90000"/>
        </a:lnSpc>
        <a:spcBef>
          <a:spcPts val="600"/>
        </a:spcBef>
        <a:buFont typeface="Wingdings" panose="05000000000000000000" pitchFamily="2" charset="2"/>
        <a:buChar char="§"/>
        <a:defRPr lang="ru-RU" sz="1400" kern="1200">
          <a:solidFill>
            <a:schemeClr val="tx1"/>
          </a:solidFill>
          <a:latin typeface="+mn-lt"/>
          <a:ea typeface="+mn-ea"/>
          <a:cs typeface="+mn-cs"/>
        </a:defRPr>
      </a:lvl4pPr>
      <a:lvl5pPr marL="2057400" indent="-228600" algn="l" defTabSz="914400" rtl="0" eaLnBrk="1" latinLnBrk="0" hangingPunct="1">
        <a:lnSpc>
          <a:spcPct val="90000"/>
        </a:lnSpc>
        <a:spcBef>
          <a:spcPts val="600"/>
        </a:spcBef>
        <a:buFont typeface="Wingdings" panose="05000000000000000000" pitchFamily="2" charset="2"/>
        <a:buChar char="§"/>
        <a:defRPr lang="ru-RU"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Wingdings" panose="05000000000000000000" pitchFamily="2" charset="2"/>
        <a:buChar char="§"/>
        <a:defRPr lang="ru-RU"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Wingdings" panose="05000000000000000000" pitchFamily="2" charset="2"/>
        <a:buChar char="§"/>
        <a:defRPr lang="ru-RU"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Wingdings" panose="05000000000000000000" pitchFamily="2" charset="2"/>
        <a:buChar char="§"/>
        <a:defRPr lang="ru-RU"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Wingdings" panose="05000000000000000000" pitchFamily="2" charset="2"/>
        <a:buChar char="§"/>
        <a:defRPr lang="ru-RU" sz="1400" kern="1200">
          <a:solidFill>
            <a:schemeClr val="tx1"/>
          </a:solidFill>
          <a:latin typeface="+mn-lt"/>
          <a:ea typeface="+mn-ea"/>
          <a:cs typeface="+mn-cs"/>
        </a:defRPr>
      </a:lvl9pPr>
    </p:bodyStyle>
    <p:otherStyle>
      <a:defPPr>
        <a:defRPr lang="ru-RU"/>
      </a:defPPr>
      <a:lvl1pPr marL="0" algn="l" defTabSz="914400" rtl="0" eaLnBrk="1" latinLnBrk="0" hangingPunct="1">
        <a:defRPr lang="ru-RU" sz="1800" kern="1200">
          <a:solidFill>
            <a:schemeClr val="tx1"/>
          </a:solidFill>
          <a:latin typeface="+mn-lt"/>
          <a:ea typeface="+mn-ea"/>
          <a:cs typeface="+mn-cs"/>
        </a:defRPr>
      </a:lvl1pPr>
      <a:lvl2pPr marL="457200" algn="l" defTabSz="914400" rtl="0" eaLnBrk="1" latinLnBrk="0" hangingPunct="1">
        <a:defRPr lang="ru-RU" sz="1800" kern="1200">
          <a:solidFill>
            <a:schemeClr val="tx1"/>
          </a:solidFill>
          <a:latin typeface="+mn-lt"/>
          <a:ea typeface="+mn-ea"/>
          <a:cs typeface="+mn-cs"/>
        </a:defRPr>
      </a:lvl2pPr>
      <a:lvl3pPr marL="914400" algn="l" defTabSz="914400" rtl="0" eaLnBrk="1" latinLnBrk="0" hangingPunct="1">
        <a:defRPr lang="ru-RU" sz="1800" kern="1200">
          <a:solidFill>
            <a:schemeClr val="tx1"/>
          </a:solidFill>
          <a:latin typeface="+mn-lt"/>
          <a:ea typeface="+mn-ea"/>
          <a:cs typeface="+mn-cs"/>
        </a:defRPr>
      </a:lvl3pPr>
      <a:lvl4pPr marL="1371600" algn="l" defTabSz="914400" rtl="0" eaLnBrk="1" latinLnBrk="0" hangingPunct="1">
        <a:defRPr lang="ru-RU" sz="1800" kern="1200">
          <a:solidFill>
            <a:schemeClr val="tx1"/>
          </a:solidFill>
          <a:latin typeface="+mn-lt"/>
          <a:ea typeface="+mn-ea"/>
          <a:cs typeface="+mn-cs"/>
        </a:defRPr>
      </a:lvl4pPr>
      <a:lvl5pPr marL="1828800" algn="l" defTabSz="914400" rtl="0" eaLnBrk="1" latinLnBrk="0" hangingPunct="1">
        <a:defRPr lang="ru-RU" sz="1800" kern="1200">
          <a:solidFill>
            <a:schemeClr val="tx1"/>
          </a:solidFill>
          <a:latin typeface="+mn-lt"/>
          <a:ea typeface="+mn-ea"/>
          <a:cs typeface="+mn-cs"/>
        </a:defRPr>
      </a:lvl5pPr>
      <a:lvl6pPr marL="2286000" algn="l" defTabSz="914400" rtl="0" eaLnBrk="1" latinLnBrk="0" hangingPunct="1">
        <a:defRPr lang="ru-RU" sz="1800" kern="1200">
          <a:solidFill>
            <a:schemeClr val="tx1"/>
          </a:solidFill>
          <a:latin typeface="+mn-lt"/>
          <a:ea typeface="+mn-ea"/>
          <a:cs typeface="+mn-cs"/>
        </a:defRPr>
      </a:lvl6pPr>
      <a:lvl7pPr marL="2743200" algn="l" defTabSz="914400" rtl="0" eaLnBrk="1" latinLnBrk="0" hangingPunct="1">
        <a:defRPr lang="ru-RU" sz="1800" kern="1200">
          <a:solidFill>
            <a:schemeClr val="tx1"/>
          </a:solidFill>
          <a:latin typeface="+mn-lt"/>
          <a:ea typeface="+mn-ea"/>
          <a:cs typeface="+mn-cs"/>
        </a:defRPr>
      </a:lvl7pPr>
      <a:lvl8pPr marL="3200400" algn="l" defTabSz="914400" rtl="0" eaLnBrk="1" latinLnBrk="0" hangingPunct="1">
        <a:defRPr lang="ru-RU" sz="1800" kern="1200">
          <a:solidFill>
            <a:schemeClr val="tx1"/>
          </a:solidFill>
          <a:latin typeface="+mn-lt"/>
          <a:ea typeface="+mn-ea"/>
          <a:cs typeface="+mn-cs"/>
        </a:defRPr>
      </a:lvl8pPr>
      <a:lvl9pPr marL="3657600" algn="l" defTabSz="914400" rtl="0" eaLnBrk="1" latinLnBrk="0" hangingPunct="1">
        <a:defRPr lang="ru-RU" sz="1800" kern="1200">
          <a:solidFill>
            <a:schemeClr val="tx1"/>
          </a:solidFill>
          <a:latin typeface="+mn-lt"/>
          <a:ea typeface="+mn-ea"/>
          <a:cs typeface="+mn-cs"/>
        </a:defRPr>
      </a:lvl9pPr>
    </p:otherStyle>
  </p:txStyles>
  <p:extLst mod="1">
    <p:ext uri="{27BBF7A9-308A-43DC-89C8-2F10F3537804}">
      <p15:sldGuideLst xmlns:p15="http://schemas.microsoft.com/office/powerpoint/2012/main" xmlns="">
        <p15:guide id="1" pos="696">
          <p15:clr>
            <a:srgbClr val="F26B43"/>
          </p15:clr>
        </p15:guide>
        <p15:guide id="2" pos="6984">
          <p15:clr>
            <a:srgbClr val="F26B43"/>
          </p15:clr>
        </p15:guide>
        <p15:guide id="3" orient="horz" pos="1008">
          <p15:clr>
            <a:srgbClr val="F26B43"/>
          </p15:clr>
        </p15:guide>
        <p15:guide id="4" orient="horz" pos="3888">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Текст 4"/>
          <p:cNvSpPr>
            <a:spLocks noGrp="1"/>
          </p:cNvSpPr>
          <p:nvPr>
            <p:ph type="body" idx="1"/>
          </p:nvPr>
        </p:nvSpPr>
        <p:spPr>
          <a:xfrm>
            <a:off x="857224" y="3143248"/>
            <a:ext cx="7553324" cy="1008112"/>
          </a:xfrm>
        </p:spPr>
        <p:txBody>
          <a:bodyPr>
            <a:noAutofit/>
          </a:bodyPr>
          <a:lstStyle/>
          <a:p>
            <a:pPr algn="ctr"/>
            <a:r>
              <a:rPr lang="ru-RU" sz="4800" dirty="0" smtClean="0">
                <a:solidFill>
                  <a:schemeClr val="tx2">
                    <a:lumMod val="50000"/>
                  </a:schemeClr>
                </a:solidFill>
                <a:latin typeface="Times New Roman" pitchFamily="18" charset="0"/>
                <a:cs typeface="Times New Roman" pitchFamily="18" charset="0"/>
              </a:rPr>
              <a:t>Тема: «Бинарное дерево»</a:t>
            </a:r>
            <a:endParaRPr lang="ru-RU" sz="4800" dirty="0" smtClean="0">
              <a:solidFill>
                <a:schemeClr val="tx2">
                  <a:lumMod val="50000"/>
                </a:schemeClr>
              </a:solidFill>
              <a:latin typeface="Times New Roman" pitchFamily="18" charset="0"/>
              <a:cs typeface="Times New Roman" pitchFamily="18" charset="0"/>
            </a:endParaRPr>
          </a:p>
        </p:txBody>
      </p:sp>
    </p:spTree>
  </p:cSld>
  <p:clrMapOvr>
    <a:masterClrMapping/>
  </p:clrMapOvr>
  <p:transition spd="med">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solidFill>
                  <a:schemeClr val="tx2">
                    <a:lumMod val="50000"/>
                  </a:schemeClr>
                </a:solidFill>
                <a:latin typeface="Times New Roman" pitchFamily="18" charset="0"/>
                <a:cs typeface="Times New Roman" pitchFamily="18" charset="0"/>
              </a:rPr>
              <a:t>Идеально сбалансированное дерево</a:t>
            </a:r>
          </a:p>
        </p:txBody>
      </p:sp>
      <p:sp>
        <p:nvSpPr>
          <p:cNvPr id="3" name="Содержимое 2"/>
          <p:cNvSpPr>
            <a:spLocks noGrp="1"/>
          </p:cNvSpPr>
          <p:nvPr>
            <p:ph idx="1"/>
          </p:nvPr>
        </p:nvSpPr>
        <p:spPr>
          <a:xfrm>
            <a:off x="827584" y="1412776"/>
            <a:ext cx="7559750" cy="3528392"/>
          </a:xfrm>
        </p:spPr>
        <p:txBody>
          <a:bodyPr>
            <a:normAutofit/>
          </a:bodyPr>
          <a:lstStyle/>
          <a:p>
            <a:pPr marL="3175" indent="446088" algn="just">
              <a:spcBef>
                <a:spcPts val="600"/>
              </a:spcBef>
              <a:buNone/>
            </a:pPr>
            <a:r>
              <a:rPr lang="ru-RU" sz="2400" dirty="0" smtClean="0">
                <a:solidFill>
                  <a:srgbClr val="444D26">
                    <a:lumMod val="50000"/>
                  </a:srgbClr>
                </a:solidFill>
                <a:latin typeface="Times New Roman" pitchFamily="18" charset="0"/>
                <a:cs typeface="Times New Roman" pitchFamily="18" charset="0"/>
              </a:rPr>
              <a:t>Алгоритм равномерного распределения для известного числа вершин  формулируют, используя рекурсию.</a:t>
            </a:r>
          </a:p>
          <a:p>
            <a:pPr marL="3175" indent="446088" algn="just">
              <a:spcBef>
                <a:spcPts val="600"/>
              </a:spcBef>
              <a:buNone/>
            </a:pPr>
            <a:r>
              <a:rPr lang="ru-RU" sz="2400" dirty="0" smtClean="0">
                <a:solidFill>
                  <a:srgbClr val="444D26">
                    <a:lumMod val="50000"/>
                  </a:srgbClr>
                </a:solidFill>
                <a:latin typeface="Times New Roman" pitchFamily="18" charset="0"/>
                <a:cs typeface="Times New Roman" pitchFamily="18" charset="0"/>
              </a:rPr>
              <a:t>1. Взять одну вершину в качестве корня.</a:t>
            </a:r>
          </a:p>
          <a:p>
            <a:pPr marL="3175" indent="446088" algn="just">
              <a:spcBef>
                <a:spcPts val="600"/>
              </a:spcBef>
              <a:buNone/>
            </a:pPr>
            <a:r>
              <a:rPr lang="ru-RU" sz="2400" dirty="0" smtClean="0">
                <a:solidFill>
                  <a:srgbClr val="444D26">
                    <a:lumMod val="50000"/>
                  </a:srgbClr>
                </a:solidFill>
                <a:latin typeface="Times New Roman" pitchFamily="18" charset="0"/>
                <a:cs typeface="Times New Roman" pitchFamily="18" charset="0"/>
              </a:rPr>
              <a:t>2. Построить тем же способом левое поддерево с </a:t>
            </a:r>
            <a:r>
              <a:rPr lang="en-US" sz="2400" b="1" i="1" dirty="0" err="1" smtClean="0">
                <a:solidFill>
                  <a:srgbClr val="444D26">
                    <a:lumMod val="50000"/>
                  </a:srgbClr>
                </a:solidFill>
                <a:latin typeface="Times New Roman" pitchFamily="18" charset="0"/>
                <a:cs typeface="Times New Roman" pitchFamily="18" charset="0"/>
              </a:rPr>
              <a:t>nl</a:t>
            </a:r>
            <a:r>
              <a:rPr lang="en-US" sz="2400" b="1" i="1" dirty="0" smtClean="0">
                <a:solidFill>
                  <a:srgbClr val="444D26">
                    <a:lumMod val="50000"/>
                  </a:srgbClr>
                </a:solidFill>
                <a:latin typeface="Times New Roman" pitchFamily="18" charset="0"/>
                <a:cs typeface="Times New Roman" pitchFamily="18" charset="0"/>
              </a:rPr>
              <a:t>=n/2</a:t>
            </a:r>
            <a:r>
              <a:rPr lang="ru-RU" sz="2400" dirty="0" smtClean="0">
                <a:solidFill>
                  <a:srgbClr val="444D26">
                    <a:lumMod val="50000"/>
                  </a:srgbClr>
                </a:solidFill>
                <a:latin typeface="Times New Roman" pitchFamily="18" charset="0"/>
                <a:cs typeface="Times New Roman" pitchFamily="18" charset="0"/>
              </a:rPr>
              <a:t>   вершинами.</a:t>
            </a:r>
          </a:p>
          <a:p>
            <a:pPr marL="3175" indent="446088" algn="just">
              <a:spcBef>
                <a:spcPts val="600"/>
              </a:spcBef>
              <a:buNone/>
            </a:pPr>
            <a:r>
              <a:rPr lang="ru-RU" sz="2400" dirty="0" smtClean="0">
                <a:solidFill>
                  <a:srgbClr val="444D26">
                    <a:lumMod val="50000"/>
                  </a:srgbClr>
                </a:solidFill>
                <a:latin typeface="Times New Roman" pitchFamily="18" charset="0"/>
                <a:cs typeface="Times New Roman" pitchFamily="18" charset="0"/>
              </a:rPr>
              <a:t>3. Построить тем же способом правое поддерево с</a:t>
            </a:r>
            <a:r>
              <a:rPr lang="en-US" sz="2400" dirty="0" smtClean="0">
                <a:solidFill>
                  <a:srgbClr val="444D26">
                    <a:lumMod val="50000"/>
                  </a:srgbClr>
                </a:solidFill>
                <a:latin typeface="Times New Roman" pitchFamily="18" charset="0"/>
                <a:cs typeface="Times New Roman" pitchFamily="18" charset="0"/>
              </a:rPr>
              <a:t> </a:t>
            </a:r>
            <a:r>
              <a:rPr lang="en-US" sz="2400" b="1" i="1" dirty="0" smtClean="0">
                <a:solidFill>
                  <a:srgbClr val="444D26">
                    <a:lumMod val="50000"/>
                  </a:srgbClr>
                </a:solidFill>
                <a:latin typeface="Times New Roman" pitchFamily="18" charset="0"/>
                <a:cs typeface="Times New Roman" pitchFamily="18" charset="0"/>
              </a:rPr>
              <a:t>nr=n-nl-1</a:t>
            </a:r>
            <a:r>
              <a:rPr lang="ru-RU" sz="2400" dirty="0" smtClean="0">
                <a:solidFill>
                  <a:srgbClr val="444D26">
                    <a:lumMod val="50000"/>
                  </a:srgbClr>
                </a:solidFill>
                <a:latin typeface="Times New Roman" pitchFamily="18" charset="0"/>
                <a:cs typeface="Times New Roman" pitchFamily="18" charset="0"/>
              </a:rPr>
              <a:t>  вершинами.</a:t>
            </a:r>
          </a:p>
        </p:txBody>
      </p: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solidFill>
                  <a:schemeClr val="tx2">
                    <a:lumMod val="50000"/>
                  </a:schemeClr>
                </a:solidFill>
              </a:rPr>
              <a:t>Идеально сбалансированное дерево</a:t>
            </a:r>
          </a:p>
        </p:txBody>
      </p:sp>
      <p:pic>
        <p:nvPicPr>
          <p:cNvPr id="24704" name="Picture 128"/>
          <p:cNvPicPr>
            <a:picLocks noChangeAspect="1" noChangeArrowheads="1"/>
          </p:cNvPicPr>
          <p:nvPr/>
        </p:nvPicPr>
        <p:blipFill>
          <a:blip r:embed="rId2" cstate="print"/>
          <a:srcRect l="28498" t="25219" r="29722" b="20641"/>
          <a:stretch>
            <a:fillRect/>
          </a:stretch>
        </p:blipFill>
        <p:spPr bwMode="auto">
          <a:xfrm>
            <a:off x="899592" y="1268760"/>
            <a:ext cx="7272808" cy="5298567"/>
          </a:xfrm>
          <a:prstGeom prst="rect">
            <a:avLst/>
          </a:prstGeom>
          <a:noFill/>
          <a:ln w="9525">
            <a:noFill/>
            <a:miter lim="800000"/>
            <a:headEnd/>
            <a:tailEnd/>
          </a:ln>
        </p:spPr>
      </p:pic>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dirty="0" smtClean="0">
                <a:solidFill>
                  <a:schemeClr val="tx2">
                    <a:lumMod val="50000"/>
                  </a:schemeClr>
                </a:solidFill>
              </a:rPr>
              <a:t>Обходы (просмотры) дерева</a:t>
            </a:r>
          </a:p>
        </p:txBody>
      </p:sp>
      <p:sp>
        <p:nvSpPr>
          <p:cNvPr id="3" name="Содержимое 2"/>
          <p:cNvSpPr>
            <a:spLocks noGrp="1"/>
          </p:cNvSpPr>
          <p:nvPr>
            <p:ph idx="1"/>
          </p:nvPr>
        </p:nvSpPr>
        <p:spPr>
          <a:xfrm>
            <a:off x="539552" y="1412776"/>
            <a:ext cx="8352928" cy="1800200"/>
          </a:xfrm>
        </p:spPr>
        <p:txBody>
          <a:bodyPr>
            <a:normAutofit/>
          </a:bodyPr>
          <a:lstStyle/>
          <a:p>
            <a:pPr marL="3175" lvl="0" indent="446088" algn="just">
              <a:spcBef>
                <a:spcPts val="600"/>
              </a:spcBef>
              <a:buNone/>
            </a:pPr>
            <a:r>
              <a:rPr lang="ru-RU" sz="2400" dirty="0" smtClean="0">
                <a:solidFill>
                  <a:srgbClr val="444D26">
                    <a:lumMod val="50000"/>
                  </a:srgbClr>
                </a:solidFill>
                <a:latin typeface="+mj-lt"/>
              </a:rPr>
              <a:t>Обход дерева – это упорядоченная последовательность вершин дерева, в которой каждая вершина встречается только один раз.</a:t>
            </a:r>
          </a:p>
        </p:txBody>
      </p: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solidFill>
                  <a:schemeClr val="tx2">
                    <a:lumMod val="50000"/>
                  </a:schemeClr>
                </a:solidFill>
                <a:latin typeface="Times New Roman" pitchFamily="18" charset="0"/>
                <a:cs typeface="Times New Roman" pitchFamily="18" charset="0"/>
              </a:rPr>
              <a:t>Понятие бинарного дерева</a:t>
            </a:r>
            <a:endParaRPr lang="ru-RU" dirty="0">
              <a:latin typeface="Times New Roman" pitchFamily="18" charset="0"/>
              <a:cs typeface="Times New Roman" pitchFamily="18" charset="0"/>
            </a:endParaRPr>
          </a:p>
        </p:txBody>
      </p:sp>
      <p:sp>
        <p:nvSpPr>
          <p:cNvPr id="3" name="Содержимое 2"/>
          <p:cNvSpPr>
            <a:spLocks noGrp="1"/>
          </p:cNvSpPr>
          <p:nvPr>
            <p:ph idx="1"/>
          </p:nvPr>
        </p:nvSpPr>
        <p:spPr>
          <a:xfrm>
            <a:off x="827584" y="1268760"/>
            <a:ext cx="7559750" cy="3096344"/>
          </a:xfrm>
        </p:spPr>
        <p:txBody>
          <a:bodyPr>
            <a:noAutofit/>
          </a:bodyPr>
          <a:lstStyle/>
          <a:p>
            <a:pPr marL="3175" indent="446088" algn="just">
              <a:buNone/>
            </a:pPr>
            <a:r>
              <a:rPr lang="ru-RU" sz="2400" dirty="0" smtClean="0">
                <a:solidFill>
                  <a:srgbClr val="444D26">
                    <a:lumMod val="50000"/>
                  </a:srgbClr>
                </a:solidFill>
                <a:latin typeface="Times New Roman" pitchFamily="18" charset="0"/>
                <a:cs typeface="Times New Roman" pitchFamily="18" charset="0"/>
              </a:rPr>
              <a:t>Эта динамическая структура данных состоит из узлов (вершин), каждый из которых содержит, кроме данных, не более двух ссылок на различные бинарные деревья (поддеревья, ветви). На каждый узел (вершину) имеется ровно одна ссылка. Начальный узел (вершина) называется корнем дерева.</a:t>
            </a:r>
            <a:endParaRPr lang="en-US" sz="2400" dirty="0" smtClean="0">
              <a:solidFill>
                <a:srgbClr val="444D26">
                  <a:lumMod val="50000"/>
                </a:srgbClr>
              </a:solidFill>
              <a:latin typeface="Times New Roman" pitchFamily="18" charset="0"/>
              <a:cs typeface="Times New Roman" pitchFamily="18" charset="0"/>
            </a:endParaRPr>
          </a:p>
          <a:p>
            <a:pPr marL="3175" indent="446088" algn="just">
              <a:buNone/>
            </a:pPr>
            <a:r>
              <a:rPr lang="ru-RU" sz="2400" dirty="0" smtClean="0">
                <a:solidFill>
                  <a:srgbClr val="444D26">
                    <a:lumMod val="50000"/>
                  </a:srgbClr>
                </a:solidFill>
                <a:latin typeface="Times New Roman" pitchFamily="18" charset="0"/>
                <a:cs typeface="Times New Roman" pitchFamily="18" charset="0"/>
              </a:rPr>
              <a:t>Дерево является рекурсивной структурой данных, поскольку каждое поддерево также является деревом</a:t>
            </a:r>
          </a:p>
        </p:txBody>
      </p:sp>
      <p:pic>
        <p:nvPicPr>
          <p:cNvPr id="3074" name="Picture 2" descr="http://neerc.ifmo.ru/wiki/images/c/cf/Binary_search_tree.svg.png"/>
          <p:cNvPicPr>
            <a:picLocks noChangeAspect="1" noChangeArrowheads="1"/>
          </p:cNvPicPr>
          <p:nvPr/>
        </p:nvPicPr>
        <p:blipFill>
          <a:blip r:embed="rId2" cstate="print"/>
          <a:srcRect/>
          <a:stretch>
            <a:fillRect/>
          </a:stretch>
        </p:blipFill>
        <p:spPr bwMode="auto">
          <a:xfrm>
            <a:off x="5436096" y="4293096"/>
            <a:ext cx="2857500" cy="2381250"/>
          </a:xfrm>
          <a:prstGeom prst="rect">
            <a:avLst/>
          </a:prstGeom>
          <a:noFill/>
        </p:spPr>
      </p:pic>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solidFill>
                  <a:schemeClr val="tx2">
                    <a:lumMod val="50000"/>
                  </a:schemeClr>
                </a:solidFill>
                <a:latin typeface="Times New Roman" pitchFamily="18" charset="0"/>
                <a:cs typeface="Times New Roman" pitchFamily="18" charset="0"/>
              </a:rPr>
              <a:t>Терминология </a:t>
            </a:r>
            <a:endParaRPr lang="ru-RU" dirty="0">
              <a:latin typeface="Times New Roman" pitchFamily="18" charset="0"/>
              <a:cs typeface="Times New Roman" pitchFamily="18" charset="0"/>
            </a:endParaRPr>
          </a:p>
        </p:txBody>
      </p:sp>
      <p:sp>
        <p:nvSpPr>
          <p:cNvPr id="3" name="Содержимое 2"/>
          <p:cNvSpPr>
            <a:spLocks noGrp="1"/>
          </p:cNvSpPr>
          <p:nvPr>
            <p:ph idx="1"/>
          </p:nvPr>
        </p:nvSpPr>
        <p:spPr>
          <a:xfrm>
            <a:off x="827584" y="1412776"/>
            <a:ext cx="7559750" cy="5184576"/>
          </a:xfrm>
        </p:spPr>
        <p:txBody>
          <a:bodyPr>
            <a:normAutofit fontScale="92500" lnSpcReduction="10000"/>
          </a:bodyPr>
          <a:lstStyle/>
          <a:p>
            <a:pPr marL="3175" indent="446088" algn="just">
              <a:spcBef>
                <a:spcPts val="600"/>
              </a:spcBef>
              <a:buNone/>
            </a:pPr>
            <a:r>
              <a:rPr lang="ru-RU" sz="2400" b="1" dirty="0" smtClean="0">
                <a:solidFill>
                  <a:srgbClr val="444D26">
                    <a:lumMod val="50000"/>
                  </a:srgbClr>
                </a:solidFill>
                <a:latin typeface="Times New Roman" pitchFamily="18" charset="0"/>
                <a:cs typeface="Times New Roman" pitchFamily="18" charset="0"/>
              </a:rPr>
              <a:t>Узел(вершина) дерева </a:t>
            </a:r>
            <a:r>
              <a:rPr lang="ru-RU" sz="2400" dirty="0" smtClean="0">
                <a:solidFill>
                  <a:srgbClr val="444D26">
                    <a:lumMod val="50000"/>
                  </a:srgbClr>
                </a:solidFill>
                <a:latin typeface="Times New Roman" pitchFamily="18" charset="0"/>
                <a:cs typeface="Times New Roman" pitchFamily="18" charset="0"/>
              </a:rPr>
              <a:t>– каждый элемент дерева.</a:t>
            </a:r>
          </a:p>
          <a:p>
            <a:pPr marL="3175" indent="446088" algn="just">
              <a:spcBef>
                <a:spcPts val="600"/>
              </a:spcBef>
              <a:buNone/>
            </a:pPr>
            <a:r>
              <a:rPr lang="ru-RU" sz="2400" b="1" dirty="0" smtClean="0">
                <a:solidFill>
                  <a:srgbClr val="444D26">
                    <a:lumMod val="50000"/>
                  </a:srgbClr>
                </a:solidFill>
                <a:latin typeface="Times New Roman" pitchFamily="18" charset="0"/>
                <a:cs typeface="Times New Roman" pitchFamily="18" charset="0"/>
              </a:rPr>
              <a:t>Корень дерева- </a:t>
            </a:r>
            <a:r>
              <a:rPr lang="ru-RU" sz="2400" dirty="0" smtClean="0">
                <a:solidFill>
                  <a:srgbClr val="444D26">
                    <a:lumMod val="50000"/>
                  </a:srgbClr>
                </a:solidFill>
                <a:latin typeface="Times New Roman" pitchFamily="18" charset="0"/>
                <a:cs typeface="Times New Roman" pitchFamily="18" charset="0"/>
              </a:rPr>
              <a:t>начальный узел.</a:t>
            </a:r>
          </a:p>
          <a:p>
            <a:pPr marL="3175" indent="446088" algn="just">
              <a:spcBef>
                <a:spcPts val="600"/>
              </a:spcBef>
              <a:buNone/>
            </a:pPr>
            <a:r>
              <a:rPr lang="ru-RU" sz="2400" b="1" dirty="0" smtClean="0">
                <a:solidFill>
                  <a:srgbClr val="444D26">
                    <a:lumMod val="50000"/>
                  </a:srgbClr>
                </a:solidFill>
                <a:latin typeface="Times New Roman" pitchFamily="18" charset="0"/>
                <a:cs typeface="Times New Roman" pitchFamily="18" charset="0"/>
              </a:rPr>
              <a:t>Ветви дерева </a:t>
            </a:r>
            <a:r>
              <a:rPr lang="ru-RU" sz="2400" dirty="0" smtClean="0">
                <a:solidFill>
                  <a:srgbClr val="444D26">
                    <a:lumMod val="50000"/>
                  </a:srgbClr>
                </a:solidFill>
                <a:latin typeface="Times New Roman" pitchFamily="18" charset="0"/>
                <a:cs typeface="Times New Roman" pitchFamily="18" charset="0"/>
              </a:rPr>
              <a:t>– вершины дерева соединенные направленными дугами</a:t>
            </a:r>
          </a:p>
          <a:p>
            <a:pPr marL="3175" indent="446088" algn="just">
              <a:spcBef>
                <a:spcPts val="600"/>
              </a:spcBef>
              <a:buNone/>
            </a:pPr>
            <a:r>
              <a:rPr lang="ru-RU" sz="2400" b="1" dirty="0" smtClean="0">
                <a:solidFill>
                  <a:srgbClr val="444D26">
                    <a:lumMod val="50000"/>
                  </a:srgbClr>
                </a:solidFill>
                <a:latin typeface="Times New Roman" pitchFamily="18" charset="0"/>
                <a:cs typeface="Times New Roman" pitchFamily="18" charset="0"/>
              </a:rPr>
              <a:t>Лист</a:t>
            </a:r>
            <a:r>
              <a:rPr lang="ru-RU" sz="2400" dirty="0" smtClean="0">
                <a:solidFill>
                  <a:srgbClr val="444D26">
                    <a:lumMod val="50000"/>
                  </a:srgbClr>
                </a:solidFill>
                <a:latin typeface="Times New Roman" pitchFamily="18" charset="0"/>
                <a:cs typeface="Times New Roman" pitchFamily="18" charset="0"/>
              </a:rPr>
              <a:t> – </a:t>
            </a:r>
            <a:r>
              <a:rPr lang="ru-RU" sz="2500" dirty="0" smtClean="0">
                <a:solidFill>
                  <a:srgbClr val="444D26">
                    <a:lumMod val="50000"/>
                  </a:srgbClr>
                </a:solidFill>
                <a:latin typeface="Times New Roman" pitchFamily="18" charset="0"/>
                <a:cs typeface="Times New Roman" pitchFamily="18" charset="0"/>
              </a:rPr>
              <a:t>вершина, не имеющий поддеревьев.</a:t>
            </a:r>
            <a:r>
              <a:rPr lang="ru-RU" sz="2400" dirty="0" smtClean="0">
                <a:solidFill>
                  <a:srgbClr val="444D26">
                    <a:lumMod val="50000"/>
                  </a:srgbClr>
                </a:solidFill>
                <a:latin typeface="Times New Roman" pitchFamily="18" charset="0"/>
                <a:cs typeface="Times New Roman" pitchFamily="18" charset="0"/>
              </a:rPr>
              <a:t> </a:t>
            </a:r>
          </a:p>
          <a:p>
            <a:pPr marL="3175" indent="446088" algn="just">
              <a:spcBef>
                <a:spcPts val="600"/>
              </a:spcBef>
              <a:buNone/>
            </a:pPr>
            <a:r>
              <a:rPr lang="ru-RU" sz="2400" b="1" dirty="0" smtClean="0">
                <a:solidFill>
                  <a:srgbClr val="444D26">
                    <a:lumMod val="50000"/>
                  </a:srgbClr>
                </a:solidFill>
                <a:latin typeface="Times New Roman" pitchFamily="18" charset="0"/>
                <a:cs typeface="Times New Roman" pitchFamily="18" charset="0"/>
              </a:rPr>
              <a:t>Предок</a:t>
            </a:r>
            <a:r>
              <a:rPr lang="ru-RU" sz="2400" dirty="0" smtClean="0">
                <a:solidFill>
                  <a:srgbClr val="444D26">
                    <a:lumMod val="50000"/>
                  </a:srgbClr>
                </a:solidFill>
                <a:latin typeface="Times New Roman" pitchFamily="18" charset="0"/>
                <a:cs typeface="Times New Roman" pitchFamily="18" charset="0"/>
              </a:rPr>
              <a:t> – исходящий узел.</a:t>
            </a:r>
          </a:p>
          <a:p>
            <a:pPr marL="3175" indent="446088" algn="just">
              <a:spcBef>
                <a:spcPts val="600"/>
              </a:spcBef>
              <a:buNone/>
            </a:pPr>
            <a:r>
              <a:rPr lang="ru-RU" sz="2400" b="1" dirty="0" smtClean="0">
                <a:solidFill>
                  <a:srgbClr val="444D26">
                    <a:lumMod val="50000"/>
                  </a:srgbClr>
                </a:solidFill>
                <a:latin typeface="Times New Roman" pitchFamily="18" charset="0"/>
                <a:cs typeface="Times New Roman" pitchFamily="18" charset="0"/>
              </a:rPr>
              <a:t>Потомок </a:t>
            </a:r>
            <a:r>
              <a:rPr lang="ru-RU" sz="2400" dirty="0" smtClean="0">
                <a:solidFill>
                  <a:srgbClr val="444D26">
                    <a:lumMod val="50000"/>
                  </a:srgbClr>
                </a:solidFill>
                <a:latin typeface="Times New Roman" pitchFamily="18" charset="0"/>
                <a:cs typeface="Times New Roman" pitchFamily="18" charset="0"/>
              </a:rPr>
              <a:t>– входящий узел.</a:t>
            </a:r>
          </a:p>
          <a:p>
            <a:pPr marL="3175" indent="446088" algn="just">
              <a:spcBef>
                <a:spcPts val="600"/>
              </a:spcBef>
              <a:buNone/>
            </a:pPr>
            <a:r>
              <a:rPr lang="ru-RU" sz="2400" b="1" dirty="0" smtClean="0">
                <a:solidFill>
                  <a:srgbClr val="444D26">
                    <a:lumMod val="50000"/>
                  </a:srgbClr>
                </a:solidFill>
                <a:latin typeface="Times New Roman" pitchFamily="18" charset="0"/>
                <a:cs typeface="Times New Roman" pitchFamily="18" charset="0"/>
              </a:rPr>
              <a:t>Высота дерева </a:t>
            </a:r>
            <a:r>
              <a:rPr lang="ru-RU" sz="2400" dirty="0" smtClean="0">
                <a:solidFill>
                  <a:srgbClr val="444D26">
                    <a:lumMod val="50000"/>
                  </a:srgbClr>
                </a:solidFill>
                <a:latin typeface="Times New Roman" pitchFamily="18" charset="0"/>
                <a:cs typeface="Times New Roman" pitchFamily="18" charset="0"/>
              </a:rPr>
              <a:t>– количество уровней(слоев), на которых располагаются вершины.</a:t>
            </a:r>
            <a:endParaRPr lang="en-US" sz="2400" dirty="0" smtClean="0">
              <a:solidFill>
                <a:srgbClr val="444D26">
                  <a:lumMod val="50000"/>
                </a:srgbClr>
              </a:solidFill>
              <a:latin typeface="Times New Roman" pitchFamily="18" charset="0"/>
              <a:cs typeface="Times New Roman" pitchFamily="18" charset="0"/>
            </a:endParaRPr>
          </a:p>
          <a:p>
            <a:pPr marL="3175" indent="446088" algn="just">
              <a:spcBef>
                <a:spcPts val="600"/>
              </a:spcBef>
              <a:buNone/>
            </a:pPr>
            <a:r>
              <a:rPr lang="ru-RU" sz="2400" b="1" dirty="0" smtClean="0">
                <a:solidFill>
                  <a:srgbClr val="444D26">
                    <a:lumMod val="50000"/>
                  </a:srgbClr>
                </a:solidFill>
                <a:latin typeface="Times New Roman" pitchFamily="18" charset="0"/>
                <a:cs typeface="Times New Roman" pitchFamily="18" charset="0"/>
              </a:rPr>
              <a:t>Поддерево</a:t>
            </a:r>
            <a:r>
              <a:rPr lang="ru-RU" sz="2400" dirty="0" smtClean="0">
                <a:solidFill>
                  <a:srgbClr val="444D26">
                    <a:lumMod val="50000"/>
                  </a:srgbClr>
                </a:solidFill>
                <a:latin typeface="Times New Roman" pitchFamily="18" charset="0"/>
                <a:cs typeface="Times New Roman" pitchFamily="18" charset="0"/>
              </a:rPr>
              <a:t> – часть древообразной структуры данных, которая может быть представлена в виде отдельного дерева.</a:t>
            </a:r>
            <a:endParaRPr lang="en-US" sz="2400" dirty="0" smtClean="0">
              <a:solidFill>
                <a:srgbClr val="444D26">
                  <a:lumMod val="50000"/>
                </a:srgbClr>
              </a:solidFill>
              <a:latin typeface="Times New Roman" pitchFamily="18" charset="0"/>
              <a:cs typeface="Times New Roman" pitchFamily="18" charset="0"/>
            </a:endParaRPr>
          </a:p>
          <a:p>
            <a:pPr marL="3175" indent="446088" algn="just">
              <a:spcBef>
                <a:spcPts val="600"/>
              </a:spcBef>
              <a:buNone/>
            </a:pPr>
            <a:r>
              <a:rPr lang="ru-RU" sz="2400" b="1" dirty="0" smtClean="0">
                <a:solidFill>
                  <a:srgbClr val="444D26">
                    <a:lumMod val="50000"/>
                  </a:srgbClr>
                </a:solidFill>
                <a:latin typeface="Times New Roman" pitchFamily="18" charset="0"/>
                <a:cs typeface="Times New Roman" pitchFamily="18" charset="0"/>
              </a:rPr>
              <a:t>Степень вершины</a:t>
            </a:r>
            <a:r>
              <a:rPr lang="ru-RU" sz="2400" dirty="0" smtClean="0">
                <a:solidFill>
                  <a:srgbClr val="444D26">
                    <a:lumMod val="50000"/>
                  </a:srgbClr>
                </a:solidFill>
                <a:latin typeface="Times New Roman" pitchFamily="18" charset="0"/>
                <a:cs typeface="Times New Roman" pitchFamily="18" charset="0"/>
              </a:rPr>
              <a:t> – количество дуг, которое из нее выходит. Степень дерева равна максимальной степени вершины, входящей в дерево</a:t>
            </a:r>
          </a:p>
          <a:p>
            <a:pPr marL="3175" lvl="0" indent="446088" algn="just">
              <a:spcBef>
                <a:spcPts val="600"/>
              </a:spcBef>
              <a:buNone/>
            </a:pPr>
            <a:r>
              <a:rPr lang="ru-RU" sz="2200" b="1" dirty="0" smtClean="0">
                <a:solidFill>
                  <a:srgbClr val="444D26">
                    <a:lumMod val="50000"/>
                  </a:srgbClr>
                </a:solidFill>
                <a:latin typeface="Times New Roman" pitchFamily="18" charset="0"/>
                <a:cs typeface="Times New Roman" pitchFamily="18" charset="0"/>
              </a:rPr>
              <a:t>Уровень вершины</a:t>
            </a:r>
            <a:r>
              <a:rPr lang="ru-RU" sz="2200" dirty="0" smtClean="0">
                <a:solidFill>
                  <a:srgbClr val="444D26">
                    <a:lumMod val="50000"/>
                  </a:srgbClr>
                </a:solidFill>
                <a:latin typeface="Times New Roman" pitchFamily="18" charset="0"/>
                <a:cs typeface="Times New Roman" pitchFamily="18" charset="0"/>
              </a:rPr>
              <a:t> – это количество дуг от корня дерева до вершины.</a:t>
            </a:r>
          </a:p>
          <a:p>
            <a:pPr marL="3175" indent="446088" algn="just">
              <a:spcBef>
                <a:spcPts val="600"/>
              </a:spcBef>
              <a:buNone/>
            </a:pPr>
            <a:endParaRPr lang="ru-RU" sz="2400" dirty="0" smtClean="0">
              <a:solidFill>
                <a:srgbClr val="444D26">
                  <a:lumMod val="50000"/>
                </a:srgbClr>
              </a:solidFill>
              <a:latin typeface="Times New Roman" pitchFamily="18" charset="0"/>
              <a:cs typeface="Times New Roman" pitchFamily="18" charset="0"/>
            </a:endParaRPr>
          </a:p>
          <a:p>
            <a:pPr marL="3175" indent="446088" algn="just">
              <a:buNone/>
            </a:pPr>
            <a:endParaRPr lang="ru-RU" sz="2400" dirty="0" smtClean="0">
              <a:solidFill>
                <a:srgbClr val="444D26">
                  <a:lumMod val="50000"/>
                </a:srgbClr>
              </a:solidFill>
              <a:latin typeface="Times New Roman" pitchFamily="18" charset="0"/>
              <a:cs typeface="Times New Roman" pitchFamily="18" charset="0"/>
            </a:endParaRPr>
          </a:p>
        </p:txBody>
      </p: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solidFill>
                  <a:schemeClr val="tx2">
                    <a:lumMod val="50000"/>
                  </a:schemeClr>
                </a:solidFill>
                <a:latin typeface="Times New Roman" pitchFamily="18" charset="0"/>
                <a:cs typeface="Times New Roman" pitchFamily="18" charset="0"/>
              </a:rPr>
              <a:t>Терминология </a:t>
            </a:r>
            <a:endParaRPr lang="ru-RU" dirty="0">
              <a:latin typeface="Times New Roman" pitchFamily="18" charset="0"/>
              <a:cs typeface="Times New Roman" pitchFamily="18" charset="0"/>
            </a:endParaRPr>
          </a:p>
        </p:txBody>
      </p:sp>
      <p:sp>
        <p:nvSpPr>
          <p:cNvPr id="3" name="Содержимое 2"/>
          <p:cNvSpPr>
            <a:spLocks noGrp="1"/>
          </p:cNvSpPr>
          <p:nvPr>
            <p:ph idx="1"/>
          </p:nvPr>
        </p:nvSpPr>
        <p:spPr>
          <a:xfrm>
            <a:off x="827584" y="1412776"/>
            <a:ext cx="7559750" cy="5112568"/>
          </a:xfrm>
        </p:spPr>
        <p:txBody>
          <a:bodyPr>
            <a:normAutofit/>
          </a:bodyPr>
          <a:lstStyle/>
          <a:p>
            <a:pPr marL="3175" indent="446088" algn="just">
              <a:spcBef>
                <a:spcPts val="600"/>
              </a:spcBef>
              <a:buNone/>
            </a:pPr>
            <a:r>
              <a:rPr lang="ru-RU" sz="2400" b="1" dirty="0" smtClean="0">
                <a:solidFill>
                  <a:srgbClr val="444D26">
                    <a:lumMod val="50000"/>
                  </a:srgbClr>
                </a:solidFill>
                <a:latin typeface="Times New Roman" pitchFamily="18" charset="0"/>
                <a:cs typeface="Times New Roman" pitchFamily="18" charset="0"/>
              </a:rPr>
              <a:t>Бинарное (двоичное) дерево</a:t>
            </a:r>
            <a:r>
              <a:rPr lang="ru-RU" sz="2400" dirty="0" smtClean="0">
                <a:solidFill>
                  <a:srgbClr val="444D26">
                    <a:lumMod val="50000"/>
                  </a:srgbClr>
                </a:solidFill>
                <a:latin typeface="Times New Roman" pitchFamily="18" charset="0"/>
                <a:cs typeface="Times New Roman" pitchFamily="18" charset="0"/>
              </a:rPr>
              <a:t> – это дерево, в котором каждая вершина имеет не более двух потомков.</a:t>
            </a:r>
          </a:p>
          <a:p>
            <a:pPr marL="3175" indent="446088" algn="just">
              <a:spcBef>
                <a:spcPts val="600"/>
              </a:spcBef>
              <a:buNone/>
            </a:pPr>
            <a:r>
              <a:rPr lang="ru-RU" sz="2400" b="1" dirty="0" smtClean="0">
                <a:solidFill>
                  <a:srgbClr val="444D26">
                    <a:lumMod val="50000"/>
                  </a:srgbClr>
                </a:solidFill>
                <a:latin typeface="Times New Roman" pitchFamily="18" charset="0"/>
                <a:cs typeface="Times New Roman" pitchFamily="18" charset="0"/>
              </a:rPr>
              <a:t>Неполное бинарное дерево</a:t>
            </a:r>
            <a:r>
              <a:rPr lang="ru-RU" sz="2400" dirty="0" smtClean="0">
                <a:solidFill>
                  <a:srgbClr val="444D26">
                    <a:lumMod val="50000"/>
                  </a:srgbClr>
                </a:solidFill>
                <a:latin typeface="Times New Roman" pitchFamily="18" charset="0"/>
                <a:cs typeface="Times New Roman" pitchFamily="18" charset="0"/>
              </a:rPr>
              <a:t> – это дерево, уровни которого заполнены не полностью.</a:t>
            </a:r>
          </a:p>
          <a:p>
            <a:pPr marL="3175" indent="446088" algn="just">
              <a:spcBef>
                <a:spcPts val="600"/>
              </a:spcBef>
              <a:buNone/>
            </a:pPr>
            <a:r>
              <a:rPr lang="ru-RU" sz="2400" b="1" dirty="0" smtClean="0">
                <a:solidFill>
                  <a:srgbClr val="444D26">
                    <a:lumMod val="50000"/>
                  </a:srgbClr>
                </a:solidFill>
                <a:latin typeface="Times New Roman" pitchFamily="18" charset="0"/>
                <a:cs typeface="Times New Roman" pitchFamily="18" charset="0"/>
              </a:rPr>
              <a:t>Полное бинарное дерево</a:t>
            </a:r>
            <a:r>
              <a:rPr lang="ru-RU" sz="2400" dirty="0" smtClean="0">
                <a:solidFill>
                  <a:srgbClr val="444D26">
                    <a:lumMod val="50000"/>
                  </a:srgbClr>
                </a:solidFill>
                <a:latin typeface="Times New Roman" pitchFamily="18" charset="0"/>
                <a:cs typeface="Times New Roman" pitchFamily="18" charset="0"/>
              </a:rPr>
              <a:t> – это дерево, которое содержит только полностью заполненные уровни.</a:t>
            </a:r>
          </a:p>
          <a:p>
            <a:pPr marL="3175" indent="446088" algn="just">
              <a:spcBef>
                <a:spcPts val="600"/>
              </a:spcBef>
              <a:buNone/>
            </a:pPr>
            <a:r>
              <a:rPr lang="ru-RU" sz="2400" b="1" dirty="0" smtClean="0">
                <a:solidFill>
                  <a:srgbClr val="444D26">
                    <a:lumMod val="50000"/>
                  </a:srgbClr>
                </a:solidFill>
                <a:latin typeface="Times New Roman" pitchFamily="18" charset="0"/>
                <a:cs typeface="Times New Roman" pitchFamily="18" charset="0"/>
              </a:rPr>
              <a:t>Почти сбалансированное дерево</a:t>
            </a:r>
            <a:r>
              <a:rPr lang="ru-RU" sz="2400" dirty="0" smtClean="0">
                <a:solidFill>
                  <a:srgbClr val="444D26">
                    <a:lumMod val="50000"/>
                  </a:srgbClr>
                </a:solidFill>
                <a:latin typeface="Times New Roman" pitchFamily="18" charset="0"/>
                <a:cs typeface="Times New Roman" pitchFamily="18" charset="0"/>
              </a:rPr>
              <a:t> – это дерево, у которого длины всевозможных путей от корня к внешним вершинам отличаются не более, чем на единицу.</a:t>
            </a:r>
          </a:p>
          <a:p>
            <a:pPr marL="3175" indent="446088" algn="just">
              <a:spcBef>
                <a:spcPts val="600"/>
              </a:spcBef>
              <a:buNone/>
            </a:pPr>
            <a:r>
              <a:rPr lang="ru-RU" sz="2400" b="1" smtClean="0">
                <a:solidFill>
                  <a:srgbClr val="444D26">
                    <a:lumMod val="50000"/>
                  </a:srgbClr>
                </a:solidFill>
                <a:latin typeface="Times New Roman" pitchFamily="18" charset="0"/>
                <a:cs typeface="Times New Roman" pitchFamily="18" charset="0"/>
              </a:rPr>
              <a:t>Строгое </a:t>
            </a:r>
            <a:r>
              <a:rPr lang="ru-RU" sz="2400" b="1" dirty="0" smtClean="0">
                <a:solidFill>
                  <a:srgbClr val="444D26">
                    <a:lumMod val="50000"/>
                  </a:srgbClr>
                </a:solidFill>
                <a:latin typeface="Times New Roman" pitchFamily="18" charset="0"/>
                <a:cs typeface="Times New Roman" pitchFamily="18" charset="0"/>
              </a:rPr>
              <a:t>бинарное дерево</a:t>
            </a:r>
            <a:r>
              <a:rPr lang="ru-RU" sz="2400" dirty="0" smtClean="0">
                <a:solidFill>
                  <a:srgbClr val="444D26">
                    <a:lumMod val="50000"/>
                  </a:srgbClr>
                </a:solidFill>
                <a:latin typeface="Times New Roman" pitchFamily="18" charset="0"/>
                <a:cs typeface="Times New Roman" pitchFamily="18" charset="0"/>
              </a:rPr>
              <a:t> – это дерево, у которого вершины имеют степень ноль (у листьев) или два (у узлов).</a:t>
            </a:r>
          </a:p>
          <a:p>
            <a:pPr marL="3175" indent="446088" algn="just">
              <a:spcBef>
                <a:spcPts val="600"/>
              </a:spcBef>
              <a:buNone/>
            </a:pPr>
            <a:endParaRPr lang="ru-RU" sz="2400" dirty="0" smtClean="0">
              <a:solidFill>
                <a:srgbClr val="444D26">
                  <a:lumMod val="50000"/>
                </a:srgbClr>
              </a:solidFill>
              <a:latin typeface="Times New Roman" pitchFamily="18" charset="0"/>
              <a:cs typeface="Times New Roman" pitchFamily="18" charset="0"/>
            </a:endParaRPr>
          </a:p>
          <a:p>
            <a:pPr marL="3175" indent="446088" algn="just">
              <a:buNone/>
            </a:pPr>
            <a:endParaRPr lang="ru-RU" sz="2400" dirty="0" smtClean="0">
              <a:solidFill>
                <a:srgbClr val="444D26">
                  <a:lumMod val="50000"/>
                </a:srgbClr>
              </a:solidFill>
              <a:latin typeface="Times New Roman" pitchFamily="18" charset="0"/>
              <a:cs typeface="Times New Roman" pitchFamily="18" charset="0"/>
            </a:endParaRPr>
          </a:p>
        </p:txBody>
      </p: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fontScale="90000"/>
          </a:bodyPr>
          <a:lstStyle/>
          <a:p>
            <a:r>
              <a:rPr lang="ru-RU" dirty="0" smtClean="0">
                <a:solidFill>
                  <a:schemeClr val="tx2">
                    <a:lumMod val="50000"/>
                  </a:schemeClr>
                </a:solidFill>
              </a:rPr>
              <a:t>Бинарное </a:t>
            </a:r>
            <a:br>
              <a:rPr lang="ru-RU" dirty="0" smtClean="0">
                <a:solidFill>
                  <a:schemeClr val="tx2">
                    <a:lumMod val="50000"/>
                  </a:schemeClr>
                </a:solidFill>
              </a:rPr>
            </a:br>
            <a:r>
              <a:rPr lang="ru-RU" dirty="0" smtClean="0">
                <a:solidFill>
                  <a:schemeClr val="tx2">
                    <a:lumMod val="50000"/>
                  </a:schemeClr>
                </a:solidFill>
              </a:rPr>
              <a:t>упорядоченное</a:t>
            </a:r>
            <a:br>
              <a:rPr lang="ru-RU" dirty="0" smtClean="0">
                <a:solidFill>
                  <a:schemeClr val="tx2">
                    <a:lumMod val="50000"/>
                  </a:schemeClr>
                </a:solidFill>
              </a:rPr>
            </a:br>
            <a:r>
              <a:rPr lang="ru-RU" dirty="0" smtClean="0">
                <a:solidFill>
                  <a:schemeClr val="tx2">
                    <a:lumMod val="50000"/>
                  </a:schemeClr>
                </a:solidFill>
              </a:rPr>
              <a:t>дерево</a:t>
            </a:r>
            <a:r>
              <a:rPr lang="en-US" dirty="0" smtClean="0">
                <a:solidFill>
                  <a:schemeClr val="tx2">
                    <a:lumMod val="50000"/>
                  </a:schemeClr>
                </a:solidFill>
              </a:rPr>
              <a:t/>
            </a:r>
            <a:br>
              <a:rPr lang="en-US" dirty="0" smtClean="0">
                <a:solidFill>
                  <a:schemeClr val="tx2">
                    <a:lumMod val="50000"/>
                  </a:schemeClr>
                </a:solidFill>
              </a:rPr>
            </a:br>
            <a:endParaRPr lang="ru-RU" dirty="0"/>
          </a:p>
        </p:txBody>
      </p: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solidFill>
                  <a:schemeClr val="tx2">
                    <a:lumMod val="50000"/>
                  </a:schemeClr>
                </a:solidFill>
                <a:latin typeface="Times New Roman" pitchFamily="18" charset="0"/>
                <a:cs typeface="Times New Roman" pitchFamily="18" charset="0"/>
              </a:rPr>
              <a:t>Бинарное упорядоченное дерево (</a:t>
            </a:r>
            <a:r>
              <a:rPr lang="ru-RU" dirty="0" err="1" smtClean="0">
                <a:solidFill>
                  <a:schemeClr val="tx2">
                    <a:lumMod val="50000"/>
                  </a:schemeClr>
                </a:solidFill>
                <a:latin typeface="Times New Roman" pitchFamily="18" charset="0"/>
                <a:cs typeface="Times New Roman" pitchFamily="18" charset="0"/>
              </a:rPr>
              <a:t>дерево</a:t>
            </a:r>
            <a:r>
              <a:rPr lang="ru-RU" dirty="0" smtClean="0">
                <a:solidFill>
                  <a:schemeClr val="tx2">
                    <a:lumMod val="50000"/>
                  </a:schemeClr>
                </a:solidFill>
                <a:latin typeface="Times New Roman" pitchFamily="18" charset="0"/>
                <a:cs typeface="Times New Roman" pitchFamily="18" charset="0"/>
              </a:rPr>
              <a:t> поиска)</a:t>
            </a:r>
          </a:p>
        </p:txBody>
      </p:sp>
      <p:sp>
        <p:nvSpPr>
          <p:cNvPr id="3" name="Содержимое 2"/>
          <p:cNvSpPr>
            <a:spLocks noGrp="1"/>
          </p:cNvSpPr>
          <p:nvPr>
            <p:ph idx="1"/>
          </p:nvPr>
        </p:nvSpPr>
        <p:spPr>
          <a:xfrm>
            <a:off x="827584" y="1412776"/>
            <a:ext cx="7559750" cy="1872208"/>
          </a:xfrm>
        </p:spPr>
        <p:txBody>
          <a:bodyPr>
            <a:normAutofit/>
          </a:bodyPr>
          <a:lstStyle/>
          <a:p>
            <a:pPr marL="3175" indent="446088" algn="just">
              <a:spcBef>
                <a:spcPts val="600"/>
              </a:spcBef>
              <a:buNone/>
            </a:pPr>
            <a:r>
              <a:rPr lang="ru-RU" sz="2400" dirty="0" smtClean="0">
                <a:solidFill>
                  <a:srgbClr val="444D26">
                    <a:lumMod val="50000"/>
                  </a:srgbClr>
                </a:solidFill>
                <a:latin typeface="Times New Roman" pitchFamily="18" charset="0"/>
                <a:cs typeface="Times New Roman" pitchFamily="18" charset="0"/>
              </a:rPr>
              <a:t>Если дерево организовано таким образом, что для каждого узла все ключи его правого поддерева больше ключа этого узла, а все ключи его левого поддерева – меньше, то такое дерево называется упорядоченным, или деревом поиска. Одинаковые ключи не допускаются.</a:t>
            </a:r>
          </a:p>
        </p:txBody>
      </p:sp>
      <p:pic>
        <p:nvPicPr>
          <p:cNvPr id="1026" name="Picture 2" descr="http://kvodo.ru/wp-content/uploads/Dvoichnoe-derevo-poiska.png"/>
          <p:cNvPicPr>
            <a:picLocks noChangeAspect="1" noChangeArrowheads="1"/>
          </p:cNvPicPr>
          <p:nvPr/>
        </p:nvPicPr>
        <p:blipFill>
          <a:blip r:embed="rId2" cstate="print"/>
          <a:srcRect/>
          <a:stretch>
            <a:fillRect/>
          </a:stretch>
        </p:blipFill>
        <p:spPr bwMode="auto">
          <a:xfrm>
            <a:off x="4499992" y="3075011"/>
            <a:ext cx="3562350" cy="3162301"/>
          </a:xfrm>
          <a:prstGeom prst="rect">
            <a:avLst/>
          </a:prstGeom>
          <a:noFill/>
        </p:spPr>
      </p:pic>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solidFill>
                  <a:schemeClr val="tx2">
                    <a:lumMod val="50000"/>
                  </a:schemeClr>
                </a:solidFill>
                <a:latin typeface="Times New Roman" pitchFamily="18" charset="0"/>
                <a:cs typeface="Times New Roman" pitchFamily="18" charset="0"/>
              </a:rPr>
              <a:t>Пример построение дерева поиска</a:t>
            </a:r>
          </a:p>
        </p:txBody>
      </p:sp>
      <p:sp>
        <p:nvSpPr>
          <p:cNvPr id="3" name="Содержимое 2"/>
          <p:cNvSpPr>
            <a:spLocks noGrp="1"/>
          </p:cNvSpPr>
          <p:nvPr>
            <p:ph idx="1"/>
          </p:nvPr>
        </p:nvSpPr>
        <p:spPr>
          <a:xfrm>
            <a:off x="827584" y="1412776"/>
            <a:ext cx="7559750" cy="1008112"/>
          </a:xfrm>
        </p:spPr>
        <p:txBody>
          <a:bodyPr>
            <a:normAutofit/>
          </a:bodyPr>
          <a:lstStyle/>
          <a:p>
            <a:pPr marL="3175" indent="446088" algn="just">
              <a:spcBef>
                <a:spcPts val="600"/>
              </a:spcBef>
              <a:buNone/>
            </a:pPr>
            <a:r>
              <a:rPr lang="ru-RU" sz="2400" dirty="0" smtClean="0">
                <a:solidFill>
                  <a:srgbClr val="444D26">
                    <a:lumMod val="50000"/>
                  </a:srgbClr>
                </a:solidFill>
                <a:latin typeface="Times New Roman" pitchFamily="18" charset="0"/>
                <a:cs typeface="Times New Roman" pitchFamily="18" charset="0"/>
              </a:rPr>
              <a:t>Бинарное упорядоченное дерево по приходящим числам: 17, 18, 6, 5, 9, 23, 12, 7, 8.</a:t>
            </a:r>
          </a:p>
        </p:txBody>
      </p:sp>
      <p:sp>
        <p:nvSpPr>
          <p:cNvPr id="1079" name="Rectangle 5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grpSp>
        <p:nvGrpSpPr>
          <p:cNvPr id="1027" name="Group 3"/>
          <p:cNvGrpSpPr>
            <a:grpSpLocks noChangeAspect="1"/>
          </p:cNvGrpSpPr>
          <p:nvPr/>
        </p:nvGrpSpPr>
        <p:grpSpPr bwMode="auto">
          <a:xfrm>
            <a:off x="827584" y="2204864"/>
            <a:ext cx="7329386" cy="4104456"/>
            <a:chOff x="2362" y="9561"/>
            <a:chExt cx="7200" cy="4032"/>
          </a:xfrm>
        </p:grpSpPr>
        <p:sp>
          <p:nvSpPr>
            <p:cNvPr id="1078" name="AutoShape 54"/>
            <p:cNvSpPr>
              <a:spLocks noChangeAspect="1" noChangeArrowheads="1" noTextEdit="1"/>
            </p:cNvSpPr>
            <p:nvPr/>
          </p:nvSpPr>
          <p:spPr bwMode="auto">
            <a:xfrm>
              <a:off x="2362" y="9561"/>
              <a:ext cx="7200" cy="4032"/>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1077" name="Text Box 53"/>
            <p:cNvSpPr txBox="1">
              <a:spLocks noChangeArrowheads="1"/>
            </p:cNvSpPr>
            <p:nvPr/>
          </p:nvSpPr>
          <p:spPr bwMode="auto">
            <a:xfrm>
              <a:off x="5386" y="9849"/>
              <a:ext cx="576" cy="43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17</a:t>
              </a:r>
              <a:endParaRPr kumimoji="0" lang="ru-RU" sz="1800" b="0" i="0" u="none" strike="noStrike" cap="none" normalizeH="0" baseline="0" smtClean="0">
                <a:ln>
                  <a:noFill/>
                </a:ln>
                <a:solidFill>
                  <a:schemeClr val="tx1"/>
                </a:solidFill>
                <a:effectLst/>
                <a:latin typeface="Arial" pitchFamily="34" charset="0"/>
                <a:cs typeface="Arial" pitchFamily="34" charset="0"/>
              </a:endParaRPr>
            </a:p>
          </p:txBody>
        </p:sp>
        <p:sp>
          <p:nvSpPr>
            <p:cNvPr id="1076" name="Line 52"/>
            <p:cNvSpPr>
              <a:spLocks noChangeShapeType="1"/>
            </p:cNvSpPr>
            <p:nvPr/>
          </p:nvSpPr>
          <p:spPr bwMode="auto">
            <a:xfrm>
              <a:off x="3082" y="10137"/>
              <a:ext cx="2304" cy="0"/>
            </a:xfrm>
            <a:prstGeom prst="line">
              <a:avLst/>
            </a:prstGeom>
            <a:noFill/>
            <a:ln w="9525">
              <a:solidFill>
                <a:srgbClr val="000000"/>
              </a:solidFill>
              <a:prstDash val="lgDash"/>
              <a:round/>
              <a:headEnd/>
              <a:tailEnd/>
            </a:ln>
          </p:spPr>
          <p:txBody>
            <a:bodyPr vert="horz" wrap="square" lIns="91440" tIns="45720" rIns="91440" bIns="45720" numCol="1" anchor="t" anchorCtr="0" compatLnSpc="1">
              <a:prstTxWarp prst="textNoShape">
                <a:avLst/>
              </a:prstTxWarp>
            </a:bodyPr>
            <a:lstStyle/>
            <a:p>
              <a:endParaRPr lang="ru-RU"/>
            </a:p>
          </p:txBody>
        </p:sp>
        <p:sp>
          <p:nvSpPr>
            <p:cNvPr id="1075" name="Line 51"/>
            <p:cNvSpPr>
              <a:spLocks noChangeShapeType="1"/>
            </p:cNvSpPr>
            <p:nvPr/>
          </p:nvSpPr>
          <p:spPr bwMode="auto">
            <a:xfrm>
              <a:off x="5962" y="10137"/>
              <a:ext cx="2304" cy="1"/>
            </a:xfrm>
            <a:prstGeom prst="line">
              <a:avLst/>
            </a:prstGeom>
            <a:noFill/>
            <a:ln w="9525">
              <a:solidFill>
                <a:srgbClr val="000000"/>
              </a:solidFill>
              <a:prstDash val="lgDash"/>
              <a:round/>
              <a:headEnd/>
              <a:tailEnd/>
            </a:ln>
          </p:spPr>
          <p:txBody>
            <a:bodyPr vert="horz" wrap="square" lIns="91440" tIns="45720" rIns="91440" bIns="45720" numCol="1" anchor="t" anchorCtr="0" compatLnSpc="1">
              <a:prstTxWarp prst="textNoShape">
                <a:avLst/>
              </a:prstTxWarp>
            </a:bodyPr>
            <a:lstStyle/>
            <a:p>
              <a:endParaRPr lang="ru-RU"/>
            </a:p>
          </p:txBody>
        </p:sp>
        <p:sp>
          <p:nvSpPr>
            <p:cNvPr id="1074" name="Text Box 50"/>
            <p:cNvSpPr txBox="1">
              <a:spLocks noChangeArrowheads="1"/>
            </p:cNvSpPr>
            <p:nvPr/>
          </p:nvSpPr>
          <p:spPr bwMode="auto">
            <a:xfrm>
              <a:off x="4666" y="10569"/>
              <a:ext cx="432" cy="43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6</a:t>
              </a:r>
              <a:endParaRPr kumimoji="0" lang="ru-RU" sz="1800" b="0" i="0" u="none" strike="noStrike" cap="none" normalizeH="0" baseline="0" smtClean="0">
                <a:ln>
                  <a:noFill/>
                </a:ln>
                <a:solidFill>
                  <a:schemeClr val="tx1"/>
                </a:solidFill>
                <a:effectLst/>
                <a:latin typeface="Arial" pitchFamily="34" charset="0"/>
                <a:cs typeface="Arial" pitchFamily="34" charset="0"/>
              </a:endParaRPr>
            </a:p>
          </p:txBody>
        </p:sp>
        <p:sp>
          <p:nvSpPr>
            <p:cNvPr id="1073" name="Text Box 49"/>
            <p:cNvSpPr txBox="1">
              <a:spLocks noChangeArrowheads="1"/>
            </p:cNvSpPr>
            <p:nvPr/>
          </p:nvSpPr>
          <p:spPr bwMode="auto">
            <a:xfrm>
              <a:off x="6106" y="10569"/>
              <a:ext cx="576" cy="43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18</a:t>
              </a:r>
              <a:endParaRPr kumimoji="0" lang="ru-RU" sz="1800" b="0" i="0" u="none" strike="noStrike" cap="none" normalizeH="0" baseline="0" smtClean="0">
                <a:ln>
                  <a:noFill/>
                </a:ln>
                <a:solidFill>
                  <a:schemeClr val="tx1"/>
                </a:solidFill>
                <a:effectLst/>
                <a:latin typeface="Arial" pitchFamily="34" charset="0"/>
                <a:cs typeface="Arial" pitchFamily="34" charset="0"/>
              </a:endParaRPr>
            </a:p>
          </p:txBody>
        </p:sp>
        <p:sp>
          <p:nvSpPr>
            <p:cNvPr id="1072" name="Line 48"/>
            <p:cNvSpPr>
              <a:spLocks noChangeShapeType="1"/>
            </p:cNvSpPr>
            <p:nvPr/>
          </p:nvSpPr>
          <p:spPr bwMode="auto">
            <a:xfrm>
              <a:off x="3082" y="10857"/>
              <a:ext cx="1584" cy="1"/>
            </a:xfrm>
            <a:prstGeom prst="line">
              <a:avLst/>
            </a:prstGeom>
            <a:noFill/>
            <a:ln w="9525">
              <a:solidFill>
                <a:srgbClr val="000000"/>
              </a:solidFill>
              <a:prstDash val="lgDash"/>
              <a:round/>
              <a:headEnd/>
              <a:tailEnd/>
            </a:ln>
          </p:spPr>
          <p:txBody>
            <a:bodyPr vert="horz" wrap="square" lIns="91440" tIns="45720" rIns="91440" bIns="45720" numCol="1" anchor="t" anchorCtr="0" compatLnSpc="1">
              <a:prstTxWarp prst="textNoShape">
                <a:avLst/>
              </a:prstTxWarp>
            </a:bodyPr>
            <a:lstStyle/>
            <a:p>
              <a:endParaRPr lang="ru-RU"/>
            </a:p>
          </p:txBody>
        </p:sp>
        <p:sp>
          <p:nvSpPr>
            <p:cNvPr id="1071" name="Line 47"/>
            <p:cNvSpPr>
              <a:spLocks noChangeShapeType="1"/>
            </p:cNvSpPr>
            <p:nvPr/>
          </p:nvSpPr>
          <p:spPr bwMode="auto">
            <a:xfrm>
              <a:off x="5098" y="10857"/>
              <a:ext cx="1008" cy="1"/>
            </a:xfrm>
            <a:prstGeom prst="line">
              <a:avLst/>
            </a:prstGeom>
            <a:noFill/>
            <a:ln w="9525">
              <a:solidFill>
                <a:srgbClr val="000000"/>
              </a:solidFill>
              <a:prstDash val="lgDash"/>
              <a:round/>
              <a:headEnd/>
              <a:tailEnd/>
            </a:ln>
          </p:spPr>
          <p:txBody>
            <a:bodyPr vert="horz" wrap="square" lIns="91440" tIns="45720" rIns="91440" bIns="45720" numCol="1" anchor="t" anchorCtr="0" compatLnSpc="1">
              <a:prstTxWarp prst="textNoShape">
                <a:avLst/>
              </a:prstTxWarp>
            </a:bodyPr>
            <a:lstStyle/>
            <a:p>
              <a:endParaRPr lang="ru-RU"/>
            </a:p>
          </p:txBody>
        </p:sp>
        <p:sp>
          <p:nvSpPr>
            <p:cNvPr id="1070" name="Line 46"/>
            <p:cNvSpPr>
              <a:spLocks noChangeShapeType="1"/>
            </p:cNvSpPr>
            <p:nvPr/>
          </p:nvSpPr>
          <p:spPr bwMode="auto">
            <a:xfrm>
              <a:off x="6682" y="10857"/>
              <a:ext cx="1584" cy="1"/>
            </a:xfrm>
            <a:prstGeom prst="line">
              <a:avLst/>
            </a:prstGeom>
            <a:noFill/>
            <a:ln w="9525">
              <a:solidFill>
                <a:srgbClr val="000000"/>
              </a:solidFill>
              <a:prstDash val="lgDash"/>
              <a:round/>
              <a:headEnd/>
              <a:tailEnd/>
            </a:ln>
          </p:spPr>
          <p:txBody>
            <a:bodyPr vert="horz" wrap="square" lIns="91440" tIns="45720" rIns="91440" bIns="45720" numCol="1" anchor="t" anchorCtr="0" compatLnSpc="1">
              <a:prstTxWarp prst="textNoShape">
                <a:avLst/>
              </a:prstTxWarp>
            </a:bodyPr>
            <a:lstStyle/>
            <a:p>
              <a:endParaRPr lang="ru-RU"/>
            </a:p>
          </p:txBody>
        </p:sp>
        <p:sp>
          <p:nvSpPr>
            <p:cNvPr id="1069" name="Line 45"/>
            <p:cNvSpPr>
              <a:spLocks noChangeShapeType="1"/>
            </p:cNvSpPr>
            <p:nvPr/>
          </p:nvSpPr>
          <p:spPr bwMode="auto">
            <a:xfrm flipH="1">
              <a:off x="4810" y="10281"/>
              <a:ext cx="576" cy="288"/>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ru-RU"/>
            </a:p>
          </p:txBody>
        </p:sp>
        <p:sp>
          <p:nvSpPr>
            <p:cNvPr id="1068" name="Line 44"/>
            <p:cNvSpPr>
              <a:spLocks noChangeShapeType="1"/>
            </p:cNvSpPr>
            <p:nvPr/>
          </p:nvSpPr>
          <p:spPr bwMode="auto">
            <a:xfrm>
              <a:off x="5962" y="10281"/>
              <a:ext cx="432" cy="288"/>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ru-RU"/>
            </a:p>
          </p:txBody>
        </p:sp>
        <p:sp>
          <p:nvSpPr>
            <p:cNvPr id="1067" name="Text Box 43"/>
            <p:cNvSpPr txBox="1">
              <a:spLocks noChangeArrowheads="1"/>
            </p:cNvSpPr>
            <p:nvPr/>
          </p:nvSpPr>
          <p:spPr bwMode="auto">
            <a:xfrm>
              <a:off x="3946" y="11289"/>
              <a:ext cx="432" cy="43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5</a:t>
              </a:r>
              <a:endParaRPr kumimoji="0" lang="ru-RU" sz="1800" b="0" i="0" u="none" strike="noStrike" cap="none" normalizeH="0" baseline="0" smtClean="0">
                <a:ln>
                  <a:noFill/>
                </a:ln>
                <a:solidFill>
                  <a:schemeClr val="tx1"/>
                </a:solidFill>
                <a:effectLst/>
                <a:latin typeface="Arial" pitchFamily="34" charset="0"/>
                <a:cs typeface="Arial" pitchFamily="34" charset="0"/>
              </a:endParaRPr>
            </a:p>
          </p:txBody>
        </p:sp>
        <p:sp>
          <p:nvSpPr>
            <p:cNvPr id="1066" name="Text Box 42"/>
            <p:cNvSpPr txBox="1">
              <a:spLocks noChangeArrowheads="1"/>
            </p:cNvSpPr>
            <p:nvPr/>
          </p:nvSpPr>
          <p:spPr bwMode="auto">
            <a:xfrm>
              <a:off x="5530" y="11289"/>
              <a:ext cx="432" cy="43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9</a:t>
              </a:r>
              <a:endParaRPr kumimoji="0" lang="ru-RU" sz="1800" b="0" i="0" u="none" strike="noStrike" cap="none" normalizeH="0" baseline="0" smtClean="0">
                <a:ln>
                  <a:noFill/>
                </a:ln>
                <a:solidFill>
                  <a:schemeClr val="tx1"/>
                </a:solidFill>
                <a:effectLst/>
                <a:latin typeface="Arial" pitchFamily="34" charset="0"/>
                <a:cs typeface="Arial" pitchFamily="34" charset="0"/>
              </a:endParaRPr>
            </a:p>
          </p:txBody>
        </p:sp>
        <p:sp>
          <p:nvSpPr>
            <p:cNvPr id="1065" name="Text Box 41"/>
            <p:cNvSpPr txBox="1">
              <a:spLocks noChangeArrowheads="1"/>
            </p:cNvSpPr>
            <p:nvPr/>
          </p:nvSpPr>
          <p:spPr bwMode="auto">
            <a:xfrm>
              <a:off x="6970" y="11289"/>
              <a:ext cx="576" cy="43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23</a:t>
              </a:r>
              <a:endParaRPr kumimoji="0" lang="ru-RU" sz="1800" b="0" i="0" u="none" strike="noStrike" cap="none" normalizeH="0" baseline="0" smtClean="0">
                <a:ln>
                  <a:noFill/>
                </a:ln>
                <a:solidFill>
                  <a:schemeClr val="tx1"/>
                </a:solidFill>
                <a:effectLst/>
                <a:latin typeface="Arial" pitchFamily="34" charset="0"/>
                <a:cs typeface="Arial" pitchFamily="34" charset="0"/>
              </a:endParaRPr>
            </a:p>
          </p:txBody>
        </p:sp>
        <p:sp>
          <p:nvSpPr>
            <p:cNvPr id="1064" name="Text Box 40"/>
            <p:cNvSpPr txBox="1">
              <a:spLocks noChangeArrowheads="1"/>
            </p:cNvSpPr>
            <p:nvPr/>
          </p:nvSpPr>
          <p:spPr bwMode="auto">
            <a:xfrm>
              <a:off x="4666" y="12009"/>
              <a:ext cx="432" cy="43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7</a:t>
              </a:r>
              <a:endParaRPr kumimoji="0" lang="ru-RU" sz="1800" b="0" i="0" u="none" strike="noStrike" cap="none" normalizeH="0" baseline="0" smtClean="0">
                <a:ln>
                  <a:noFill/>
                </a:ln>
                <a:solidFill>
                  <a:schemeClr val="tx1"/>
                </a:solidFill>
                <a:effectLst/>
                <a:latin typeface="Arial" pitchFamily="34" charset="0"/>
                <a:cs typeface="Arial" pitchFamily="34" charset="0"/>
              </a:endParaRPr>
            </a:p>
          </p:txBody>
        </p:sp>
        <p:sp>
          <p:nvSpPr>
            <p:cNvPr id="1063" name="Text Box 39"/>
            <p:cNvSpPr txBox="1">
              <a:spLocks noChangeArrowheads="1"/>
            </p:cNvSpPr>
            <p:nvPr/>
          </p:nvSpPr>
          <p:spPr bwMode="auto">
            <a:xfrm>
              <a:off x="6250" y="12009"/>
              <a:ext cx="576" cy="43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12</a:t>
              </a:r>
              <a:endParaRPr kumimoji="0" lang="ru-RU" sz="1800" b="0" i="0" u="none" strike="noStrike" cap="none" normalizeH="0" baseline="0" smtClean="0">
                <a:ln>
                  <a:noFill/>
                </a:ln>
                <a:solidFill>
                  <a:schemeClr val="tx1"/>
                </a:solidFill>
                <a:effectLst/>
                <a:latin typeface="Arial" pitchFamily="34" charset="0"/>
                <a:cs typeface="Arial" pitchFamily="34" charset="0"/>
              </a:endParaRPr>
            </a:p>
          </p:txBody>
        </p:sp>
        <p:sp>
          <p:nvSpPr>
            <p:cNvPr id="1062" name="Text Box 38"/>
            <p:cNvSpPr txBox="1">
              <a:spLocks noChangeArrowheads="1"/>
            </p:cNvSpPr>
            <p:nvPr/>
          </p:nvSpPr>
          <p:spPr bwMode="auto">
            <a:xfrm>
              <a:off x="5530" y="12729"/>
              <a:ext cx="432" cy="43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8</a:t>
              </a:r>
              <a:endParaRPr kumimoji="0" lang="ru-RU" sz="1800" b="0" i="0" u="none" strike="noStrike" cap="none" normalizeH="0" baseline="0" smtClean="0">
                <a:ln>
                  <a:noFill/>
                </a:ln>
                <a:solidFill>
                  <a:schemeClr val="tx1"/>
                </a:solidFill>
                <a:effectLst/>
                <a:latin typeface="Arial" pitchFamily="34" charset="0"/>
                <a:cs typeface="Arial" pitchFamily="34" charset="0"/>
              </a:endParaRPr>
            </a:p>
          </p:txBody>
        </p:sp>
        <p:sp>
          <p:nvSpPr>
            <p:cNvPr id="1061" name="Line 37"/>
            <p:cNvSpPr>
              <a:spLocks noChangeShapeType="1"/>
            </p:cNvSpPr>
            <p:nvPr/>
          </p:nvSpPr>
          <p:spPr bwMode="auto">
            <a:xfrm>
              <a:off x="3082" y="11577"/>
              <a:ext cx="864" cy="0"/>
            </a:xfrm>
            <a:prstGeom prst="line">
              <a:avLst/>
            </a:prstGeom>
            <a:noFill/>
            <a:ln w="9525">
              <a:solidFill>
                <a:srgbClr val="000000"/>
              </a:solidFill>
              <a:prstDash val="lgDash"/>
              <a:round/>
              <a:headEnd/>
              <a:tailEnd/>
            </a:ln>
          </p:spPr>
          <p:txBody>
            <a:bodyPr vert="horz" wrap="square" lIns="91440" tIns="45720" rIns="91440" bIns="45720" numCol="1" anchor="t" anchorCtr="0" compatLnSpc="1">
              <a:prstTxWarp prst="textNoShape">
                <a:avLst/>
              </a:prstTxWarp>
            </a:bodyPr>
            <a:lstStyle/>
            <a:p>
              <a:endParaRPr lang="ru-RU"/>
            </a:p>
          </p:txBody>
        </p:sp>
        <p:sp>
          <p:nvSpPr>
            <p:cNvPr id="1060" name="Line 36"/>
            <p:cNvSpPr>
              <a:spLocks noChangeShapeType="1"/>
            </p:cNvSpPr>
            <p:nvPr/>
          </p:nvSpPr>
          <p:spPr bwMode="auto">
            <a:xfrm>
              <a:off x="4378" y="11577"/>
              <a:ext cx="1152" cy="0"/>
            </a:xfrm>
            <a:prstGeom prst="line">
              <a:avLst/>
            </a:prstGeom>
            <a:noFill/>
            <a:ln w="9525">
              <a:solidFill>
                <a:srgbClr val="000000"/>
              </a:solidFill>
              <a:prstDash val="lgDash"/>
              <a:round/>
              <a:headEnd/>
              <a:tailEnd/>
            </a:ln>
          </p:spPr>
          <p:txBody>
            <a:bodyPr vert="horz" wrap="square" lIns="91440" tIns="45720" rIns="91440" bIns="45720" numCol="1" anchor="t" anchorCtr="0" compatLnSpc="1">
              <a:prstTxWarp prst="textNoShape">
                <a:avLst/>
              </a:prstTxWarp>
            </a:bodyPr>
            <a:lstStyle/>
            <a:p>
              <a:endParaRPr lang="ru-RU"/>
            </a:p>
          </p:txBody>
        </p:sp>
        <p:sp>
          <p:nvSpPr>
            <p:cNvPr id="1059" name="Line 35"/>
            <p:cNvSpPr>
              <a:spLocks noChangeShapeType="1"/>
            </p:cNvSpPr>
            <p:nvPr/>
          </p:nvSpPr>
          <p:spPr bwMode="auto">
            <a:xfrm>
              <a:off x="5962" y="11577"/>
              <a:ext cx="1008" cy="0"/>
            </a:xfrm>
            <a:prstGeom prst="line">
              <a:avLst/>
            </a:prstGeom>
            <a:noFill/>
            <a:ln w="9525">
              <a:solidFill>
                <a:srgbClr val="000000"/>
              </a:solidFill>
              <a:prstDash val="lgDash"/>
              <a:round/>
              <a:headEnd/>
              <a:tailEnd/>
            </a:ln>
          </p:spPr>
          <p:txBody>
            <a:bodyPr vert="horz" wrap="square" lIns="91440" tIns="45720" rIns="91440" bIns="45720" numCol="1" anchor="t" anchorCtr="0" compatLnSpc="1">
              <a:prstTxWarp prst="textNoShape">
                <a:avLst/>
              </a:prstTxWarp>
            </a:bodyPr>
            <a:lstStyle/>
            <a:p>
              <a:endParaRPr lang="ru-RU"/>
            </a:p>
          </p:txBody>
        </p:sp>
        <p:sp>
          <p:nvSpPr>
            <p:cNvPr id="1058" name="Line 34"/>
            <p:cNvSpPr>
              <a:spLocks noChangeShapeType="1"/>
            </p:cNvSpPr>
            <p:nvPr/>
          </p:nvSpPr>
          <p:spPr bwMode="auto">
            <a:xfrm>
              <a:off x="7546" y="11577"/>
              <a:ext cx="720" cy="1"/>
            </a:xfrm>
            <a:prstGeom prst="line">
              <a:avLst/>
            </a:prstGeom>
            <a:noFill/>
            <a:ln w="9525">
              <a:solidFill>
                <a:srgbClr val="000000"/>
              </a:solidFill>
              <a:prstDash val="lgDash"/>
              <a:round/>
              <a:headEnd/>
              <a:tailEnd/>
            </a:ln>
          </p:spPr>
          <p:txBody>
            <a:bodyPr vert="horz" wrap="square" lIns="91440" tIns="45720" rIns="91440" bIns="45720" numCol="1" anchor="t" anchorCtr="0" compatLnSpc="1">
              <a:prstTxWarp prst="textNoShape">
                <a:avLst/>
              </a:prstTxWarp>
            </a:bodyPr>
            <a:lstStyle/>
            <a:p>
              <a:endParaRPr lang="ru-RU"/>
            </a:p>
          </p:txBody>
        </p:sp>
        <p:sp>
          <p:nvSpPr>
            <p:cNvPr id="1057" name="Line 33"/>
            <p:cNvSpPr>
              <a:spLocks noChangeShapeType="1"/>
            </p:cNvSpPr>
            <p:nvPr/>
          </p:nvSpPr>
          <p:spPr bwMode="auto">
            <a:xfrm>
              <a:off x="3082" y="12297"/>
              <a:ext cx="1584" cy="0"/>
            </a:xfrm>
            <a:prstGeom prst="line">
              <a:avLst/>
            </a:prstGeom>
            <a:noFill/>
            <a:ln w="9525">
              <a:solidFill>
                <a:srgbClr val="000000"/>
              </a:solidFill>
              <a:prstDash val="lgDash"/>
              <a:round/>
              <a:headEnd/>
              <a:tailEnd/>
            </a:ln>
          </p:spPr>
          <p:txBody>
            <a:bodyPr vert="horz" wrap="square" lIns="91440" tIns="45720" rIns="91440" bIns="45720" numCol="1" anchor="t" anchorCtr="0" compatLnSpc="1">
              <a:prstTxWarp prst="textNoShape">
                <a:avLst/>
              </a:prstTxWarp>
            </a:bodyPr>
            <a:lstStyle/>
            <a:p>
              <a:endParaRPr lang="ru-RU"/>
            </a:p>
          </p:txBody>
        </p:sp>
        <p:sp>
          <p:nvSpPr>
            <p:cNvPr id="1056" name="Line 32"/>
            <p:cNvSpPr>
              <a:spLocks noChangeShapeType="1"/>
            </p:cNvSpPr>
            <p:nvPr/>
          </p:nvSpPr>
          <p:spPr bwMode="auto">
            <a:xfrm>
              <a:off x="5098" y="12297"/>
              <a:ext cx="1152" cy="0"/>
            </a:xfrm>
            <a:prstGeom prst="line">
              <a:avLst/>
            </a:prstGeom>
            <a:noFill/>
            <a:ln w="9525">
              <a:solidFill>
                <a:srgbClr val="000000"/>
              </a:solidFill>
              <a:prstDash val="lgDash"/>
              <a:round/>
              <a:headEnd/>
              <a:tailEnd/>
            </a:ln>
          </p:spPr>
          <p:txBody>
            <a:bodyPr vert="horz" wrap="square" lIns="91440" tIns="45720" rIns="91440" bIns="45720" numCol="1" anchor="t" anchorCtr="0" compatLnSpc="1">
              <a:prstTxWarp prst="textNoShape">
                <a:avLst/>
              </a:prstTxWarp>
            </a:bodyPr>
            <a:lstStyle/>
            <a:p>
              <a:endParaRPr lang="ru-RU"/>
            </a:p>
          </p:txBody>
        </p:sp>
        <p:sp>
          <p:nvSpPr>
            <p:cNvPr id="1055" name="Line 31"/>
            <p:cNvSpPr>
              <a:spLocks noChangeShapeType="1"/>
            </p:cNvSpPr>
            <p:nvPr/>
          </p:nvSpPr>
          <p:spPr bwMode="auto">
            <a:xfrm>
              <a:off x="6826" y="12297"/>
              <a:ext cx="1440" cy="1"/>
            </a:xfrm>
            <a:prstGeom prst="line">
              <a:avLst/>
            </a:prstGeom>
            <a:noFill/>
            <a:ln w="9525">
              <a:solidFill>
                <a:srgbClr val="000000"/>
              </a:solidFill>
              <a:prstDash val="lgDash"/>
              <a:round/>
              <a:headEnd/>
              <a:tailEnd/>
            </a:ln>
          </p:spPr>
          <p:txBody>
            <a:bodyPr vert="horz" wrap="square" lIns="91440" tIns="45720" rIns="91440" bIns="45720" numCol="1" anchor="t" anchorCtr="0" compatLnSpc="1">
              <a:prstTxWarp prst="textNoShape">
                <a:avLst/>
              </a:prstTxWarp>
            </a:bodyPr>
            <a:lstStyle/>
            <a:p>
              <a:endParaRPr lang="ru-RU"/>
            </a:p>
          </p:txBody>
        </p:sp>
        <p:sp>
          <p:nvSpPr>
            <p:cNvPr id="1054" name="Line 30"/>
            <p:cNvSpPr>
              <a:spLocks noChangeShapeType="1"/>
            </p:cNvSpPr>
            <p:nvPr/>
          </p:nvSpPr>
          <p:spPr bwMode="auto">
            <a:xfrm>
              <a:off x="3082" y="13017"/>
              <a:ext cx="2448" cy="0"/>
            </a:xfrm>
            <a:prstGeom prst="line">
              <a:avLst/>
            </a:prstGeom>
            <a:noFill/>
            <a:ln w="9525">
              <a:solidFill>
                <a:srgbClr val="000000"/>
              </a:solidFill>
              <a:prstDash val="lgDash"/>
              <a:round/>
              <a:headEnd/>
              <a:tailEnd/>
            </a:ln>
          </p:spPr>
          <p:txBody>
            <a:bodyPr vert="horz" wrap="square" lIns="91440" tIns="45720" rIns="91440" bIns="45720" numCol="1" anchor="t" anchorCtr="0" compatLnSpc="1">
              <a:prstTxWarp prst="textNoShape">
                <a:avLst/>
              </a:prstTxWarp>
            </a:bodyPr>
            <a:lstStyle/>
            <a:p>
              <a:endParaRPr lang="ru-RU"/>
            </a:p>
          </p:txBody>
        </p:sp>
        <p:sp>
          <p:nvSpPr>
            <p:cNvPr id="1053" name="Line 29"/>
            <p:cNvSpPr>
              <a:spLocks noChangeShapeType="1"/>
            </p:cNvSpPr>
            <p:nvPr/>
          </p:nvSpPr>
          <p:spPr bwMode="auto">
            <a:xfrm>
              <a:off x="5962" y="13017"/>
              <a:ext cx="2304" cy="1"/>
            </a:xfrm>
            <a:prstGeom prst="line">
              <a:avLst/>
            </a:prstGeom>
            <a:noFill/>
            <a:ln w="9525">
              <a:solidFill>
                <a:srgbClr val="000000"/>
              </a:solidFill>
              <a:prstDash val="lgDash"/>
              <a:round/>
              <a:headEnd/>
              <a:tailEnd/>
            </a:ln>
          </p:spPr>
          <p:txBody>
            <a:bodyPr vert="horz" wrap="square" lIns="91440" tIns="45720" rIns="91440" bIns="45720" numCol="1" anchor="t" anchorCtr="0" compatLnSpc="1">
              <a:prstTxWarp prst="textNoShape">
                <a:avLst/>
              </a:prstTxWarp>
            </a:bodyPr>
            <a:lstStyle/>
            <a:p>
              <a:endParaRPr lang="ru-RU"/>
            </a:p>
          </p:txBody>
        </p:sp>
        <p:sp>
          <p:nvSpPr>
            <p:cNvPr id="1052" name="Line 28"/>
            <p:cNvSpPr>
              <a:spLocks noChangeShapeType="1"/>
            </p:cNvSpPr>
            <p:nvPr/>
          </p:nvSpPr>
          <p:spPr bwMode="auto">
            <a:xfrm flipH="1">
              <a:off x="4234" y="11001"/>
              <a:ext cx="432" cy="288"/>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ru-RU"/>
            </a:p>
          </p:txBody>
        </p:sp>
        <p:sp>
          <p:nvSpPr>
            <p:cNvPr id="1051" name="Line 27"/>
            <p:cNvSpPr>
              <a:spLocks noChangeShapeType="1"/>
            </p:cNvSpPr>
            <p:nvPr/>
          </p:nvSpPr>
          <p:spPr bwMode="auto">
            <a:xfrm>
              <a:off x="6682" y="11001"/>
              <a:ext cx="432" cy="288"/>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ru-RU"/>
            </a:p>
          </p:txBody>
        </p:sp>
        <p:sp>
          <p:nvSpPr>
            <p:cNvPr id="1050" name="Line 26"/>
            <p:cNvSpPr>
              <a:spLocks noChangeShapeType="1"/>
            </p:cNvSpPr>
            <p:nvPr/>
          </p:nvSpPr>
          <p:spPr bwMode="auto">
            <a:xfrm>
              <a:off x="5098" y="11001"/>
              <a:ext cx="576" cy="288"/>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ru-RU"/>
            </a:p>
          </p:txBody>
        </p:sp>
        <p:sp>
          <p:nvSpPr>
            <p:cNvPr id="1049" name="Line 25"/>
            <p:cNvSpPr>
              <a:spLocks noChangeShapeType="1"/>
            </p:cNvSpPr>
            <p:nvPr/>
          </p:nvSpPr>
          <p:spPr bwMode="auto">
            <a:xfrm flipH="1">
              <a:off x="4954" y="11721"/>
              <a:ext cx="576" cy="288"/>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ru-RU"/>
            </a:p>
          </p:txBody>
        </p:sp>
        <p:sp>
          <p:nvSpPr>
            <p:cNvPr id="1048" name="Line 24"/>
            <p:cNvSpPr>
              <a:spLocks noChangeShapeType="1"/>
            </p:cNvSpPr>
            <p:nvPr/>
          </p:nvSpPr>
          <p:spPr bwMode="auto">
            <a:xfrm>
              <a:off x="5962" y="11721"/>
              <a:ext cx="432" cy="288"/>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ru-RU"/>
            </a:p>
          </p:txBody>
        </p:sp>
        <p:sp>
          <p:nvSpPr>
            <p:cNvPr id="1047" name="Line 23"/>
            <p:cNvSpPr>
              <a:spLocks noChangeShapeType="1"/>
            </p:cNvSpPr>
            <p:nvPr/>
          </p:nvSpPr>
          <p:spPr bwMode="auto">
            <a:xfrm>
              <a:off x="5098" y="12441"/>
              <a:ext cx="576" cy="288"/>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ru-RU"/>
            </a:p>
          </p:txBody>
        </p:sp>
        <p:sp>
          <p:nvSpPr>
            <p:cNvPr id="1046" name="Text Box 22"/>
            <p:cNvSpPr txBox="1">
              <a:spLocks noChangeArrowheads="1"/>
            </p:cNvSpPr>
            <p:nvPr/>
          </p:nvSpPr>
          <p:spPr bwMode="auto">
            <a:xfrm>
              <a:off x="4378" y="9561"/>
              <a:ext cx="864" cy="432"/>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корень</a:t>
              </a:r>
              <a:endParaRPr kumimoji="0" lang="ru-RU" sz="1800" b="0" i="0" u="none" strike="noStrike" cap="none" normalizeH="0" baseline="0" smtClean="0">
                <a:ln>
                  <a:noFill/>
                </a:ln>
                <a:solidFill>
                  <a:schemeClr val="tx1"/>
                </a:solidFill>
                <a:effectLst/>
                <a:latin typeface="Arial" pitchFamily="34" charset="0"/>
                <a:cs typeface="Arial" pitchFamily="34" charset="0"/>
              </a:endParaRPr>
            </a:p>
          </p:txBody>
        </p:sp>
        <p:sp>
          <p:nvSpPr>
            <p:cNvPr id="1045" name="Line 21"/>
            <p:cNvSpPr>
              <a:spLocks noChangeShapeType="1"/>
            </p:cNvSpPr>
            <p:nvPr/>
          </p:nvSpPr>
          <p:spPr bwMode="auto">
            <a:xfrm>
              <a:off x="4954" y="9849"/>
              <a:ext cx="432" cy="144"/>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ru-RU"/>
            </a:p>
          </p:txBody>
        </p:sp>
        <p:sp>
          <p:nvSpPr>
            <p:cNvPr id="1044" name="Text Box 20"/>
            <p:cNvSpPr txBox="1">
              <a:spLocks noChangeArrowheads="1"/>
            </p:cNvSpPr>
            <p:nvPr/>
          </p:nvSpPr>
          <p:spPr bwMode="auto">
            <a:xfrm>
              <a:off x="7114" y="12441"/>
              <a:ext cx="864" cy="432"/>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листья</a:t>
              </a:r>
              <a:endParaRPr kumimoji="0" lang="ru-RU" sz="1800" b="0" i="0" u="none" strike="noStrike" cap="none" normalizeH="0" baseline="0" smtClean="0">
                <a:ln>
                  <a:noFill/>
                </a:ln>
                <a:solidFill>
                  <a:schemeClr val="tx1"/>
                </a:solidFill>
                <a:effectLst/>
                <a:latin typeface="Arial" pitchFamily="34" charset="0"/>
                <a:cs typeface="Arial" pitchFamily="34" charset="0"/>
              </a:endParaRPr>
            </a:p>
          </p:txBody>
        </p:sp>
        <p:sp>
          <p:nvSpPr>
            <p:cNvPr id="1043" name="Line 19"/>
            <p:cNvSpPr>
              <a:spLocks noChangeShapeType="1"/>
            </p:cNvSpPr>
            <p:nvPr/>
          </p:nvSpPr>
          <p:spPr bwMode="auto">
            <a:xfrm flipH="1">
              <a:off x="5962" y="12729"/>
              <a:ext cx="1152" cy="144"/>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ru-RU"/>
            </a:p>
          </p:txBody>
        </p:sp>
        <p:sp>
          <p:nvSpPr>
            <p:cNvPr id="1042" name="Line 18"/>
            <p:cNvSpPr>
              <a:spLocks noChangeShapeType="1"/>
            </p:cNvSpPr>
            <p:nvPr/>
          </p:nvSpPr>
          <p:spPr bwMode="auto">
            <a:xfrm flipH="1" flipV="1">
              <a:off x="6826" y="12441"/>
              <a:ext cx="288" cy="144"/>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ru-RU"/>
            </a:p>
          </p:txBody>
        </p:sp>
        <p:sp>
          <p:nvSpPr>
            <p:cNvPr id="1041" name="Line 17"/>
            <p:cNvSpPr>
              <a:spLocks noChangeShapeType="1"/>
            </p:cNvSpPr>
            <p:nvPr/>
          </p:nvSpPr>
          <p:spPr bwMode="auto">
            <a:xfrm flipV="1">
              <a:off x="7258" y="11721"/>
              <a:ext cx="0" cy="72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ru-RU"/>
            </a:p>
          </p:txBody>
        </p:sp>
        <p:sp>
          <p:nvSpPr>
            <p:cNvPr id="1040" name="Freeform 16"/>
            <p:cNvSpPr>
              <a:spLocks/>
            </p:cNvSpPr>
            <p:nvPr/>
          </p:nvSpPr>
          <p:spPr bwMode="auto">
            <a:xfrm>
              <a:off x="3648" y="10256"/>
              <a:ext cx="3368" cy="3116"/>
            </a:xfrm>
            <a:custGeom>
              <a:avLst/>
              <a:gdLst/>
              <a:ahLst/>
              <a:cxnLst>
                <a:cxn ang="0">
                  <a:pos x="717" y="400"/>
                </a:cxn>
                <a:cxn ang="0">
                  <a:pos x="552" y="535"/>
                </a:cxn>
                <a:cxn ang="0">
                  <a:pos x="372" y="760"/>
                </a:cxn>
                <a:cxn ang="0">
                  <a:pos x="222" y="985"/>
                </a:cxn>
                <a:cxn ang="0">
                  <a:pos x="72" y="1480"/>
                </a:cxn>
                <a:cxn ang="0">
                  <a:pos x="162" y="2350"/>
                </a:cxn>
                <a:cxn ang="0">
                  <a:pos x="342" y="2740"/>
                </a:cxn>
                <a:cxn ang="0">
                  <a:pos x="492" y="2890"/>
                </a:cxn>
                <a:cxn ang="0">
                  <a:pos x="552" y="2950"/>
                </a:cxn>
                <a:cxn ang="0">
                  <a:pos x="747" y="3100"/>
                </a:cxn>
                <a:cxn ang="0">
                  <a:pos x="972" y="3265"/>
                </a:cxn>
                <a:cxn ang="0">
                  <a:pos x="1107" y="3340"/>
                </a:cxn>
                <a:cxn ang="0">
                  <a:pos x="1242" y="3430"/>
                </a:cxn>
                <a:cxn ang="0">
                  <a:pos x="1347" y="3610"/>
                </a:cxn>
                <a:cxn ang="0">
                  <a:pos x="1647" y="3805"/>
                </a:cxn>
                <a:cxn ang="0">
                  <a:pos x="2982" y="3880"/>
                </a:cxn>
                <a:cxn ang="0">
                  <a:pos x="3312" y="3685"/>
                </a:cxn>
                <a:cxn ang="0">
                  <a:pos x="3432" y="3580"/>
                </a:cxn>
                <a:cxn ang="0">
                  <a:pos x="3522" y="3520"/>
                </a:cxn>
                <a:cxn ang="0">
                  <a:pos x="3627" y="3400"/>
                </a:cxn>
                <a:cxn ang="0">
                  <a:pos x="3987" y="3130"/>
                </a:cxn>
                <a:cxn ang="0">
                  <a:pos x="4062" y="2965"/>
                </a:cxn>
                <a:cxn ang="0">
                  <a:pos x="4167" y="2680"/>
                </a:cxn>
                <a:cxn ang="0">
                  <a:pos x="3837" y="1780"/>
                </a:cxn>
                <a:cxn ang="0">
                  <a:pos x="3762" y="1675"/>
                </a:cxn>
                <a:cxn ang="0">
                  <a:pos x="3672" y="1630"/>
                </a:cxn>
                <a:cxn ang="0">
                  <a:pos x="3462" y="1435"/>
                </a:cxn>
                <a:cxn ang="0">
                  <a:pos x="3162" y="1255"/>
                </a:cxn>
                <a:cxn ang="0">
                  <a:pos x="3057" y="1195"/>
                </a:cxn>
                <a:cxn ang="0">
                  <a:pos x="2727" y="940"/>
                </a:cxn>
                <a:cxn ang="0">
                  <a:pos x="2592" y="850"/>
                </a:cxn>
                <a:cxn ang="0">
                  <a:pos x="2472" y="715"/>
                </a:cxn>
                <a:cxn ang="0">
                  <a:pos x="2322" y="535"/>
                </a:cxn>
                <a:cxn ang="0">
                  <a:pos x="2202" y="415"/>
                </a:cxn>
                <a:cxn ang="0">
                  <a:pos x="2067" y="310"/>
                </a:cxn>
                <a:cxn ang="0">
                  <a:pos x="1932" y="235"/>
                </a:cxn>
                <a:cxn ang="0">
                  <a:pos x="1602" y="85"/>
                </a:cxn>
                <a:cxn ang="0">
                  <a:pos x="1497" y="40"/>
                </a:cxn>
              </a:cxnLst>
              <a:rect l="0" t="0" r="r" b="b"/>
              <a:pathLst>
                <a:path w="4210" h="3895">
                  <a:moveTo>
                    <a:pt x="852" y="340"/>
                  </a:moveTo>
                  <a:cubicBezTo>
                    <a:pt x="646" y="369"/>
                    <a:pt x="809" y="320"/>
                    <a:pt x="717" y="400"/>
                  </a:cubicBezTo>
                  <a:cubicBezTo>
                    <a:pt x="690" y="424"/>
                    <a:pt x="627" y="460"/>
                    <a:pt x="627" y="460"/>
                  </a:cubicBezTo>
                  <a:cubicBezTo>
                    <a:pt x="572" y="543"/>
                    <a:pt x="627" y="473"/>
                    <a:pt x="552" y="535"/>
                  </a:cubicBezTo>
                  <a:cubicBezTo>
                    <a:pt x="514" y="566"/>
                    <a:pt x="462" y="631"/>
                    <a:pt x="432" y="670"/>
                  </a:cubicBezTo>
                  <a:cubicBezTo>
                    <a:pt x="410" y="698"/>
                    <a:pt x="383" y="726"/>
                    <a:pt x="372" y="760"/>
                  </a:cubicBezTo>
                  <a:cubicBezTo>
                    <a:pt x="367" y="775"/>
                    <a:pt x="366" y="792"/>
                    <a:pt x="357" y="805"/>
                  </a:cubicBezTo>
                  <a:cubicBezTo>
                    <a:pt x="318" y="864"/>
                    <a:pt x="245" y="915"/>
                    <a:pt x="222" y="985"/>
                  </a:cubicBezTo>
                  <a:cubicBezTo>
                    <a:pt x="167" y="1149"/>
                    <a:pt x="255" y="901"/>
                    <a:pt x="177" y="1075"/>
                  </a:cubicBezTo>
                  <a:cubicBezTo>
                    <a:pt x="123" y="1197"/>
                    <a:pt x="94" y="1349"/>
                    <a:pt x="72" y="1480"/>
                  </a:cubicBezTo>
                  <a:cubicBezTo>
                    <a:pt x="77" y="1709"/>
                    <a:pt x="0" y="2039"/>
                    <a:pt x="147" y="2260"/>
                  </a:cubicBezTo>
                  <a:cubicBezTo>
                    <a:pt x="152" y="2290"/>
                    <a:pt x="155" y="2320"/>
                    <a:pt x="162" y="2350"/>
                  </a:cubicBezTo>
                  <a:cubicBezTo>
                    <a:pt x="170" y="2381"/>
                    <a:pt x="192" y="2440"/>
                    <a:pt x="192" y="2440"/>
                  </a:cubicBezTo>
                  <a:cubicBezTo>
                    <a:pt x="204" y="2557"/>
                    <a:pt x="213" y="2697"/>
                    <a:pt x="342" y="2740"/>
                  </a:cubicBezTo>
                  <a:cubicBezTo>
                    <a:pt x="362" y="2770"/>
                    <a:pt x="382" y="2800"/>
                    <a:pt x="402" y="2830"/>
                  </a:cubicBezTo>
                  <a:cubicBezTo>
                    <a:pt x="422" y="2860"/>
                    <a:pt x="492" y="2890"/>
                    <a:pt x="492" y="2890"/>
                  </a:cubicBezTo>
                  <a:cubicBezTo>
                    <a:pt x="497" y="2905"/>
                    <a:pt x="496" y="2924"/>
                    <a:pt x="507" y="2935"/>
                  </a:cubicBezTo>
                  <a:cubicBezTo>
                    <a:pt x="518" y="2946"/>
                    <a:pt x="538" y="2942"/>
                    <a:pt x="552" y="2950"/>
                  </a:cubicBezTo>
                  <a:cubicBezTo>
                    <a:pt x="589" y="2971"/>
                    <a:pt x="621" y="3001"/>
                    <a:pt x="657" y="3025"/>
                  </a:cubicBezTo>
                  <a:cubicBezTo>
                    <a:pt x="716" y="3114"/>
                    <a:pt x="650" y="3031"/>
                    <a:pt x="747" y="3100"/>
                  </a:cubicBezTo>
                  <a:cubicBezTo>
                    <a:pt x="845" y="3170"/>
                    <a:pt x="740" y="3128"/>
                    <a:pt x="837" y="3160"/>
                  </a:cubicBezTo>
                  <a:cubicBezTo>
                    <a:pt x="877" y="3200"/>
                    <a:pt x="932" y="3225"/>
                    <a:pt x="972" y="3265"/>
                  </a:cubicBezTo>
                  <a:cubicBezTo>
                    <a:pt x="987" y="3280"/>
                    <a:pt x="998" y="3300"/>
                    <a:pt x="1017" y="3310"/>
                  </a:cubicBezTo>
                  <a:cubicBezTo>
                    <a:pt x="1045" y="3325"/>
                    <a:pt x="1081" y="3322"/>
                    <a:pt x="1107" y="3340"/>
                  </a:cubicBezTo>
                  <a:cubicBezTo>
                    <a:pt x="1137" y="3360"/>
                    <a:pt x="1167" y="3380"/>
                    <a:pt x="1197" y="3400"/>
                  </a:cubicBezTo>
                  <a:cubicBezTo>
                    <a:pt x="1212" y="3410"/>
                    <a:pt x="1242" y="3430"/>
                    <a:pt x="1242" y="3430"/>
                  </a:cubicBezTo>
                  <a:cubicBezTo>
                    <a:pt x="1268" y="3509"/>
                    <a:pt x="1240" y="3445"/>
                    <a:pt x="1302" y="3520"/>
                  </a:cubicBezTo>
                  <a:cubicBezTo>
                    <a:pt x="1420" y="3662"/>
                    <a:pt x="1257" y="3475"/>
                    <a:pt x="1347" y="3610"/>
                  </a:cubicBezTo>
                  <a:cubicBezTo>
                    <a:pt x="1380" y="3659"/>
                    <a:pt x="1395" y="3650"/>
                    <a:pt x="1437" y="3685"/>
                  </a:cubicBezTo>
                  <a:cubicBezTo>
                    <a:pt x="1507" y="3743"/>
                    <a:pt x="1555" y="3782"/>
                    <a:pt x="1647" y="3805"/>
                  </a:cubicBezTo>
                  <a:cubicBezTo>
                    <a:pt x="1780" y="3893"/>
                    <a:pt x="1925" y="3885"/>
                    <a:pt x="2082" y="3895"/>
                  </a:cubicBezTo>
                  <a:cubicBezTo>
                    <a:pt x="2382" y="3890"/>
                    <a:pt x="2682" y="3890"/>
                    <a:pt x="2982" y="3880"/>
                  </a:cubicBezTo>
                  <a:cubicBezTo>
                    <a:pt x="3090" y="3877"/>
                    <a:pt x="3167" y="3740"/>
                    <a:pt x="3267" y="3715"/>
                  </a:cubicBezTo>
                  <a:cubicBezTo>
                    <a:pt x="3282" y="3705"/>
                    <a:pt x="3299" y="3698"/>
                    <a:pt x="3312" y="3685"/>
                  </a:cubicBezTo>
                  <a:cubicBezTo>
                    <a:pt x="3325" y="3672"/>
                    <a:pt x="3328" y="3652"/>
                    <a:pt x="3342" y="3640"/>
                  </a:cubicBezTo>
                  <a:cubicBezTo>
                    <a:pt x="3369" y="3616"/>
                    <a:pt x="3402" y="3600"/>
                    <a:pt x="3432" y="3580"/>
                  </a:cubicBezTo>
                  <a:cubicBezTo>
                    <a:pt x="3447" y="3570"/>
                    <a:pt x="3462" y="3560"/>
                    <a:pt x="3477" y="3550"/>
                  </a:cubicBezTo>
                  <a:cubicBezTo>
                    <a:pt x="3492" y="3540"/>
                    <a:pt x="3522" y="3520"/>
                    <a:pt x="3522" y="3520"/>
                  </a:cubicBezTo>
                  <a:cubicBezTo>
                    <a:pt x="3602" y="3400"/>
                    <a:pt x="3497" y="3545"/>
                    <a:pt x="3597" y="3445"/>
                  </a:cubicBezTo>
                  <a:cubicBezTo>
                    <a:pt x="3610" y="3432"/>
                    <a:pt x="3613" y="3412"/>
                    <a:pt x="3627" y="3400"/>
                  </a:cubicBezTo>
                  <a:cubicBezTo>
                    <a:pt x="3677" y="3357"/>
                    <a:pt x="3849" y="3241"/>
                    <a:pt x="3912" y="3220"/>
                  </a:cubicBezTo>
                  <a:cubicBezTo>
                    <a:pt x="3934" y="3188"/>
                    <a:pt x="3970" y="3165"/>
                    <a:pt x="3987" y="3130"/>
                  </a:cubicBezTo>
                  <a:cubicBezTo>
                    <a:pt x="3989" y="3125"/>
                    <a:pt x="4009" y="3006"/>
                    <a:pt x="4017" y="2995"/>
                  </a:cubicBezTo>
                  <a:cubicBezTo>
                    <a:pt x="4027" y="2980"/>
                    <a:pt x="4047" y="2975"/>
                    <a:pt x="4062" y="2965"/>
                  </a:cubicBezTo>
                  <a:cubicBezTo>
                    <a:pt x="4103" y="2800"/>
                    <a:pt x="4041" y="3006"/>
                    <a:pt x="4122" y="2860"/>
                  </a:cubicBezTo>
                  <a:cubicBezTo>
                    <a:pt x="4150" y="2809"/>
                    <a:pt x="4158" y="2736"/>
                    <a:pt x="4167" y="2680"/>
                  </a:cubicBezTo>
                  <a:cubicBezTo>
                    <a:pt x="4160" y="2436"/>
                    <a:pt x="4210" y="2054"/>
                    <a:pt x="3957" y="1885"/>
                  </a:cubicBezTo>
                  <a:cubicBezTo>
                    <a:pt x="3922" y="1832"/>
                    <a:pt x="3898" y="1800"/>
                    <a:pt x="3837" y="1780"/>
                  </a:cubicBezTo>
                  <a:cubicBezTo>
                    <a:pt x="3797" y="1660"/>
                    <a:pt x="3857" y="1800"/>
                    <a:pt x="3777" y="1720"/>
                  </a:cubicBezTo>
                  <a:cubicBezTo>
                    <a:pt x="3766" y="1709"/>
                    <a:pt x="3773" y="1686"/>
                    <a:pt x="3762" y="1675"/>
                  </a:cubicBezTo>
                  <a:cubicBezTo>
                    <a:pt x="3751" y="1664"/>
                    <a:pt x="3731" y="1667"/>
                    <a:pt x="3717" y="1660"/>
                  </a:cubicBezTo>
                  <a:cubicBezTo>
                    <a:pt x="3701" y="1652"/>
                    <a:pt x="3687" y="1640"/>
                    <a:pt x="3672" y="1630"/>
                  </a:cubicBezTo>
                  <a:cubicBezTo>
                    <a:pt x="3610" y="1537"/>
                    <a:pt x="3679" y="1628"/>
                    <a:pt x="3597" y="1555"/>
                  </a:cubicBezTo>
                  <a:cubicBezTo>
                    <a:pt x="3443" y="1418"/>
                    <a:pt x="3564" y="1503"/>
                    <a:pt x="3462" y="1435"/>
                  </a:cubicBezTo>
                  <a:cubicBezTo>
                    <a:pt x="3414" y="1364"/>
                    <a:pt x="3449" y="1396"/>
                    <a:pt x="3342" y="1360"/>
                  </a:cubicBezTo>
                  <a:cubicBezTo>
                    <a:pt x="3276" y="1338"/>
                    <a:pt x="3230" y="1278"/>
                    <a:pt x="3162" y="1255"/>
                  </a:cubicBezTo>
                  <a:cubicBezTo>
                    <a:pt x="3142" y="1240"/>
                    <a:pt x="3124" y="1222"/>
                    <a:pt x="3102" y="1210"/>
                  </a:cubicBezTo>
                  <a:cubicBezTo>
                    <a:pt x="3088" y="1202"/>
                    <a:pt x="3071" y="1203"/>
                    <a:pt x="3057" y="1195"/>
                  </a:cubicBezTo>
                  <a:cubicBezTo>
                    <a:pt x="2988" y="1156"/>
                    <a:pt x="2923" y="1095"/>
                    <a:pt x="2862" y="1045"/>
                  </a:cubicBezTo>
                  <a:cubicBezTo>
                    <a:pt x="2721" y="928"/>
                    <a:pt x="2954" y="1092"/>
                    <a:pt x="2727" y="940"/>
                  </a:cubicBezTo>
                  <a:cubicBezTo>
                    <a:pt x="2712" y="930"/>
                    <a:pt x="2682" y="910"/>
                    <a:pt x="2682" y="910"/>
                  </a:cubicBezTo>
                  <a:cubicBezTo>
                    <a:pt x="2607" y="797"/>
                    <a:pt x="2708" y="927"/>
                    <a:pt x="2592" y="850"/>
                  </a:cubicBezTo>
                  <a:cubicBezTo>
                    <a:pt x="2577" y="840"/>
                    <a:pt x="2574" y="818"/>
                    <a:pt x="2562" y="805"/>
                  </a:cubicBezTo>
                  <a:cubicBezTo>
                    <a:pt x="2534" y="773"/>
                    <a:pt x="2496" y="750"/>
                    <a:pt x="2472" y="715"/>
                  </a:cubicBezTo>
                  <a:cubicBezTo>
                    <a:pt x="2439" y="665"/>
                    <a:pt x="2385" y="630"/>
                    <a:pt x="2352" y="580"/>
                  </a:cubicBezTo>
                  <a:cubicBezTo>
                    <a:pt x="2342" y="565"/>
                    <a:pt x="2335" y="548"/>
                    <a:pt x="2322" y="535"/>
                  </a:cubicBezTo>
                  <a:cubicBezTo>
                    <a:pt x="2204" y="417"/>
                    <a:pt x="2355" y="607"/>
                    <a:pt x="2232" y="460"/>
                  </a:cubicBezTo>
                  <a:cubicBezTo>
                    <a:pt x="2220" y="446"/>
                    <a:pt x="2216" y="427"/>
                    <a:pt x="2202" y="415"/>
                  </a:cubicBezTo>
                  <a:cubicBezTo>
                    <a:pt x="2175" y="391"/>
                    <a:pt x="2142" y="375"/>
                    <a:pt x="2112" y="355"/>
                  </a:cubicBezTo>
                  <a:cubicBezTo>
                    <a:pt x="2094" y="343"/>
                    <a:pt x="2085" y="322"/>
                    <a:pt x="2067" y="310"/>
                  </a:cubicBezTo>
                  <a:cubicBezTo>
                    <a:pt x="2054" y="301"/>
                    <a:pt x="2037" y="300"/>
                    <a:pt x="2022" y="295"/>
                  </a:cubicBezTo>
                  <a:cubicBezTo>
                    <a:pt x="1922" y="195"/>
                    <a:pt x="2030" y="289"/>
                    <a:pt x="1932" y="235"/>
                  </a:cubicBezTo>
                  <a:cubicBezTo>
                    <a:pt x="1841" y="185"/>
                    <a:pt x="1863" y="177"/>
                    <a:pt x="1782" y="145"/>
                  </a:cubicBezTo>
                  <a:cubicBezTo>
                    <a:pt x="1724" y="122"/>
                    <a:pt x="1661" y="105"/>
                    <a:pt x="1602" y="85"/>
                  </a:cubicBezTo>
                  <a:cubicBezTo>
                    <a:pt x="1585" y="79"/>
                    <a:pt x="1574" y="62"/>
                    <a:pt x="1557" y="55"/>
                  </a:cubicBezTo>
                  <a:cubicBezTo>
                    <a:pt x="1538" y="47"/>
                    <a:pt x="1517" y="45"/>
                    <a:pt x="1497" y="40"/>
                  </a:cubicBezTo>
                  <a:cubicBezTo>
                    <a:pt x="1259" y="51"/>
                    <a:pt x="1207" y="0"/>
                    <a:pt x="1077" y="130"/>
                  </a:cubicBezTo>
                </a:path>
              </a:pathLst>
            </a:custGeom>
            <a:noFill/>
            <a:ln w="9525">
              <a:solidFill>
                <a:srgbClr val="000000"/>
              </a:solidFill>
              <a:prstDash val="lgDash"/>
              <a:round/>
              <a:headEnd/>
              <a:tailEnd/>
            </a:ln>
          </p:spPr>
          <p:txBody>
            <a:bodyPr vert="horz" wrap="square" lIns="91440" tIns="45720" rIns="91440" bIns="45720" numCol="1" anchor="t" anchorCtr="0" compatLnSpc="1">
              <a:prstTxWarp prst="textNoShape">
                <a:avLst/>
              </a:prstTxWarp>
            </a:bodyPr>
            <a:lstStyle/>
            <a:p>
              <a:endParaRPr lang="ru-RU"/>
            </a:p>
          </p:txBody>
        </p:sp>
        <p:sp>
          <p:nvSpPr>
            <p:cNvPr id="1039" name="Text Box 15"/>
            <p:cNvSpPr txBox="1">
              <a:spLocks noChangeArrowheads="1"/>
            </p:cNvSpPr>
            <p:nvPr/>
          </p:nvSpPr>
          <p:spPr bwMode="auto">
            <a:xfrm>
              <a:off x="2650" y="10281"/>
              <a:ext cx="1152" cy="576"/>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левое</a:t>
              </a:r>
              <a:endParaRPr kumimoji="0" lang="ru-RU" sz="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поддерево</a:t>
              </a:r>
              <a:endParaRPr kumimoji="0" lang="ru-RU" sz="1800" b="0" i="0" u="none" strike="noStrike" cap="none" normalizeH="0" baseline="0" smtClean="0">
                <a:ln>
                  <a:noFill/>
                </a:ln>
                <a:solidFill>
                  <a:schemeClr val="tx1"/>
                </a:solidFill>
                <a:effectLst/>
                <a:latin typeface="Arial" pitchFamily="34" charset="0"/>
                <a:cs typeface="Arial" pitchFamily="34" charset="0"/>
              </a:endParaRPr>
            </a:p>
          </p:txBody>
        </p:sp>
        <p:sp>
          <p:nvSpPr>
            <p:cNvPr id="1038" name="Line 14"/>
            <p:cNvSpPr>
              <a:spLocks noChangeShapeType="1"/>
            </p:cNvSpPr>
            <p:nvPr/>
          </p:nvSpPr>
          <p:spPr bwMode="auto">
            <a:xfrm>
              <a:off x="3226" y="10857"/>
              <a:ext cx="432" cy="432"/>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ru-RU"/>
            </a:p>
          </p:txBody>
        </p:sp>
        <p:sp>
          <p:nvSpPr>
            <p:cNvPr id="1037" name="Freeform 13"/>
            <p:cNvSpPr>
              <a:spLocks/>
            </p:cNvSpPr>
            <p:nvPr/>
          </p:nvSpPr>
          <p:spPr bwMode="auto">
            <a:xfrm>
              <a:off x="5914" y="10329"/>
              <a:ext cx="1894" cy="1749"/>
            </a:xfrm>
            <a:custGeom>
              <a:avLst/>
              <a:gdLst/>
              <a:ahLst/>
              <a:cxnLst>
                <a:cxn ang="0">
                  <a:pos x="1020" y="86"/>
                </a:cxn>
                <a:cxn ang="0">
                  <a:pos x="285" y="86"/>
                </a:cxn>
                <a:cxn ang="0">
                  <a:pos x="195" y="116"/>
                </a:cxn>
                <a:cxn ang="0">
                  <a:pos x="45" y="296"/>
                </a:cxn>
                <a:cxn ang="0">
                  <a:pos x="15" y="386"/>
                </a:cxn>
                <a:cxn ang="0">
                  <a:pos x="30" y="851"/>
                </a:cxn>
                <a:cxn ang="0">
                  <a:pos x="120" y="911"/>
                </a:cxn>
                <a:cxn ang="0">
                  <a:pos x="255" y="956"/>
                </a:cxn>
                <a:cxn ang="0">
                  <a:pos x="480" y="1091"/>
                </a:cxn>
                <a:cxn ang="0">
                  <a:pos x="600" y="1121"/>
                </a:cxn>
                <a:cxn ang="0">
                  <a:pos x="735" y="1301"/>
                </a:cxn>
                <a:cxn ang="0">
                  <a:pos x="915" y="1421"/>
                </a:cxn>
                <a:cxn ang="0">
                  <a:pos x="1080" y="1586"/>
                </a:cxn>
                <a:cxn ang="0">
                  <a:pos x="1140" y="1676"/>
                </a:cxn>
                <a:cxn ang="0">
                  <a:pos x="1155" y="1736"/>
                </a:cxn>
                <a:cxn ang="0">
                  <a:pos x="1290" y="1811"/>
                </a:cxn>
                <a:cxn ang="0">
                  <a:pos x="1320" y="1856"/>
                </a:cxn>
                <a:cxn ang="0">
                  <a:pos x="1365" y="1871"/>
                </a:cxn>
                <a:cxn ang="0">
                  <a:pos x="1470" y="2096"/>
                </a:cxn>
                <a:cxn ang="0">
                  <a:pos x="1620" y="2156"/>
                </a:cxn>
                <a:cxn ang="0">
                  <a:pos x="1710" y="2186"/>
                </a:cxn>
                <a:cxn ang="0">
                  <a:pos x="2145" y="2171"/>
                </a:cxn>
                <a:cxn ang="0">
                  <a:pos x="2205" y="2156"/>
                </a:cxn>
                <a:cxn ang="0">
                  <a:pos x="2295" y="1976"/>
                </a:cxn>
                <a:cxn ang="0">
                  <a:pos x="2325" y="1886"/>
                </a:cxn>
                <a:cxn ang="0">
                  <a:pos x="2340" y="1331"/>
                </a:cxn>
                <a:cxn ang="0">
                  <a:pos x="2265" y="1196"/>
                </a:cxn>
                <a:cxn ang="0">
                  <a:pos x="2025" y="926"/>
                </a:cxn>
                <a:cxn ang="0">
                  <a:pos x="1920" y="806"/>
                </a:cxn>
                <a:cxn ang="0">
                  <a:pos x="1860" y="731"/>
                </a:cxn>
                <a:cxn ang="0">
                  <a:pos x="1785" y="656"/>
                </a:cxn>
                <a:cxn ang="0">
                  <a:pos x="1725" y="581"/>
                </a:cxn>
                <a:cxn ang="0">
                  <a:pos x="1695" y="536"/>
                </a:cxn>
                <a:cxn ang="0">
                  <a:pos x="1650" y="506"/>
                </a:cxn>
                <a:cxn ang="0">
                  <a:pos x="1260" y="281"/>
                </a:cxn>
              </a:cxnLst>
              <a:rect l="0" t="0" r="r" b="b"/>
              <a:pathLst>
                <a:path w="2367" h="2186">
                  <a:moveTo>
                    <a:pt x="1020" y="86"/>
                  </a:moveTo>
                  <a:cubicBezTo>
                    <a:pt x="761" y="0"/>
                    <a:pt x="926" y="49"/>
                    <a:pt x="285" y="86"/>
                  </a:cubicBezTo>
                  <a:cubicBezTo>
                    <a:pt x="253" y="88"/>
                    <a:pt x="195" y="116"/>
                    <a:pt x="195" y="116"/>
                  </a:cubicBezTo>
                  <a:cubicBezTo>
                    <a:pt x="153" y="158"/>
                    <a:pt x="66" y="233"/>
                    <a:pt x="45" y="296"/>
                  </a:cubicBezTo>
                  <a:cubicBezTo>
                    <a:pt x="35" y="326"/>
                    <a:pt x="15" y="386"/>
                    <a:pt x="15" y="386"/>
                  </a:cubicBezTo>
                  <a:cubicBezTo>
                    <a:pt x="20" y="541"/>
                    <a:pt x="0" y="699"/>
                    <a:pt x="30" y="851"/>
                  </a:cubicBezTo>
                  <a:cubicBezTo>
                    <a:pt x="37" y="886"/>
                    <a:pt x="90" y="891"/>
                    <a:pt x="120" y="911"/>
                  </a:cubicBezTo>
                  <a:cubicBezTo>
                    <a:pt x="198" y="963"/>
                    <a:pt x="134" y="929"/>
                    <a:pt x="255" y="956"/>
                  </a:cubicBezTo>
                  <a:cubicBezTo>
                    <a:pt x="338" y="974"/>
                    <a:pt x="410" y="1044"/>
                    <a:pt x="480" y="1091"/>
                  </a:cubicBezTo>
                  <a:cubicBezTo>
                    <a:pt x="514" y="1114"/>
                    <a:pt x="561" y="1108"/>
                    <a:pt x="600" y="1121"/>
                  </a:cubicBezTo>
                  <a:cubicBezTo>
                    <a:pt x="654" y="1175"/>
                    <a:pt x="693" y="1237"/>
                    <a:pt x="735" y="1301"/>
                  </a:cubicBezTo>
                  <a:cubicBezTo>
                    <a:pt x="781" y="1371"/>
                    <a:pt x="858" y="1370"/>
                    <a:pt x="915" y="1421"/>
                  </a:cubicBezTo>
                  <a:cubicBezTo>
                    <a:pt x="974" y="1473"/>
                    <a:pt x="1016" y="1543"/>
                    <a:pt x="1080" y="1586"/>
                  </a:cubicBezTo>
                  <a:cubicBezTo>
                    <a:pt x="1100" y="1616"/>
                    <a:pt x="1131" y="1641"/>
                    <a:pt x="1140" y="1676"/>
                  </a:cubicBezTo>
                  <a:cubicBezTo>
                    <a:pt x="1145" y="1696"/>
                    <a:pt x="1144" y="1719"/>
                    <a:pt x="1155" y="1736"/>
                  </a:cubicBezTo>
                  <a:cubicBezTo>
                    <a:pt x="1171" y="1760"/>
                    <a:pt x="1262" y="1792"/>
                    <a:pt x="1290" y="1811"/>
                  </a:cubicBezTo>
                  <a:cubicBezTo>
                    <a:pt x="1300" y="1826"/>
                    <a:pt x="1306" y="1845"/>
                    <a:pt x="1320" y="1856"/>
                  </a:cubicBezTo>
                  <a:cubicBezTo>
                    <a:pt x="1332" y="1866"/>
                    <a:pt x="1356" y="1858"/>
                    <a:pt x="1365" y="1871"/>
                  </a:cubicBezTo>
                  <a:cubicBezTo>
                    <a:pt x="1427" y="1958"/>
                    <a:pt x="1354" y="2038"/>
                    <a:pt x="1470" y="2096"/>
                  </a:cubicBezTo>
                  <a:cubicBezTo>
                    <a:pt x="1518" y="2120"/>
                    <a:pt x="1570" y="2136"/>
                    <a:pt x="1620" y="2156"/>
                  </a:cubicBezTo>
                  <a:cubicBezTo>
                    <a:pt x="1649" y="2168"/>
                    <a:pt x="1710" y="2186"/>
                    <a:pt x="1710" y="2186"/>
                  </a:cubicBezTo>
                  <a:cubicBezTo>
                    <a:pt x="1855" y="2181"/>
                    <a:pt x="2000" y="2180"/>
                    <a:pt x="2145" y="2171"/>
                  </a:cubicBezTo>
                  <a:cubicBezTo>
                    <a:pt x="2166" y="2170"/>
                    <a:pt x="2188" y="2167"/>
                    <a:pt x="2205" y="2156"/>
                  </a:cubicBezTo>
                  <a:cubicBezTo>
                    <a:pt x="2215" y="2149"/>
                    <a:pt x="2279" y="2012"/>
                    <a:pt x="2295" y="1976"/>
                  </a:cubicBezTo>
                  <a:cubicBezTo>
                    <a:pt x="2308" y="1947"/>
                    <a:pt x="2325" y="1886"/>
                    <a:pt x="2325" y="1886"/>
                  </a:cubicBezTo>
                  <a:cubicBezTo>
                    <a:pt x="2353" y="1664"/>
                    <a:pt x="2367" y="1613"/>
                    <a:pt x="2340" y="1331"/>
                  </a:cubicBezTo>
                  <a:cubicBezTo>
                    <a:pt x="2331" y="1234"/>
                    <a:pt x="2314" y="1255"/>
                    <a:pt x="2265" y="1196"/>
                  </a:cubicBezTo>
                  <a:cubicBezTo>
                    <a:pt x="2189" y="1104"/>
                    <a:pt x="2110" y="1011"/>
                    <a:pt x="2025" y="926"/>
                  </a:cubicBezTo>
                  <a:cubicBezTo>
                    <a:pt x="1850" y="751"/>
                    <a:pt x="2047" y="891"/>
                    <a:pt x="1920" y="806"/>
                  </a:cubicBezTo>
                  <a:cubicBezTo>
                    <a:pt x="1891" y="718"/>
                    <a:pt x="1928" y="799"/>
                    <a:pt x="1860" y="731"/>
                  </a:cubicBezTo>
                  <a:cubicBezTo>
                    <a:pt x="1760" y="631"/>
                    <a:pt x="1905" y="736"/>
                    <a:pt x="1785" y="656"/>
                  </a:cubicBezTo>
                  <a:cubicBezTo>
                    <a:pt x="1756" y="568"/>
                    <a:pt x="1793" y="649"/>
                    <a:pt x="1725" y="581"/>
                  </a:cubicBezTo>
                  <a:cubicBezTo>
                    <a:pt x="1712" y="568"/>
                    <a:pt x="1708" y="549"/>
                    <a:pt x="1695" y="536"/>
                  </a:cubicBezTo>
                  <a:cubicBezTo>
                    <a:pt x="1682" y="523"/>
                    <a:pt x="1663" y="518"/>
                    <a:pt x="1650" y="506"/>
                  </a:cubicBezTo>
                  <a:cubicBezTo>
                    <a:pt x="1513" y="384"/>
                    <a:pt x="1461" y="281"/>
                    <a:pt x="1260" y="281"/>
                  </a:cubicBezTo>
                </a:path>
              </a:pathLst>
            </a:custGeom>
            <a:noFill/>
            <a:ln w="9525">
              <a:solidFill>
                <a:srgbClr val="000000"/>
              </a:solidFill>
              <a:prstDash val="lgDash"/>
              <a:round/>
              <a:headEnd/>
              <a:tailEnd/>
            </a:ln>
          </p:spPr>
          <p:txBody>
            <a:bodyPr vert="horz" wrap="square" lIns="91440" tIns="45720" rIns="91440" bIns="45720" numCol="1" anchor="t" anchorCtr="0" compatLnSpc="1">
              <a:prstTxWarp prst="textNoShape">
                <a:avLst/>
              </a:prstTxWarp>
            </a:bodyPr>
            <a:lstStyle/>
            <a:p>
              <a:endParaRPr lang="ru-RU"/>
            </a:p>
          </p:txBody>
        </p:sp>
        <p:sp>
          <p:nvSpPr>
            <p:cNvPr id="1036" name="Text Box 12"/>
            <p:cNvSpPr txBox="1">
              <a:spLocks noChangeArrowheads="1"/>
            </p:cNvSpPr>
            <p:nvPr/>
          </p:nvSpPr>
          <p:spPr bwMode="auto">
            <a:xfrm>
              <a:off x="6826" y="9993"/>
              <a:ext cx="1152" cy="576"/>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правое</a:t>
              </a:r>
              <a:endParaRPr kumimoji="0" lang="ru-RU" sz="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поддерево</a:t>
              </a:r>
              <a:endParaRPr kumimoji="0" lang="ru-RU" sz="1800" b="0" i="0" u="none" strike="noStrike" cap="none" normalizeH="0" baseline="0" smtClean="0">
                <a:ln>
                  <a:noFill/>
                </a:ln>
                <a:solidFill>
                  <a:schemeClr val="tx1"/>
                </a:solidFill>
                <a:effectLst/>
                <a:latin typeface="Arial" pitchFamily="34" charset="0"/>
                <a:cs typeface="Arial" pitchFamily="34" charset="0"/>
              </a:endParaRPr>
            </a:p>
          </p:txBody>
        </p:sp>
        <p:sp>
          <p:nvSpPr>
            <p:cNvPr id="1035" name="Line 11"/>
            <p:cNvSpPr>
              <a:spLocks noChangeShapeType="1"/>
            </p:cNvSpPr>
            <p:nvPr/>
          </p:nvSpPr>
          <p:spPr bwMode="auto">
            <a:xfrm flipH="1">
              <a:off x="7258" y="10569"/>
              <a:ext cx="144" cy="144"/>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ru-RU"/>
            </a:p>
          </p:txBody>
        </p:sp>
        <p:sp>
          <p:nvSpPr>
            <p:cNvPr id="1034" name="Text Box 10"/>
            <p:cNvSpPr txBox="1">
              <a:spLocks noChangeArrowheads="1"/>
            </p:cNvSpPr>
            <p:nvPr/>
          </p:nvSpPr>
          <p:spPr bwMode="auto">
            <a:xfrm>
              <a:off x="8410" y="9849"/>
              <a:ext cx="864" cy="432"/>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слой 0</a:t>
              </a:r>
              <a:endParaRPr kumimoji="0" lang="ru-RU" sz="1800" b="0" i="0" u="none" strike="noStrike" cap="none" normalizeH="0" baseline="0" smtClean="0">
                <a:ln>
                  <a:noFill/>
                </a:ln>
                <a:solidFill>
                  <a:schemeClr val="tx1"/>
                </a:solidFill>
                <a:effectLst/>
                <a:latin typeface="Arial" pitchFamily="34" charset="0"/>
                <a:cs typeface="Arial" pitchFamily="34" charset="0"/>
              </a:endParaRPr>
            </a:p>
          </p:txBody>
        </p:sp>
        <p:sp>
          <p:nvSpPr>
            <p:cNvPr id="1033" name="Text Box 9"/>
            <p:cNvSpPr txBox="1">
              <a:spLocks noChangeArrowheads="1"/>
            </p:cNvSpPr>
            <p:nvPr/>
          </p:nvSpPr>
          <p:spPr bwMode="auto">
            <a:xfrm>
              <a:off x="8410" y="10569"/>
              <a:ext cx="864" cy="432"/>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слой 1</a:t>
              </a:r>
              <a:endParaRPr kumimoji="0" lang="ru-RU" sz="1800" b="0" i="0" u="none" strike="noStrike" cap="none" normalizeH="0" baseline="0" smtClean="0">
                <a:ln>
                  <a:noFill/>
                </a:ln>
                <a:solidFill>
                  <a:schemeClr val="tx1"/>
                </a:solidFill>
                <a:effectLst/>
                <a:latin typeface="Arial" pitchFamily="34" charset="0"/>
                <a:cs typeface="Arial" pitchFamily="34" charset="0"/>
              </a:endParaRPr>
            </a:p>
          </p:txBody>
        </p:sp>
        <p:sp>
          <p:nvSpPr>
            <p:cNvPr id="1032" name="Text Box 8"/>
            <p:cNvSpPr txBox="1">
              <a:spLocks noChangeArrowheads="1"/>
            </p:cNvSpPr>
            <p:nvPr/>
          </p:nvSpPr>
          <p:spPr bwMode="auto">
            <a:xfrm>
              <a:off x="2938" y="11721"/>
              <a:ext cx="720" cy="432"/>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лист</a:t>
              </a:r>
              <a:endParaRPr kumimoji="0" lang="ru-RU" sz="1800" b="0" i="0" u="none" strike="noStrike" cap="none" normalizeH="0" baseline="0" smtClean="0">
                <a:ln>
                  <a:noFill/>
                </a:ln>
                <a:solidFill>
                  <a:schemeClr val="tx1"/>
                </a:solidFill>
                <a:effectLst/>
                <a:latin typeface="Arial" pitchFamily="34" charset="0"/>
                <a:cs typeface="Arial" pitchFamily="34" charset="0"/>
              </a:endParaRPr>
            </a:p>
          </p:txBody>
        </p:sp>
        <p:sp>
          <p:nvSpPr>
            <p:cNvPr id="1031" name="Text Box 7"/>
            <p:cNvSpPr txBox="1">
              <a:spLocks noChangeArrowheads="1"/>
            </p:cNvSpPr>
            <p:nvPr/>
          </p:nvSpPr>
          <p:spPr bwMode="auto">
            <a:xfrm>
              <a:off x="8410" y="11289"/>
              <a:ext cx="864" cy="432"/>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слой 2</a:t>
              </a:r>
              <a:endParaRPr kumimoji="0" lang="ru-RU" sz="1800" b="0" i="0" u="none" strike="noStrike" cap="none" normalizeH="0" baseline="0" smtClean="0">
                <a:ln>
                  <a:noFill/>
                </a:ln>
                <a:solidFill>
                  <a:schemeClr val="tx1"/>
                </a:solidFill>
                <a:effectLst/>
                <a:latin typeface="Arial" pitchFamily="34" charset="0"/>
                <a:cs typeface="Arial" pitchFamily="34" charset="0"/>
              </a:endParaRPr>
            </a:p>
          </p:txBody>
        </p:sp>
        <p:sp>
          <p:nvSpPr>
            <p:cNvPr id="1030" name="Text Box 6"/>
            <p:cNvSpPr txBox="1">
              <a:spLocks noChangeArrowheads="1"/>
            </p:cNvSpPr>
            <p:nvPr/>
          </p:nvSpPr>
          <p:spPr bwMode="auto">
            <a:xfrm>
              <a:off x="8410" y="12009"/>
              <a:ext cx="864" cy="432"/>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слой 3</a:t>
              </a:r>
              <a:endParaRPr kumimoji="0" lang="ru-RU" sz="1800" b="0" i="0" u="none" strike="noStrike" cap="none" normalizeH="0" baseline="0" smtClean="0">
                <a:ln>
                  <a:noFill/>
                </a:ln>
                <a:solidFill>
                  <a:schemeClr val="tx1"/>
                </a:solidFill>
                <a:effectLst/>
                <a:latin typeface="Arial" pitchFamily="34" charset="0"/>
                <a:cs typeface="Arial" pitchFamily="34" charset="0"/>
              </a:endParaRPr>
            </a:p>
          </p:txBody>
        </p:sp>
        <p:sp>
          <p:nvSpPr>
            <p:cNvPr id="1029" name="Text Box 5"/>
            <p:cNvSpPr txBox="1">
              <a:spLocks noChangeArrowheads="1"/>
            </p:cNvSpPr>
            <p:nvPr/>
          </p:nvSpPr>
          <p:spPr bwMode="auto">
            <a:xfrm>
              <a:off x="8410" y="12729"/>
              <a:ext cx="864" cy="432"/>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слой 4</a:t>
              </a:r>
              <a:endParaRPr kumimoji="0" lang="ru-RU" sz="1800" b="0" i="0" u="none" strike="noStrike" cap="none" normalizeH="0" baseline="0" smtClean="0">
                <a:ln>
                  <a:noFill/>
                </a:ln>
                <a:solidFill>
                  <a:schemeClr val="tx1"/>
                </a:solidFill>
                <a:effectLst/>
                <a:latin typeface="Arial" pitchFamily="34" charset="0"/>
                <a:cs typeface="Arial" pitchFamily="34" charset="0"/>
              </a:endParaRPr>
            </a:p>
          </p:txBody>
        </p:sp>
        <p:sp>
          <p:nvSpPr>
            <p:cNvPr id="1028" name="Line 4"/>
            <p:cNvSpPr>
              <a:spLocks noChangeShapeType="1"/>
            </p:cNvSpPr>
            <p:nvPr/>
          </p:nvSpPr>
          <p:spPr bwMode="auto">
            <a:xfrm flipV="1">
              <a:off x="3514" y="11721"/>
              <a:ext cx="432" cy="144"/>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ru-RU"/>
            </a:p>
          </p:txBody>
        </p:sp>
      </p:grp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fontScale="90000"/>
          </a:bodyPr>
          <a:lstStyle/>
          <a:p>
            <a:r>
              <a:rPr lang="ru-RU" dirty="0" smtClean="0">
                <a:solidFill>
                  <a:schemeClr val="tx2">
                    <a:lumMod val="50000"/>
                  </a:schemeClr>
                </a:solidFill>
              </a:rPr>
              <a:t>Идеально</a:t>
            </a:r>
            <a:br>
              <a:rPr lang="ru-RU" dirty="0" smtClean="0">
                <a:solidFill>
                  <a:schemeClr val="tx2">
                    <a:lumMod val="50000"/>
                  </a:schemeClr>
                </a:solidFill>
              </a:rPr>
            </a:br>
            <a:r>
              <a:rPr lang="ru-RU" dirty="0" smtClean="0">
                <a:solidFill>
                  <a:schemeClr val="tx2">
                    <a:lumMod val="50000"/>
                  </a:schemeClr>
                </a:solidFill>
              </a:rPr>
              <a:t>сбалансированное</a:t>
            </a:r>
            <a:br>
              <a:rPr lang="ru-RU" dirty="0" smtClean="0">
                <a:solidFill>
                  <a:schemeClr val="tx2">
                    <a:lumMod val="50000"/>
                  </a:schemeClr>
                </a:solidFill>
              </a:rPr>
            </a:br>
            <a:r>
              <a:rPr lang="ru-RU" dirty="0" smtClean="0">
                <a:solidFill>
                  <a:schemeClr val="tx2">
                    <a:lumMod val="50000"/>
                  </a:schemeClr>
                </a:solidFill>
              </a:rPr>
              <a:t>дерево</a:t>
            </a:r>
            <a:r>
              <a:rPr lang="en-US" dirty="0" smtClean="0">
                <a:solidFill>
                  <a:schemeClr val="tx2">
                    <a:lumMod val="50000"/>
                  </a:schemeClr>
                </a:solidFill>
              </a:rPr>
              <a:t/>
            </a:r>
            <a:br>
              <a:rPr lang="en-US" dirty="0" smtClean="0">
                <a:solidFill>
                  <a:schemeClr val="tx2">
                    <a:lumMod val="50000"/>
                  </a:schemeClr>
                </a:solidFill>
              </a:rPr>
            </a:br>
            <a:endParaRPr lang="ru-RU" dirty="0"/>
          </a:p>
        </p:txBody>
      </p: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solidFill>
                  <a:schemeClr val="tx2">
                    <a:lumMod val="50000"/>
                  </a:schemeClr>
                </a:solidFill>
                <a:latin typeface="Times New Roman" pitchFamily="18" charset="0"/>
                <a:cs typeface="Times New Roman" pitchFamily="18" charset="0"/>
              </a:rPr>
              <a:t>Идеально сбалансированное дерево</a:t>
            </a:r>
          </a:p>
        </p:txBody>
      </p:sp>
      <p:sp>
        <p:nvSpPr>
          <p:cNvPr id="3" name="Содержимое 2"/>
          <p:cNvSpPr>
            <a:spLocks noGrp="1"/>
          </p:cNvSpPr>
          <p:nvPr>
            <p:ph idx="1"/>
          </p:nvPr>
        </p:nvSpPr>
        <p:spPr>
          <a:xfrm>
            <a:off x="827584" y="1412776"/>
            <a:ext cx="7559750" cy="3312368"/>
          </a:xfrm>
        </p:spPr>
        <p:txBody>
          <a:bodyPr>
            <a:normAutofit/>
          </a:bodyPr>
          <a:lstStyle/>
          <a:p>
            <a:pPr marL="3175" indent="446088" algn="just">
              <a:spcBef>
                <a:spcPts val="600"/>
              </a:spcBef>
              <a:buNone/>
            </a:pPr>
            <a:r>
              <a:rPr lang="ru-RU" sz="2400" dirty="0" smtClean="0">
                <a:solidFill>
                  <a:srgbClr val="444D26">
                    <a:lumMod val="50000"/>
                  </a:srgbClr>
                </a:solidFill>
                <a:latin typeface="Times New Roman" pitchFamily="18" charset="0"/>
                <a:cs typeface="Times New Roman" pitchFamily="18" charset="0"/>
              </a:rPr>
              <a:t>Идеально сбалансированным дерево - это дерево, в котором число узлов (вершин) в левом и правом поддеревьях отличается не более чем на единицу.</a:t>
            </a:r>
          </a:p>
        </p:txBody>
      </p:sp>
      <p:sp>
        <p:nvSpPr>
          <p:cNvPr id="20482" name="AutoShape 2" descr="https://upload.wikimedia.org/wikipedia/commons/a/a9/Unbalanced_binary_tree.sv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20484" name="AutoShape 4" descr="https://upload.wikimedia.org/wikipedia/commons/a/a9/Unbalanced_binary_tree.sv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20486" name="AutoShape 6" descr="https://upload.wikimedia.org/wikipedia/commons/a/a9/Unbalanced_binary_tree.sv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Академическая литература 16x9">
  <a:themeElements>
    <a:clrScheme name="С# 7">
      <a:dk1>
        <a:srgbClr val="209311"/>
      </a:dk1>
      <a:lt1>
        <a:srgbClr val="C5F5A1"/>
      </a:lt1>
      <a:dk2>
        <a:srgbClr val="000000"/>
      </a:dk2>
      <a:lt2>
        <a:srgbClr val="FDFAD9"/>
      </a:lt2>
      <a:accent1>
        <a:srgbClr val="6F6605"/>
      </a:accent1>
      <a:accent2>
        <a:srgbClr val="000000"/>
      </a:accent2>
      <a:accent3>
        <a:srgbClr val="0070C0"/>
      </a:accent3>
      <a:accent4>
        <a:srgbClr val="39639D"/>
      </a:accent4>
      <a:accent5>
        <a:srgbClr val="474B78"/>
      </a:accent5>
      <a:accent6>
        <a:srgbClr val="7D3C4A"/>
      </a:accent6>
      <a:hlink>
        <a:srgbClr val="272A43"/>
      </a:hlink>
      <a:folHlink>
        <a:srgbClr val="44B9E8"/>
      </a:folHlink>
    </a:clrScheme>
    <a:fontScheme name="Plantagenet Cherokee-Euphemia">
      <a:majorFont>
        <a:latin typeface="Plantagenet Cherokee"/>
        <a:ea typeface=""/>
        <a:cs typeface=""/>
      </a:majorFont>
      <a:minorFont>
        <a:latin typeface="Euphemia"/>
        <a:ea typeface=""/>
        <a:cs typeface=""/>
      </a:minorFont>
    </a:fontScheme>
    <a:fmtScheme name="AcademicLiterature">
      <a:fillStyleLst>
        <a:solidFill>
          <a:schemeClr val="phClr"/>
        </a:solidFill>
        <a:gradFill rotWithShape="1">
          <a:gsLst>
            <a:gs pos="0">
              <a:schemeClr val="phClr">
                <a:tint val="58000"/>
                <a:satMod val="300000"/>
              </a:schemeClr>
            </a:gs>
            <a:gs pos="100000">
              <a:schemeClr val="phClr">
                <a:tint val="68000"/>
                <a:satMod val="300000"/>
              </a:schemeClr>
            </a:gs>
          </a:gsLst>
          <a:path path="rect">
            <a:fillToRect l="50000" t="50000" r="50000" b="50000"/>
          </a:path>
        </a:gradFill>
        <a:gradFill rotWithShape="1">
          <a:gsLst>
            <a:gs pos="0">
              <a:schemeClr val="phClr">
                <a:shade val="100000"/>
                <a:satMod val="137000"/>
              </a:schemeClr>
            </a:gs>
            <a:gs pos="71000">
              <a:schemeClr val="phClr">
                <a:shade val="98000"/>
                <a:satMod val="137000"/>
              </a:schemeClr>
            </a:gs>
            <a:gs pos="100000">
              <a:schemeClr val="phClr">
                <a:shade val="75000"/>
                <a:satMod val="137000"/>
              </a:schemeClr>
            </a:gs>
          </a:gsLst>
          <a:path path="rect">
            <a:fillToRect l="50000" t="50000" r="50000" b="50000"/>
          </a:path>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80000"/>
                <a:satMod val="300000"/>
              </a:schemeClr>
            </a:gs>
            <a:gs pos="100000">
              <a:schemeClr val="phClr">
                <a:shade val="90000"/>
                <a:alpha val="80000"/>
                <a:satMod val="200000"/>
              </a:schemeClr>
            </a:gs>
          </a:gsLst>
          <a:path path="rect">
            <a:fillToRect l="20000" t="20000" r="20000" b="20000"/>
          </a:path>
        </a:gradFill>
        <a:gradFill rotWithShape="1">
          <a:gsLst>
            <a:gs pos="0">
              <a:schemeClr val="phClr">
                <a:tint val="80000"/>
                <a:satMod val="300000"/>
              </a:schemeClr>
            </a:gs>
            <a:gs pos="100000">
              <a:schemeClr val="phClr">
                <a:shade val="90000"/>
                <a:alpha val="80000"/>
                <a:satMod val="200000"/>
              </a:schemeClr>
            </a:gs>
          </a:gsLst>
          <a:path path="rect">
            <a:fillToRect l="5000" t="5000" r="5000" b="5000"/>
          </a:path>
        </a:gradFill>
      </a:bgFillStyleLst>
    </a:fmtScheme>
  </a:themeElements>
  <a:objectDefaults>
    <a:lnDef>
      <a:spPr>
        <a:ln>
          <a:solidFill>
            <a:schemeClr val="accent1"/>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1229</TotalTime>
  <Words>325</Words>
  <Application>Microsoft Office PowerPoint</Application>
  <PresentationFormat>Экран (4:3)</PresentationFormat>
  <Paragraphs>58</Paragraphs>
  <Slides>12</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12</vt:i4>
      </vt:variant>
    </vt:vector>
  </HeadingPairs>
  <TitlesOfParts>
    <vt:vector size="13" baseType="lpstr">
      <vt:lpstr>Академическая литература 16x9</vt:lpstr>
      <vt:lpstr>Слайд 1</vt:lpstr>
      <vt:lpstr>Понятие бинарного дерева</vt:lpstr>
      <vt:lpstr>Терминология </vt:lpstr>
      <vt:lpstr>Терминология </vt:lpstr>
      <vt:lpstr>Бинарное  упорядоченное дерево </vt:lpstr>
      <vt:lpstr>Бинарное упорядоченное дерево (дерево поиска)</vt:lpstr>
      <vt:lpstr>Пример построение дерева поиска</vt:lpstr>
      <vt:lpstr>Идеально сбалансированное дерево </vt:lpstr>
      <vt:lpstr>Идеально сбалансированное дерево</vt:lpstr>
      <vt:lpstr>Идеально сбалансированное дерево</vt:lpstr>
      <vt:lpstr>Идеально сбалансированное дерево</vt:lpstr>
      <vt:lpstr>Обходы (просмотры) дерева</vt:lpstr>
    </vt:vector>
  </TitlesOfParts>
  <Company>SPecialiST RePack</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Любовь Пешнина</dc:creator>
  <cp:lastModifiedBy>1</cp:lastModifiedBy>
  <cp:revision>104</cp:revision>
  <dcterms:created xsi:type="dcterms:W3CDTF">2016-02-15T20:36:15Z</dcterms:created>
  <dcterms:modified xsi:type="dcterms:W3CDTF">2021-12-01T12:15:50Z</dcterms:modified>
</cp:coreProperties>
</file>