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14" r:id="rId2"/>
    <p:sldId id="309" r:id="rId3"/>
    <p:sldId id="310" r:id="rId4"/>
    <p:sldId id="281" r:id="rId5"/>
    <p:sldId id="282" r:id="rId6"/>
    <p:sldId id="311" r:id="rId7"/>
    <p:sldId id="312" r:id="rId8"/>
    <p:sldId id="31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8E0000"/>
    <a:srgbClr val="003300"/>
    <a:srgbClr val="CC0000"/>
    <a:srgbClr val="510F11"/>
    <a:srgbClr val="431D21"/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2C34C-622E-4044-8D68-7727D98EE514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2BAC5-1DBA-4249-9807-36652D6A95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413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7121EF-C2A0-46C7-8462-58B517C3AA78}" type="slidenum">
              <a:rPr lang="ru-RU" smtClean="0"/>
              <a:pPr eaLnBrk="1" hangingPunct="1"/>
              <a:t>5</a:t>
            </a:fld>
            <a:endParaRPr 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2BAC5-1DBA-4249-9807-36652D6A958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24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272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90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214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995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103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016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15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271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406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102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1EA8990-8B1B-40E9-AAC7-4B30F550BC17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C69DB4-6488-4A53-A622-FA61E6356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4282" y="1357298"/>
            <a:ext cx="8723313" cy="192882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defRPr/>
            </a:pPr>
            <a:r>
              <a:rPr lang="ru-RU" sz="4000" b="1" i="1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Тема: </a:t>
            </a:r>
          </a:p>
          <a:p>
            <a:pPr>
              <a:defRPr/>
            </a:pPr>
            <a:r>
              <a:rPr lang="ru-RU" sz="4000" b="1" i="1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«</a:t>
            </a:r>
            <a:r>
              <a:rPr lang="ru-RU" sz="4000" b="1" i="1" kern="1200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Представление звуковой информации»</a:t>
            </a:r>
            <a:endParaRPr lang="ru-RU" sz="4000" b="1" i="1" kern="1200" dirty="0">
              <a:ln w="1143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06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42665"/>
            <a:ext cx="88569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Двоичное кодирование  </a:t>
            </a:r>
            <a:r>
              <a:rPr lang="ru-RU" sz="28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звуковой  </a:t>
            </a:r>
            <a:r>
              <a:rPr lang="ru-RU" sz="2800" b="1" dirty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информации</a:t>
            </a:r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47663" y="908720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7663" y="1052736"/>
            <a:ext cx="458437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Звук представляет собой непрерывный сигнал — звуковую волну с меняющейся амплитудой и частотой.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больше амплитуда сигнала, тем он громче для человека. 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больше частота сигнала, тем выше тон.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Частота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звуковой волны выражается числом колебаний в секунду и измеряется в герцах (Гц). </a:t>
            </a:r>
          </a:p>
          <a:p>
            <a:endParaRPr lang="ru-RU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85"/>
          <a:stretch/>
        </p:blipFill>
        <p:spPr bwMode="auto">
          <a:xfrm>
            <a:off x="5076092" y="1484783"/>
            <a:ext cx="3736157" cy="31812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665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42665"/>
            <a:ext cx="88569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Двоичное кодирование  </a:t>
            </a:r>
            <a:r>
              <a:rPr lang="ru-RU" sz="28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звуковой  </a:t>
            </a:r>
            <a:r>
              <a:rPr lang="ru-RU" sz="2800" b="1" dirty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информации</a:t>
            </a:r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47663" y="908720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7663" y="1052736"/>
            <a:ext cx="8328793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Ввод звука в компьютер производится с помощью звукового устройства (микрофон и др.), выход которого подключается к порту звуковой карты.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Звуковая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карта производит измерения уровня звукового сигнала (преобразованного в электрические колебания) и результаты записывает в память компьютера  в виде последовательности электрических импульсов (двоичных нулей и единиц).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Этот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процесс называется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оцифровкой звука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Промежуток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времени между двумя измерениями называется периодом измерений</a:t>
            </a:r>
            <a:r>
              <a:rPr lang="ru-RU" sz="24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8E0000"/>
                </a:solidFill>
                <a:latin typeface="Arial" pitchFamily="34" charset="0"/>
                <a:cs typeface="Arial" pitchFamily="34" charset="0"/>
                <a:sym typeface="Symbol"/>
              </a:rPr>
              <a:t></a:t>
            </a:r>
            <a:r>
              <a:rPr lang="ru-RU" sz="2400" b="1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(сек).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Обратная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величина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К=1/</a:t>
            </a:r>
            <a:r>
              <a:rPr lang="ru-RU" sz="2800" b="1" dirty="0">
                <a:solidFill>
                  <a:srgbClr val="8E0000"/>
                </a:solidFill>
                <a:latin typeface="Arial" pitchFamily="34" charset="0"/>
                <a:cs typeface="Arial" pitchFamily="34" charset="0"/>
                <a:sym typeface="Symbol"/>
              </a:rPr>
              <a:t></a:t>
            </a:r>
            <a:r>
              <a:rPr lang="ru-RU" sz="2800" b="1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(герц) называется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частотой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дискретизации. </a:t>
            </a:r>
          </a:p>
          <a:p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5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10"/>
          <p:cNvSpPr>
            <a:spLocks noChangeArrowheads="1"/>
          </p:cNvSpPr>
          <p:nvPr/>
        </p:nvSpPr>
        <p:spPr bwMode="auto">
          <a:xfrm>
            <a:off x="4249738" y="2700338"/>
            <a:ext cx="2889250" cy="439737"/>
          </a:xfrm>
          <a:prstGeom prst="wedgeRoundRectCallout">
            <a:avLst>
              <a:gd name="adj1" fmla="val -42694"/>
              <a:gd name="adj2" fmla="val 166968"/>
              <a:gd name="adj3" fmla="val 16667"/>
            </a:avLst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/>
              <a:t>1011010110101010011</a:t>
            </a:r>
          </a:p>
        </p:txBody>
      </p:sp>
      <p:grpSp>
        <p:nvGrpSpPr>
          <p:cNvPr id="9220" name="Group 120"/>
          <p:cNvGrpSpPr>
            <a:grpSpLocks/>
          </p:cNvGrpSpPr>
          <p:nvPr/>
        </p:nvGrpSpPr>
        <p:grpSpPr bwMode="auto">
          <a:xfrm>
            <a:off x="2117725" y="3286125"/>
            <a:ext cx="1479550" cy="1157288"/>
            <a:chOff x="1562" y="1279"/>
            <a:chExt cx="932" cy="729"/>
          </a:xfrm>
        </p:grpSpPr>
        <p:sp>
          <p:nvSpPr>
            <p:cNvPr id="9285" name="AutoShape 11"/>
            <p:cNvSpPr>
              <a:spLocks noChangeArrowheads="1"/>
            </p:cNvSpPr>
            <p:nvPr/>
          </p:nvSpPr>
          <p:spPr bwMode="auto">
            <a:xfrm>
              <a:off x="1562" y="1279"/>
              <a:ext cx="932" cy="729"/>
            </a:xfrm>
            <a:prstGeom prst="wedgeRoundRectCallout">
              <a:avLst>
                <a:gd name="adj1" fmla="val 213"/>
                <a:gd name="adj2" fmla="val 84431"/>
                <a:gd name="adj3" fmla="val 16667"/>
              </a:avLst>
            </a:prstGeom>
            <a:solidFill>
              <a:srgbClr val="FFFFCC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grpSp>
          <p:nvGrpSpPr>
            <p:cNvPr id="9286" name="Group 23"/>
            <p:cNvGrpSpPr>
              <a:grpSpLocks/>
            </p:cNvGrpSpPr>
            <p:nvPr/>
          </p:nvGrpSpPr>
          <p:grpSpPr bwMode="auto">
            <a:xfrm>
              <a:off x="1734" y="1353"/>
              <a:ext cx="723" cy="558"/>
              <a:chOff x="1487" y="682"/>
              <a:chExt cx="1152" cy="558"/>
            </a:xfrm>
          </p:grpSpPr>
          <p:sp>
            <p:nvSpPr>
              <p:cNvPr id="9287" name="Freeform 12"/>
              <p:cNvSpPr>
                <a:spLocks/>
              </p:cNvSpPr>
              <p:nvPr/>
            </p:nvSpPr>
            <p:spPr bwMode="auto">
              <a:xfrm>
                <a:off x="1487" y="682"/>
                <a:ext cx="1152" cy="558"/>
              </a:xfrm>
              <a:custGeom>
                <a:avLst/>
                <a:gdLst>
                  <a:gd name="T0" fmla="*/ 0 w 1152"/>
                  <a:gd name="T1" fmla="*/ 0 h 558"/>
                  <a:gd name="T2" fmla="*/ 0 w 1152"/>
                  <a:gd name="T3" fmla="*/ 558 h 558"/>
                  <a:gd name="T4" fmla="*/ 1152 w 1152"/>
                  <a:gd name="T5" fmla="*/ 558 h 558"/>
                  <a:gd name="T6" fmla="*/ 0 60000 65536"/>
                  <a:gd name="T7" fmla="*/ 0 60000 65536"/>
                  <a:gd name="T8" fmla="*/ 0 60000 65536"/>
                  <a:gd name="T9" fmla="*/ 0 w 1152"/>
                  <a:gd name="T10" fmla="*/ 0 h 558"/>
                  <a:gd name="T11" fmla="*/ 1152 w 1152"/>
                  <a:gd name="T12" fmla="*/ 558 h 55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52" h="558">
                    <a:moveTo>
                      <a:pt x="0" y="0"/>
                    </a:moveTo>
                    <a:lnTo>
                      <a:pt x="0" y="558"/>
                    </a:lnTo>
                    <a:lnTo>
                      <a:pt x="1152" y="55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8" name="Freeform 13"/>
              <p:cNvSpPr>
                <a:spLocks/>
              </p:cNvSpPr>
              <p:nvPr/>
            </p:nvSpPr>
            <p:spPr bwMode="auto">
              <a:xfrm>
                <a:off x="1487" y="715"/>
                <a:ext cx="1070" cy="391"/>
              </a:xfrm>
              <a:custGeom>
                <a:avLst/>
                <a:gdLst>
                  <a:gd name="T0" fmla="*/ 0 w 1070"/>
                  <a:gd name="T1" fmla="*/ 337 h 391"/>
                  <a:gd name="T2" fmla="*/ 76 w 1070"/>
                  <a:gd name="T3" fmla="*/ 114 h 391"/>
                  <a:gd name="T4" fmla="*/ 147 w 1070"/>
                  <a:gd name="T5" fmla="*/ 296 h 391"/>
                  <a:gd name="T6" fmla="*/ 212 w 1070"/>
                  <a:gd name="T7" fmla="*/ 325 h 391"/>
                  <a:gd name="T8" fmla="*/ 282 w 1070"/>
                  <a:gd name="T9" fmla="*/ 2 h 391"/>
                  <a:gd name="T10" fmla="*/ 359 w 1070"/>
                  <a:gd name="T11" fmla="*/ 314 h 391"/>
                  <a:gd name="T12" fmla="*/ 517 w 1070"/>
                  <a:gd name="T13" fmla="*/ 208 h 391"/>
                  <a:gd name="T14" fmla="*/ 553 w 1070"/>
                  <a:gd name="T15" fmla="*/ 366 h 391"/>
                  <a:gd name="T16" fmla="*/ 723 w 1070"/>
                  <a:gd name="T17" fmla="*/ 73 h 391"/>
                  <a:gd name="T18" fmla="*/ 811 w 1070"/>
                  <a:gd name="T19" fmla="*/ 296 h 391"/>
                  <a:gd name="T20" fmla="*/ 864 w 1070"/>
                  <a:gd name="T21" fmla="*/ 372 h 391"/>
                  <a:gd name="T22" fmla="*/ 982 w 1070"/>
                  <a:gd name="T23" fmla="*/ 184 h 391"/>
                  <a:gd name="T24" fmla="*/ 999 w 1070"/>
                  <a:gd name="T25" fmla="*/ 349 h 391"/>
                  <a:gd name="T26" fmla="*/ 1070 w 1070"/>
                  <a:gd name="T27" fmla="*/ 343 h 3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070"/>
                  <a:gd name="T43" fmla="*/ 0 h 391"/>
                  <a:gd name="T44" fmla="*/ 1070 w 1070"/>
                  <a:gd name="T45" fmla="*/ 391 h 39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070" h="391">
                    <a:moveTo>
                      <a:pt x="0" y="337"/>
                    </a:moveTo>
                    <a:cubicBezTo>
                      <a:pt x="26" y="229"/>
                      <a:pt x="52" y="121"/>
                      <a:pt x="76" y="114"/>
                    </a:cubicBezTo>
                    <a:cubicBezTo>
                      <a:pt x="100" y="107"/>
                      <a:pt x="124" y="261"/>
                      <a:pt x="147" y="296"/>
                    </a:cubicBezTo>
                    <a:cubicBezTo>
                      <a:pt x="170" y="331"/>
                      <a:pt x="190" y="374"/>
                      <a:pt x="212" y="325"/>
                    </a:cubicBezTo>
                    <a:cubicBezTo>
                      <a:pt x="234" y="276"/>
                      <a:pt x="258" y="4"/>
                      <a:pt x="282" y="2"/>
                    </a:cubicBezTo>
                    <a:cubicBezTo>
                      <a:pt x="306" y="0"/>
                      <a:pt x="320" y="280"/>
                      <a:pt x="359" y="314"/>
                    </a:cubicBezTo>
                    <a:cubicBezTo>
                      <a:pt x="398" y="348"/>
                      <a:pt x="485" y="199"/>
                      <a:pt x="517" y="208"/>
                    </a:cubicBezTo>
                    <a:cubicBezTo>
                      <a:pt x="549" y="217"/>
                      <a:pt x="519" y="389"/>
                      <a:pt x="553" y="366"/>
                    </a:cubicBezTo>
                    <a:cubicBezTo>
                      <a:pt x="587" y="343"/>
                      <a:pt x="680" y="85"/>
                      <a:pt x="723" y="73"/>
                    </a:cubicBezTo>
                    <a:cubicBezTo>
                      <a:pt x="766" y="61"/>
                      <a:pt x="788" y="246"/>
                      <a:pt x="811" y="296"/>
                    </a:cubicBezTo>
                    <a:cubicBezTo>
                      <a:pt x="834" y="346"/>
                      <a:pt x="835" y="391"/>
                      <a:pt x="864" y="372"/>
                    </a:cubicBezTo>
                    <a:cubicBezTo>
                      <a:pt x="893" y="353"/>
                      <a:pt x="960" y="188"/>
                      <a:pt x="982" y="184"/>
                    </a:cubicBezTo>
                    <a:cubicBezTo>
                      <a:pt x="1004" y="180"/>
                      <a:pt x="984" y="323"/>
                      <a:pt x="999" y="349"/>
                    </a:cubicBezTo>
                    <a:cubicBezTo>
                      <a:pt x="1014" y="375"/>
                      <a:pt x="1042" y="359"/>
                      <a:pt x="1070" y="343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221" name="Rectangle 15"/>
          <p:cNvSpPr>
            <a:spLocks noChangeArrowheads="1"/>
          </p:cNvSpPr>
          <p:nvPr/>
        </p:nvSpPr>
        <p:spPr bwMode="auto">
          <a:xfrm>
            <a:off x="1470025" y="2887663"/>
            <a:ext cx="2657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аналоговый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сигнал </a:t>
            </a:r>
          </a:p>
        </p:txBody>
      </p:sp>
      <p:sp>
        <p:nvSpPr>
          <p:cNvPr id="9222" name="Rectangle 16"/>
          <p:cNvSpPr>
            <a:spLocks noChangeArrowheads="1"/>
          </p:cNvSpPr>
          <p:nvPr/>
        </p:nvSpPr>
        <p:spPr bwMode="auto">
          <a:xfrm>
            <a:off x="4265613" y="2297113"/>
            <a:ext cx="2424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цифровой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сигнал </a:t>
            </a:r>
          </a:p>
        </p:txBody>
      </p:sp>
      <p:grpSp>
        <p:nvGrpSpPr>
          <p:cNvPr id="9223" name="Group 25"/>
          <p:cNvGrpSpPr>
            <a:grpSpLocks noChangeAspect="1"/>
          </p:cNvGrpSpPr>
          <p:nvPr/>
        </p:nvGrpSpPr>
        <p:grpSpPr bwMode="auto">
          <a:xfrm rot="1427522">
            <a:off x="560388" y="3244850"/>
            <a:ext cx="962025" cy="1406525"/>
            <a:chOff x="339" y="701"/>
            <a:chExt cx="606" cy="886"/>
          </a:xfrm>
        </p:grpSpPr>
        <p:sp>
          <p:nvSpPr>
            <p:cNvPr id="9238" name="AutoShape 24"/>
            <p:cNvSpPr>
              <a:spLocks noChangeAspect="1" noChangeArrowheads="1" noTextEdit="1"/>
            </p:cNvSpPr>
            <p:nvPr/>
          </p:nvSpPr>
          <p:spPr bwMode="auto">
            <a:xfrm>
              <a:off x="339" y="701"/>
              <a:ext cx="606" cy="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Freeform 26"/>
            <p:cNvSpPr>
              <a:spLocks/>
            </p:cNvSpPr>
            <p:nvPr/>
          </p:nvSpPr>
          <p:spPr bwMode="auto">
            <a:xfrm>
              <a:off x="340" y="937"/>
              <a:ext cx="177" cy="214"/>
            </a:xfrm>
            <a:custGeom>
              <a:avLst/>
              <a:gdLst>
                <a:gd name="T0" fmla="*/ 0 w 355"/>
                <a:gd name="T1" fmla="*/ 0 h 429"/>
                <a:gd name="T2" fmla="*/ 0 w 355"/>
                <a:gd name="T3" fmla="*/ 0 h 429"/>
                <a:gd name="T4" fmla="*/ 0 w 355"/>
                <a:gd name="T5" fmla="*/ 0 h 429"/>
                <a:gd name="T6" fmla="*/ 0 w 355"/>
                <a:gd name="T7" fmla="*/ 0 h 429"/>
                <a:gd name="T8" fmla="*/ 0 w 355"/>
                <a:gd name="T9" fmla="*/ 0 h 429"/>
                <a:gd name="T10" fmla="*/ 0 w 355"/>
                <a:gd name="T11" fmla="*/ 0 h 429"/>
                <a:gd name="T12" fmla="*/ 0 w 355"/>
                <a:gd name="T13" fmla="*/ 0 h 429"/>
                <a:gd name="T14" fmla="*/ 0 w 355"/>
                <a:gd name="T15" fmla="*/ 0 h 429"/>
                <a:gd name="T16" fmla="*/ 0 w 355"/>
                <a:gd name="T17" fmla="*/ 0 h 429"/>
                <a:gd name="T18" fmla="*/ 0 w 355"/>
                <a:gd name="T19" fmla="*/ 0 h 429"/>
                <a:gd name="T20" fmla="*/ 0 w 355"/>
                <a:gd name="T21" fmla="*/ 0 h 429"/>
                <a:gd name="T22" fmla="*/ 0 w 355"/>
                <a:gd name="T23" fmla="*/ 0 h 429"/>
                <a:gd name="T24" fmla="*/ 0 w 355"/>
                <a:gd name="T25" fmla="*/ 0 h 429"/>
                <a:gd name="T26" fmla="*/ 0 w 355"/>
                <a:gd name="T27" fmla="*/ 0 h 429"/>
                <a:gd name="T28" fmla="*/ 0 w 355"/>
                <a:gd name="T29" fmla="*/ 0 h 429"/>
                <a:gd name="T30" fmla="*/ 0 w 355"/>
                <a:gd name="T31" fmla="*/ 0 h 429"/>
                <a:gd name="T32" fmla="*/ 0 w 355"/>
                <a:gd name="T33" fmla="*/ 0 h 429"/>
                <a:gd name="T34" fmla="*/ 0 w 355"/>
                <a:gd name="T35" fmla="*/ 0 h 429"/>
                <a:gd name="T36" fmla="*/ 0 w 355"/>
                <a:gd name="T37" fmla="*/ 0 h 429"/>
                <a:gd name="T38" fmla="*/ 0 w 355"/>
                <a:gd name="T39" fmla="*/ 0 h 429"/>
                <a:gd name="T40" fmla="*/ 0 w 355"/>
                <a:gd name="T41" fmla="*/ 0 h 429"/>
                <a:gd name="T42" fmla="*/ 0 w 355"/>
                <a:gd name="T43" fmla="*/ 0 h 429"/>
                <a:gd name="T44" fmla="*/ 0 w 355"/>
                <a:gd name="T45" fmla="*/ 0 h 429"/>
                <a:gd name="T46" fmla="*/ 0 w 355"/>
                <a:gd name="T47" fmla="*/ 0 h 429"/>
                <a:gd name="T48" fmla="*/ 0 w 355"/>
                <a:gd name="T49" fmla="*/ 0 h 429"/>
                <a:gd name="T50" fmla="*/ 0 w 355"/>
                <a:gd name="T51" fmla="*/ 0 h 429"/>
                <a:gd name="T52" fmla="*/ 0 w 355"/>
                <a:gd name="T53" fmla="*/ 0 h 429"/>
                <a:gd name="T54" fmla="*/ 0 w 355"/>
                <a:gd name="T55" fmla="*/ 0 h 429"/>
                <a:gd name="T56" fmla="*/ 0 w 355"/>
                <a:gd name="T57" fmla="*/ 0 h 429"/>
                <a:gd name="T58" fmla="*/ 0 w 355"/>
                <a:gd name="T59" fmla="*/ 0 h 429"/>
                <a:gd name="T60" fmla="*/ 0 w 355"/>
                <a:gd name="T61" fmla="*/ 0 h 429"/>
                <a:gd name="T62" fmla="*/ 0 w 355"/>
                <a:gd name="T63" fmla="*/ 0 h 429"/>
                <a:gd name="T64" fmla="*/ 0 w 355"/>
                <a:gd name="T65" fmla="*/ 0 h 429"/>
                <a:gd name="T66" fmla="*/ 0 w 355"/>
                <a:gd name="T67" fmla="*/ 0 h 429"/>
                <a:gd name="T68" fmla="*/ 0 w 355"/>
                <a:gd name="T69" fmla="*/ 0 h 429"/>
                <a:gd name="T70" fmla="*/ 0 w 355"/>
                <a:gd name="T71" fmla="*/ 0 h 429"/>
                <a:gd name="T72" fmla="*/ 0 w 355"/>
                <a:gd name="T73" fmla="*/ 0 h 429"/>
                <a:gd name="T74" fmla="*/ 0 w 355"/>
                <a:gd name="T75" fmla="*/ 0 h 429"/>
                <a:gd name="T76" fmla="*/ 0 w 355"/>
                <a:gd name="T77" fmla="*/ 0 h 429"/>
                <a:gd name="T78" fmla="*/ 0 w 355"/>
                <a:gd name="T79" fmla="*/ 0 h 42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55"/>
                <a:gd name="T121" fmla="*/ 0 h 429"/>
                <a:gd name="T122" fmla="*/ 355 w 355"/>
                <a:gd name="T123" fmla="*/ 429 h 42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55" h="429">
                  <a:moveTo>
                    <a:pt x="355" y="74"/>
                  </a:moveTo>
                  <a:lnTo>
                    <a:pt x="328" y="51"/>
                  </a:lnTo>
                  <a:lnTo>
                    <a:pt x="322" y="49"/>
                  </a:lnTo>
                  <a:lnTo>
                    <a:pt x="313" y="42"/>
                  </a:lnTo>
                  <a:lnTo>
                    <a:pt x="300" y="34"/>
                  </a:lnTo>
                  <a:lnTo>
                    <a:pt x="296" y="21"/>
                  </a:lnTo>
                  <a:lnTo>
                    <a:pt x="286" y="6"/>
                  </a:lnTo>
                  <a:lnTo>
                    <a:pt x="277" y="0"/>
                  </a:lnTo>
                  <a:lnTo>
                    <a:pt x="216" y="15"/>
                  </a:lnTo>
                  <a:lnTo>
                    <a:pt x="176" y="11"/>
                  </a:lnTo>
                  <a:lnTo>
                    <a:pt x="169" y="11"/>
                  </a:lnTo>
                  <a:lnTo>
                    <a:pt x="135" y="19"/>
                  </a:lnTo>
                  <a:lnTo>
                    <a:pt x="108" y="29"/>
                  </a:lnTo>
                  <a:lnTo>
                    <a:pt x="74" y="46"/>
                  </a:lnTo>
                  <a:lnTo>
                    <a:pt x="81" y="36"/>
                  </a:lnTo>
                  <a:lnTo>
                    <a:pt x="62" y="44"/>
                  </a:lnTo>
                  <a:lnTo>
                    <a:pt x="51" y="57"/>
                  </a:lnTo>
                  <a:lnTo>
                    <a:pt x="49" y="51"/>
                  </a:lnTo>
                  <a:lnTo>
                    <a:pt x="40" y="82"/>
                  </a:lnTo>
                  <a:lnTo>
                    <a:pt x="25" y="72"/>
                  </a:lnTo>
                  <a:lnTo>
                    <a:pt x="34" y="97"/>
                  </a:lnTo>
                  <a:lnTo>
                    <a:pt x="44" y="108"/>
                  </a:lnTo>
                  <a:lnTo>
                    <a:pt x="15" y="114"/>
                  </a:lnTo>
                  <a:lnTo>
                    <a:pt x="30" y="120"/>
                  </a:lnTo>
                  <a:lnTo>
                    <a:pt x="7" y="135"/>
                  </a:lnTo>
                  <a:lnTo>
                    <a:pt x="0" y="142"/>
                  </a:lnTo>
                  <a:lnTo>
                    <a:pt x="26" y="137"/>
                  </a:lnTo>
                  <a:lnTo>
                    <a:pt x="4" y="184"/>
                  </a:lnTo>
                  <a:lnTo>
                    <a:pt x="25" y="173"/>
                  </a:lnTo>
                  <a:lnTo>
                    <a:pt x="21" y="201"/>
                  </a:lnTo>
                  <a:lnTo>
                    <a:pt x="11" y="230"/>
                  </a:lnTo>
                  <a:lnTo>
                    <a:pt x="38" y="264"/>
                  </a:lnTo>
                  <a:lnTo>
                    <a:pt x="83" y="308"/>
                  </a:lnTo>
                  <a:lnTo>
                    <a:pt x="123" y="346"/>
                  </a:lnTo>
                  <a:lnTo>
                    <a:pt x="197" y="397"/>
                  </a:lnTo>
                  <a:lnTo>
                    <a:pt x="235" y="429"/>
                  </a:lnTo>
                  <a:lnTo>
                    <a:pt x="239" y="422"/>
                  </a:lnTo>
                  <a:lnTo>
                    <a:pt x="256" y="427"/>
                  </a:lnTo>
                  <a:lnTo>
                    <a:pt x="252" y="414"/>
                  </a:lnTo>
                  <a:lnTo>
                    <a:pt x="275" y="418"/>
                  </a:lnTo>
                  <a:lnTo>
                    <a:pt x="262" y="408"/>
                  </a:lnTo>
                  <a:lnTo>
                    <a:pt x="271" y="403"/>
                  </a:lnTo>
                  <a:lnTo>
                    <a:pt x="231" y="367"/>
                  </a:lnTo>
                  <a:lnTo>
                    <a:pt x="216" y="372"/>
                  </a:lnTo>
                  <a:lnTo>
                    <a:pt x="199" y="370"/>
                  </a:lnTo>
                  <a:lnTo>
                    <a:pt x="152" y="332"/>
                  </a:lnTo>
                  <a:lnTo>
                    <a:pt x="176" y="321"/>
                  </a:lnTo>
                  <a:lnTo>
                    <a:pt x="195" y="334"/>
                  </a:lnTo>
                  <a:lnTo>
                    <a:pt x="212" y="336"/>
                  </a:lnTo>
                  <a:lnTo>
                    <a:pt x="220" y="330"/>
                  </a:lnTo>
                  <a:lnTo>
                    <a:pt x="203" y="289"/>
                  </a:lnTo>
                  <a:lnTo>
                    <a:pt x="191" y="277"/>
                  </a:lnTo>
                  <a:lnTo>
                    <a:pt x="184" y="266"/>
                  </a:lnTo>
                  <a:lnTo>
                    <a:pt x="178" y="251"/>
                  </a:lnTo>
                  <a:lnTo>
                    <a:pt x="176" y="236"/>
                  </a:lnTo>
                  <a:lnTo>
                    <a:pt x="174" y="215"/>
                  </a:lnTo>
                  <a:lnTo>
                    <a:pt x="178" y="203"/>
                  </a:lnTo>
                  <a:lnTo>
                    <a:pt x="159" y="179"/>
                  </a:lnTo>
                  <a:lnTo>
                    <a:pt x="155" y="165"/>
                  </a:lnTo>
                  <a:lnTo>
                    <a:pt x="155" y="106"/>
                  </a:lnTo>
                  <a:lnTo>
                    <a:pt x="135" y="103"/>
                  </a:lnTo>
                  <a:lnTo>
                    <a:pt x="112" y="103"/>
                  </a:lnTo>
                  <a:lnTo>
                    <a:pt x="89" y="104"/>
                  </a:lnTo>
                  <a:lnTo>
                    <a:pt x="62" y="106"/>
                  </a:lnTo>
                  <a:lnTo>
                    <a:pt x="80" y="103"/>
                  </a:lnTo>
                  <a:lnTo>
                    <a:pt x="99" y="99"/>
                  </a:lnTo>
                  <a:lnTo>
                    <a:pt x="112" y="97"/>
                  </a:lnTo>
                  <a:lnTo>
                    <a:pt x="148" y="99"/>
                  </a:lnTo>
                  <a:lnTo>
                    <a:pt x="155" y="97"/>
                  </a:lnTo>
                  <a:lnTo>
                    <a:pt x="176" y="82"/>
                  </a:lnTo>
                  <a:lnTo>
                    <a:pt x="201" y="66"/>
                  </a:lnTo>
                  <a:lnTo>
                    <a:pt x="220" y="53"/>
                  </a:lnTo>
                  <a:lnTo>
                    <a:pt x="246" y="42"/>
                  </a:lnTo>
                  <a:lnTo>
                    <a:pt x="271" y="38"/>
                  </a:lnTo>
                  <a:lnTo>
                    <a:pt x="281" y="40"/>
                  </a:lnTo>
                  <a:lnTo>
                    <a:pt x="301" y="46"/>
                  </a:lnTo>
                  <a:lnTo>
                    <a:pt x="319" y="55"/>
                  </a:lnTo>
                  <a:lnTo>
                    <a:pt x="338" y="66"/>
                  </a:lnTo>
                  <a:lnTo>
                    <a:pt x="355" y="80"/>
                  </a:lnTo>
                  <a:lnTo>
                    <a:pt x="355" y="7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Freeform 27"/>
            <p:cNvSpPr>
              <a:spLocks/>
            </p:cNvSpPr>
            <p:nvPr/>
          </p:nvSpPr>
          <p:spPr bwMode="auto">
            <a:xfrm>
              <a:off x="416" y="1025"/>
              <a:ext cx="172" cy="144"/>
            </a:xfrm>
            <a:custGeom>
              <a:avLst/>
              <a:gdLst>
                <a:gd name="T0" fmla="*/ 0 w 345"/>
                <a:gd name="T1" fmla="*/ 1 h 288"/>
                <a:gd name="T2" fmla="*/ 0 w 345"/>
                <a:gd name="T3" fmla="*/ 1 h 288"/>
                <a:gd name="T4" fmla="*/ 0 w 345"/>
                <a:gd name="T5" fmla="*/ 1 h 288"/>
                <a:gd name="T6" fmla="*/ 0 w 345"/>
                <a:gd name="T7" fmla="*/ 1 h 288"/>
                <a:gd name="T8" fmla="*/ 0 w 345"/>
                <a:gd name="T9" fmla="*/ 1 h 288"/>
                <a:gd name="T10" fmla="*/ 0 w 345"/>
                <a:gd name="T11" fmla="*/ 1 h 288"/>
                <a:gd name="T12" fmla="*/ 0 w 345"/>
                <a:gd name="T13" fmla="*/ 1 h 288"/>
                <a:gd name="T14" fmla="*/ 0 w 345"/>
                <a:gd name="T15" fmla="*/ 1 h 288"/>
                <a:gd name="T16" fmla="*/ 0 w 345"/>
                <a:gd name="T17" fmla="*/ 1 h 288"/>
                <a:gd name="T18" fmla="*/ 0 w 345"/>
                <a:gd name="T19" fmla="*/ 1 h 288"/>
                <a:gd name="T20" fmla="*/ 0 w 345"/>
                <a:gd name="T21" fmla="*/ 1 h 288"/>
                <a:gd name="T22" fmla="*/ 0 w 345"/>
                <a:gd name="T23" fmla="*/ 1 h 288"/>
                <a:gd name="T24" fmla="*/ 0 w 345"/>
                <a:gd name="T25" fmla="*/ 1 h 288"/>
                <a:gd name="T26" fmla="*/ 0 w 345"/>
                <a:gd name="T27" fmla="*/ 1 h 288"/>
                <a:gd name="T28" fmla="*/ 0 w 345"/>
                <a:gd name="T29" fmla="*/ 1 h 288"/>
                <a:gd name="T30" fmla="*/ 0 w 345"/>
                <a:gd name="T31" fmla="*/ 1 h 288"/>
                <a:gd name="T32" fmla="*/ 0 w 345"/>
                <a:gd name="T33" fmla="*/ 1 h 288"/>
                <a:gd name="T34" fmla="*/ 0 w 345"/>
                <a:gd name="T35" fmla="*/ 1 h 288"/>
                <a:gd name="T36" fmla="*/ 0 w 345"/>
                <a:gd name="T37" fmla="*/ 1 h 288"/>
                <a:gd name="T38" fmla="*/ 0 w 345"/>
                <a:gd name="T39" fmla="*/ 1 h 288"/>
                <a:gd name="T40" fmla="*/ 0 w 345"/>
                <a:gd name="T41" fmla="*/ 1 h 288"/>
                <a:gd name="T42" fmla="*/ 0 w 345"/>
                <a:gd name="T43" fmla="*/ 1 h 288"/>
                <a:gd name="T44" fmla="*/ 0 w 345"/>
                <a:gd name="T45" fmla="*/ 1 h 288"/>
                <a:gd name="T46" fmla="*/ 0 w 345"/>
                <a:gd name="T47" fmla="*/ 1 h 288"/>
                <a:gd name="T48" fmla="*/ 0 w 345"/>
                <a:gd name="T49" fmla="*/ 1 h 288"/>
                <a:gd name="T50" fmla="*/ 0 w 345"/>
                <a:gd name="T51" fmla="*/ 1 h 288"/>
                <a:gd name="T52" fmla="*/ 0 w 345"/>
                <a:gd name="T53" fmla="*/ 1 h 288"/>
                <a:gd name="T54" fmla="*/ 0 w 345"/>
                <a:gd name="T55" fmla="*/ 1 h 288"/>
                <a:gd name="T56" fmla="*/ 0 w 345"/>
                <a:gd name="T57" fmla="*/ 1 h 288"/>
                <a:gd name="T58" fmla="*/ 0 w 345"/>
                <a:gd name="T59" fmla="*/ 0 h 288"/>
                <a:gd name="T60" fmla="*/ 0 w 345"/>
                <a:gd name="T61" fmla="*/ 1 h 288"/>
                <a:gd name="T62" fmla="*/ 0 w 345"/>
                <a:gd name="T63" fmla="*/ 1 h 288"/>
                <a:gd name="T64" fmla="*/ 0 w 345"/>
                <a:gd name="T65" fmla="*/ 1 h 288"/>
                <a:gd name="T66" fmla="*/ 0 w 345"/>
                <a:gd name="T67" fmla="*/ 1 h 288"/>
                <a:gd name="T68" fmla="*/ 0 w 345"/>
                <a:gd name="T69" fmla="*/ 1 h 288"/>
                <a:gd name="T70" fmla="*/ 0 w 345"/>
                <a:gd name="T71" fmla="*/ 1 h 288"/>
                <a:gd name="T72" fmla="*/ 0 w 345"/>
                <a:gd name="T73" fmla="*/ 1 h 288"/>
                <a:gd name="T74" fmla="*/ 0 w 345"/>
                <a:gd name="T75" fmla="*/ 1 h 288"/>
                <a:gd name="T76" fmla="*/ 0 w 345"/>
                <a:gd name="T77" fmla="*/ 1 h 28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45"/>
                <a:gd name="T118" fmla="*/ 0 h 288"/>
                <a:gd name="T119" fmla="*/ 345 w 345"/>
                <a:gd name="T120" fmla="*/ 288 h 28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45" h="288">
                  <a:moveTo>
                    <a:pt x="51" y="112"/>
                  </a:moveTo>
                  <a:lnTo>
                    <a:pt x="68" y="153"/>
                  </a:lnTo>
                  <a:lnTo>
                    <a:pt x="60" y="159"/>
                  </a:lnTo>
                  <a:lnTo>
                    <a:pt x="43" y="157"/>
                  </a:lnTo>
                  <a:lnTo>
                    <a:pt x="24" y="144"/>
                  </a:lnTo>
                  <a:lnTo>
                    <a:pt x="0" y="155"/>
                  </a:lnTo>
                  <a:lnTo>
                    <a:pt x="47" y="193"/>
                  </a:lnTo>
                  <a:lnTo>
                    <a:pt x="64" y="195"/>
                  </a:lnTo>
                  <a:lnTo>
                    <a:pt x="79" y="190"/>
                  </a:lnTo>
                  <a:lnTo>
                    <a:pt x="204" y="254"/>
                  </a:lnTo>
                  <a:lnTo>
                    <a:pt x="248" y="286"/>
                  </a:lnTo>
                  <a:lnTo>
                    <a:pt x="277" y="288"/>
                  </a:lnTo>
                  <a:lnTo>
                    <a:pt x="305" y="286"/>
                  </a:lnTo>
                  <a:lnTo>
                    <a:pt x="328" y="277"/>
                  </a:lnTo>
                  <a:lnTo>
                    <a:pt x="345" y="269"/>
                  </a:lnTo>
                  <a:lnTo>
                    <a:pt x="328" y="241"/>
                  </a:lnTo>
                  <a:lnTo>
                    <a:pt x="316" y="245"/>
                  </a:lnTo>
                  <a:lnTo>
                    <a:pt x="296" y="241"/>
                  </a:lnTo>
                  <a:lnTo>
                    <a:pt x="277" y="226"/>
                  </a:lnTo>
                  <a:lnTo>
                    <a:pt x="292" y="231"/>
                  </a:lnTo>
                  <a:lnTo>
                    <a:pt x="307" y="231"/>
                  </a:lnTo>
                  <a:lnTo>
                    <a:pt x="324" y="226"/>
                  </a:lnTo>
                  <a:lnTo>
                    <a:pt x="333" y="218"/>
                  </a:lnTo>
                  <a:lnTo>
                    <a:pt x="335" y="207"/>
                  </a:lnTo>
                  <a:lnTo>
                    <a:pt x="332" y="190"/>
                  </a:lnTo>
                  <a:lnTo>
                    <a:pt x="326" y="184"/>
                  </a:lnTo>
                  <a:lnTo>
                    <a:pt x="316" y="176"/>
                  </a:lnTo>
                  <a:lnTo>
                    <a:pt x="320" y="188"/>
                  </a:lnTo>
                  <a:lnTo>
                    <a:pt x="318" y="197"/>
                  </a:lnTo>
                  <a:lnTo>
                    <a:pt x="305" y="203"/>
                  </a:lnTo>
                  <a:lnTo>
                    <a:pt x="284" y="207"/>
                  </a:lnTo>
                  <a:lnTo>
                    <a:pt x="261" y="203"/>
                  </a:lnTo>
                  <a:lnTo>
                    <a:pt x="242" y="197"/>
                  </a:lnTo>
                  <a:lnTo>
                    <a:pt x="225" y="190"/>
                  </a:lnTo>
                  <a:lnTo>
                    <a:pt x="208" y="186"/>
                  </a:lnTo>
                  <a:lnTo>
                    <a:pt x="197" y="203"/>
                  </a:lnTo>
                  <a:lnTo>
                    <a:pt x="191" y="203"/>
                  </a:lnTo>
                  <a:lnTo>
                    <a:pt x="199" y="161"/>
                  </a:lnTo>
                  <a:lnTo>
                    <a:pt x="197" y="123"/>
                  </a:lnTo>
                  <a:lnTo>
                    <a:pt x="208" y="146"/>
                  </a:lnTo>
                  <a:lnTo>
                    <a:pt x="261" y="121"/>
                  </a:lnTo>
                  <a:lnTo>
                    <a:pt x="277" y="115"/>
                  </a:lnTo>
                  <a:lnTo>
                    <a:pt x="277" y="95"/>
                  </a:lnTo>
                  <a:lnTo>
                    <a:pt x="265" y="102"/>
                  </a:lnTo>
                  <a:lnTo>
                    <a:pt x="250" y="104"/>
                  </a:lnTo>
                  <a:lnTo>
                    <a:pt x="233" y="102"/>
                  </a:lnTo>
                  <a:lnTo>
                    <a:pt x="214" y="91"/>
                  </a:lnTo>
                  <a:lnTo>
                    <a:pt x="203" y="74"/>
                  </a:lnTo>
                  <a:lnTo>
                    <a:pt x="227" y="87"/>
                  </a:lnTo>
                  <a:lnTo>
                    <a:pt x="252" y="87"/>
                  </a:lnTo>
                  <a:lnTo>
                    <a:pt x="273" y="78"/>
                  </a:lnTo>
                  <a:lnTo>
                    <a:pt x="282" y="64"/>
                  </a:lnTo>
                  <a:lnTo>
                    <a:pt x="286" y="49"/>
                  </a:lnTo>
                  <a:lnTo>
                    <a:pt x="284" y="32"/>
                  </a:lnTo>
                  <a:lnTo>
                    <a:pt x="278" y="19"/>
                  </a:lnTo>
                  <a:lnTo>
                    <a:pt x="261" y="11"/>
                  </a:lnTo>
                  <a:lnTo>
                    <a:pt x="246" y="9"/>
                  </a:lnTo>
                  <a:lnTo>
                    <a:pt x="225" y="15"/>
                  </a:lnTo>
                  <a:lnTo>
                    <a:pt x="220" y="15"/>
                  </a:lnTo>
                  <a:lnTo>
                    <a:pt x="208" y="0"/>
                  </a:lnTo>
                  <a:lnTo>
                    <a:pt x="201" y="0"/>
                  </a:lnTo>
                  <a:lnTo>
                    <a:pt x="197" y="3"/>
                  </a:lnTo>
                  <a:lnTo>
                    <a:pt x="186" y="9"/>
                  </a:lnTo>
                  <a:lnTo>
                    <a:pt x="191" y="34"/>
                  </a:lnTo>
                  <a:lnTo>
                    <a:pt x="195" y="55"/>
                  </a:lnTo>
                  <a:lnTo>
                    <a:pt x="195" y="74"/>
                  </a:lnTo>
                  <a:lnTo>
                    <a:pt x="193" y="85"/>
                  </a:lnTo>
                  <a:lnTo>
                    <a:pt x="189" y="102"/>
                  </a:lnTo>
                  <a:lnTo>
                    <a:pt x="180" y="115"/>
                  </a:lnTo>
                  <a:lnTo>
                    <a:pt x="163" y="131"/>
                  </a:lnTo>
                  <a:lnTo>
                    <a:pt x="148" y="136"/>
                  </a:lnTo>
                  <a:lnTo>
                    <a:pt x="138" y="140"/>
                  </a:lnTo>
                  <a:lnTo>
                    <a:pt x="121" y="142"/>
                  </a:lnTo>
                  <a:lnTo>
                    <a:pt x="102" y="138"/>
                  </a:lnTo>
                  <a:lnTo>
                    <a:pt x="87" y="123"/>
                  </a:lnTo>
                  <a:lnTo>
                    <a:pt x="77" y="104"/>
                  </a:lnTo>
                  <a:lnTo>
                    <a:pt x="74" y="83"/>
                  </a:lnTo>
                  <a:lnTo>
                    <a:pt x="74" y="74"/>
                  </a:lnTo>
                  <a:lnTo>
                    <a:pt x="51" y="112"/>
                  </a:lnTo>
                  <a:close/>
                </a:path>
              </a:pathLst>
            </a:custGeom>
            <a:solidFill>
              <a:srgbClr val="FCE6C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Freeform 28"/>
            <p:cNvSpPr>
              <a:spLocks/>
            </p:cNvSpPr>
            <p:nvPr/>
          </p:nvSpPr>
          <p:spPr bwMode="auto">
            <a:xfrm>
              <a:off x="371" y="955"/>
              <a:ext cx="168" cy="120"/>
            </a:xfrm>
            <a:custGeom>
              <a:avLst/>
              <a:gdLst>
                <a:gd name="T0" fmla="*/ 1 w 336"/>
                <a:gd name="T1" fmla="*/ 1 h 239"/>
                <a:gd name="T2" fmla="*/ 1 w 336"/>
                <a:gd name="T3" fmla="*/ 1 h 239"/>
                <a:gd name="T4" fmla="*/ 1 w 336"/>
                <a:gd name="T5" fmla="*/ 1 h 239"/>
                <a:gd name="T6" fmla="*/ 1 w 336"/>
                <a:gd name="T7" fmla="*/ 1 h 239"/>
                <a:gd name="T8" fmla="*/ 1 w 336"/>
                <a:gd name="T9" fmla="*/ 1 h 239"/>
                <a:gd name="T10" fmla="*/ 1 w 336"/>
                <a:gd name="T11" fmla="*/ 0 h 239"/>
                <a:gd name="T12" fmla="*/ 1 w 336"/>
                <a:gd name="T13" fmla="*/ 1 h 239"/>
                <a:gd name="T14" fmla="*/ 1 w 336"/>
                <a:gd name="T15" fmla="*/ 1 h 239"/>
                <a:gd name="T16" fmla="*/ 1 w 336"/>
                <a:gd name="T17" fmla="*/ 1 h 239"/>
                <a:gd name="T18" fmla="*/ 1 w 336"/>
                <a:gd name="T19" fmla="*/ 1 h 239"/>
                <a:gd name="T20" fmla="*/ 1 w 336"/>
                <a:gd name="T21" fmla="*/ 1 h 239"/>
                <a:gd name="T22" fmla="*/ 1 w 336"/>
                <a:gd name="T23" fmla="*/ 1 h 239"/>
                <a:gd name="T24" fmla="*/ 1 w 336"/>
                <a:gd name="T25" fmla="*/ 1 h 239"/>
                <a:gd name="T26" fmla="*/ 1 w 336"/>
                <a:gd name="T27" fmla="*/ 1 h 239"/>
                <a:gd name="T28" fmla="*/ 1 w 336"/>
                <a:gd name="T29" fmla="*/ 1 h 239"/>
                <a:gd name="T30" fmla="*/ 0 w 336"/>
                <a:gd name="T31" fmla="*/ 1 h 239"/>
                <a:gd name="T32" fmla="*/ 1 w 336"/>
                <a:gd name="T33" fmla="*/ 1 h 239"/>
                <a:gd name="T34" fmla="*/ 1 w 336"/>
                <a:gd name="T35" fmla="*/ 1 h 239"/>
                <a:gd name="T36" fmla="*/ 1 w 336"/>
                <a:gd name="T37" fmla="*/ 1 h 239"/>
                <a:gd name="T38" fmla="*/ 1 w 336"/>
                <a:gd name="T39" fmla="*/ 1 h 239"/>
                <a:gd name="T40" fmla="*/ 1 w 336"/>
                <a:gd name="T41" fmla="*/ 1 h 239"/>
                <a:gd name="T42" fmla="*/ 1 w 336"/>
                <a:gd name="T43" fmla="*/ 1 h 239"/>
                <a:gd name="T44" fmla="*/ 1 w 336"/>
                <a:gd name="T45" fmla="*/ 1 h 239"/>
                <a:gd name="T46" fmla="*/ 1 w 336"/>
                <a:gd name="T47" fmla="*/ 1 h 239"/>
                <a:gd name="T48" fmla="*/ 1 w 336"/>
                <a:gd name="T49" fmla="*/ 1 h 239"/>
                <a:gd name="T50" fmla="*/ 1 w 336"/>
                <a:gd name="T51" fmla="*/ 1 h 239"/>
                <a:gd name="T52" fmla="*/ 1 w 336"/>
                <a:gd name="T53" fmla="*/ 1 h 239"/>
                <a:gd name="T54" fmla="*/ 1 w 336"/>
                <a:gd name="T55" fmla="*/ 1 h 239"/>
                <a:gd name="T56" fmla="*/ 1 w 336"/>
                <a:gd name="T57" fmla="*/ 1 h 239"/>
                <a:gd name="T58" fmla="*/ 1 w 336"/>
                <a:gd name="T59" fmla="*/ 1 h 239"/>
                <a:gd name="T60" fmla="*/ 1 w 336"/>
                <a:gd name="T61" fmla="*/ 1 h 239"/>
                <a:gd name="T62" fmla="*/ 1 w 336"/>
                <a:gd name="T63" fmla="*/ 1 h 239"/>
                <a:gd name="T64" fmla="*/ 1 w 336"/>
                <a:gd name="T65" fmla="*/ 1 h 239"/>
                <a:gd name="T66" fmla="*/ 1 w 336"/>
                <a:gd name="T67" fmla="*/ 1 h 239"/>
                <a:gd name="T68" fmla="*/ 1 w 336"/>
                <a:gd name="T69" fmla="*/ 1 h 239"/>
                <a:gd name="T70" fmla="*/ 1 w 336"/>
                <a:gd name="T71" fmla="*/ 1 h 239"/>
                <a:gd name="T72" fmla="*/ 1 w 336"/>
                <a:gd name="T73" fmla="*/ 1 h 239"/>
                <a:gd name="T74" fmla="*/ 1 w 336"/>
                <a:gd name="T75" fmla="*/ 1 h 239"/>
                <a:gd name="T76" fmla="*/ 1 w 336"/>
                <a:gd name="T77" fmla="*/ 1 h 239"/>
                <a:gd name="T78" fmla="*/ 1 w 336"/>
                <a:gd name="T79" fmla="*/ 1 h 239"/>
                <a:gd name="T80" fmla="*/ 1 w 336"/>
                <a:gd name="T81" fmla="*/ 1 h 239"/>
                <a:gd name="T82" fmla="*/ 1 w 336"/>
                <a:gd name="T83" fmla="*/ 1 h 239"/>
                <a:gd name="T84" fmla="*/ 1 w 336"/>
                <a:gd name="T85" fmla="*/ 1 h 239"/>
                <a:gd name="T86" fmla="*/ 1 w 336"/>
                <a:gd name="T87" fmla="*/ 1 h 239"/>
                <a:gd name="T88" fmla="*/ 1 w 336"/>
                <a:gd name="T89" fmla="*/ 1 h 239"/>
                <a:gd name="T90" fmla="*/ 1 w 336"/>
                <a:gd name="T91" fmla="*/ 1 h 239"/>
                <a:gd name="T92" fmla="*/ 1 w 336"/>
                <a:gd name="T93" fmla="*/ 1 h 239"/>
                <a:gd name="T94" fmla="*/ 1 w 336"/>
                <a:gd name="T95" fmla="*/ 1 h 239"/>
                <a:gd name="T96" fmla="*/ 1 w 336"/>
                <a:gd name="T97" fmla="*/ 1 h 239"/>
                <a:gd name="T98" fmla="*/ 1 w 336"/>
                <a:gd name="T99" fmla="*/ 1 h 23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36"/>
                <a:gd name="T151" fmla="*/ 0 h 239"/>
                <a:gd name="T152" fmla="*/ 336 w 336"/>
                <a:gd name="T153" fmla="*/ 239 h 23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36" h="239">
                  <a:moveTo>
                    <a:pt x="293" y="42"/>
                  </a:moveTo>
                  <a:lnTo>
                    <a:pt x="276" y="28"/>
                  </a:lnTo>
                  <a:lnTo>
                    <a:pt x="257" y="17"/>
                  </a:lnTo>
                  <a:lnTo>
                    <a:pt x="239" y="8"/>
                  </a:lnTo>
                  <a:lnTo>
                    <a:pt x="219" y="2"/>
                  </a:lnTo>
                  <a:lnTo>
                    <a:pt x="209" y="0"/>
                  </a:lnTo>
                  <a:lnTo>
                    <a:pt x="184" y="4"/>
                  </a:lnTo>
                  <a:lnTo>
                    <a:pt x="158" y="15"/>
                  </a:lnTo>
                  <a:lnTo>
                    <a:pt x="139" y="28"/>
                  </a:lnTo>
                  <a:lnTo>
                    <a:pt x="114" y="44"/>
                  </a:lnTo>
                  <a:lnTo>
                    <a:pt x="93" y="59"/>
                  </a:lnTo>
                  <a:lnTo>
                    <a:pt x="86" y="61"/>
                  </a:lnTo>
                  <a:lnTo>
                    <a:pt x="50" y="59"/>
                  </a:lnTo>
                  <a:lnTo>
                    <a:pt x="37" y="61"/>
                  </a:lnTo>
                  <a:lnTo>
                    <a:pt x="18" y="65"/>
                  </a:lnTo>
                  <a:lnTo>
                    <a:pt x="0" y="68"/>
                  </a:lnTo>
                  <a:lnTo>
                    <a:pt x="27" y="66"/>
                  </a:lnTo>
                  <a:lnTo>
                    <a:pt x="50" y="65"/>
                  </a:lnTo>
                  <a:lnTo>
                    <a:pt x="73" y="65"/>
                  </a:lnTo>
                  <a:lnTo>
                    <a:pt x="93" y="68"/>
                  </a:lnTo>
                  <a:lnTo>
                    <a:pt x="93" y="127"/>
                  </a:lnTo>
                  <a:lnTo>
                    <a:pt x="97" y="141"/>
                  </a:lnTo>
                  <a:lnTo>
                    <a:pt x="116" y="165"/>
                  </a:lnTo>
                  <a:lnTo>
                    <a:pt x="112" y="177"/>
                  </a:lnTo>
                  <a:lnTo>
                    <a:pt x="114" y="198"/>
                  </a:lnTo>
                  <a:lnTo>
                    <a:pt x="116" y="213"/>
                  </a:lnTo>
                  <a:lnTo>
                    <a:pt x="122" y="228"/>
                  </a:lnTo>
                  <a:lnTo>
                    <a:pt x="129" y="239"/>
                  </a:lnTo>
                  <a:lnTo>
                    <a:pt x="160" y="190"/>
                  </a:lnTo>
                  <a:lnTo>
                    <a:pt x="160" y="180"/>
                  </a:lnTo>
                  <a:lnTo>
                    <a:pt x="175" y="171"/>
                  </a:lnTo>
                  <a:lnTo>
                    <a:pt x="192" y="161"/>
                  </a:lnTo>
                  <a:lnTo>
                    <a:pt x="219" y="144"/>
                  </a:lnTo>
                  <a:lnTo>
                    <a:pt x="258" y="129"/>
                  </a:lnTo>
                  <a:lnTo>
                    <a:pt x="264" y="139"/>
                  </a:lnTo>
                  <a:lnTo>
                    <a:pt x="279" y="125"/>
                  </a:lnTo>
                  <a:lnTo>
                    <a:pt x="293" y="120"/>
                  </a:lnTo>
                  <a:lnTo>
                    <a:pt x="293" y="110"/>
                  </a:lnTo>
                  <a:lnTo>
                    <a:pt x="304" y="99"/>
                  </a:lnTo>
                  <a:lnTo>
                    <a:pt x="321" y="87"/>
                  </a:lnTo>
                  <a:lnTo>
                    <a:pt x="336" y="80"/>
                  </a:lnTo>
                  <a:lnTo>
                    <a:pt x="334" y="72"/>
                  </a:lnTo>
                  <a:lnTo>
                    <a:pt x="327" y="66"/>
                  </a:lnTo>
                  <a:lnTo>
                    <a:pt x="319" y="63"/>
                  </a:lnTo>
                  <a:lnTo>
                    <a:pt x="312" y="61"/>
                  </a:lnTo>
                  <a:lnTo>
                    <a:pt x="304" y="53"/>
                  </a:lnTo>
                  <a:lnTo>
                    <a:pt x="283" y="78"/>
                  </a:lnTo>
                  <a:lnTo>
                    <a:pt x="276" y="66"/>
                  </a:lnTo>
                  <a:lnTo>
                    <a:pt x="274" y="57"/>
                  </a:lnTo>
                  <a:lnTo>
                    <a:pt x="293" y="42"/>
                  </a:lnTo>
                  <a:close/>
                </a:path>
              </a:pathLst>
            </a:custGeom>
            <a:solidFill>
              <a:srgbClr val="FCE6C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Freeform 29"/>
            <p:cNvSpPr>
              <a:spLocks/>
            </p:cNvSpPr>
            <p:nvPr/>
          </p:nvSpPr>
          <p:spPr bwMode="auto">
            <a:xfrm>
              <a:off x="567" y="1011"/>
              <a:ext cx="83" cy="155"/>
            </a:xfrm>
            <a:custGeom>
              <a:avLst/>
              <a:gdLst>
                <a:gd name="T0" fmla="*/ 0 w 167"/>
                <a:gd name="T1" fmla="*/ 0 h 312"/>
                <a:gd name="T2" fmla="*/ 0 w 167"/>
                <a:gd name="T3" fmla="*/ 0 h 312"/>
                <a:gd name="T4" fmla="*/ 0 w 167"/>
                <a:gd name="T5" fmla="*/ 0 h 312"/>
                <a:gd name="T6" fmla="*/ 0 w 167"/>
                <a:gd name="T7" fmla="*/ 0 h 312"/>
                <a:gd name="T8" fmla="*/ 0 w 167"/>
                <a:gd name="T9" fmla="*/ 0 h 312"/>
                <a:gd name="T10" fmla="*/ 0 w 167"/>
                <a:gd name="T11" fmla="*/ 0 h 312"/>
                <a:gd name="T12" fmla="*/ 0 w 167"/>
                <a:gd name="T13" fmla="*/ 0 h 312"/>
                <a:gd name="T14" fmla="*/ 0 w 167"/>
                <a:gd name="T15" fmla="*/ 0 h 312"/>
                <a:gd name="T16" fmla="*/ 0 w 167"/>
                <a:gd name="T17" fmla="*/ 0 h 312"/>
                <a:gd name="T18" fmla="*/ 0 w 167"/>
                <a:gd name="T19" fmla="*/ 0 h 312"/>
                <a:gd name="T20" fmla="*/ 0 w 167"/>
                <a:gd name="T21" fmla="*/ 0 h 312"/>
                <a:gd name="T22" fmla="*/ 0 w 167"/>
                <a:gd name="T23" fmla="*/ 0 h 312"/>
                <a:gd name="T24" fmla="*/ 0 w 167"/>
                <a:gd name="T25" fmla="*/ 0 h 312"/>
                <a:gd name="T26" fmla="*/ 0 w 167"/>
                <a:gd name="T27" fmla="*/ 0 h 312"/>
                <a:gd name="T28" fmla="*/ 0 w 167"/>
                <a:gd name="T29" fmla="*/ 0 h 312"/>
                <a:gd name="T30" fmla="*/ 0 w 167"/>
                <a:gd name="T31" fmla="*/ 0 h 312"/>
                <a:gd name="T32" fmla="*/ 0 w 167"/>
                <a:gd name="T33" fmla="*/ 0 h 312"/>
                <a:gd name="T34" fmla="*/ 0 w 167"/>
                <a:gd name="T35" fmla="*/ 0 h 312"/>
                <a:gd name="T36" fmla="*/ 0 w 167"/>
                <a:gd name="T37" fmla="*/ 0 h 312"/>
                <a:gd name="T38" fmla="*/ 0 w 167"/>
                <a:gd name="T39" fmla="*/ 0 h 312"/>
                <a:gd name="T40" fmla="*/ 0 w 167"/>
                <a:gd name="T41" fmla="*/ 0 h 312"/>
                <a:gd name="T42" fmla="*/ 0 w 167"/>
                <a:gd name="T43" fmla="*/ 0 h 312"/>
                <a:gd name="T44" fmla="*/ 0 w 167"/>
                <a:gd name="T45" fmla="*/ 0 h 312"/>
                <a:gd name="T46" fmla="*/ 0 w 167"/>
                <a:gd name="T47" fmla="*/ 0 h 312"/>
                <a:gd name="T48" fmla="*/ 0 w 167"/>
                <a:gd name="T49" fmla="*/ 0 h 312"/>
                <a:gd name="T50" fmla="*/ 0 w 167"/>
                <a:gd name="T51" fmla="*/ 0 h 312"/>
                <a:gd name="T52" fmla="*/ 0 w 167"/>
                <a:gd name="T53" fmla="*/ 0 h 312"/>
                <a:gd name="T54" fmla="*/ 0 w 167"/>
                <a:gd name="T55" fmla="*/ 0 h 312"/>
                <a:gd name="T56" fmla="*/ 0 w 167"/>
                <a:gd name="T57" fmla="*/ 0 h 312"/>
                <a:gd name="T58" fmla="*/ 0 w 167"/>
                <a:gd name="T59" fmla="*/ 0 h 312"/>
                <a:gd name="T60" fmla="*/ 0 w 167"/>
                <a:gd name="T61" fmla="*/ 0 h 312"/>
                <a:gd name="T62" fmla="*/ 0 w 167"/>
                <a:gd name="T63" fmla="*/ 0 h 312"/>
                <a:gd name="T64" fmla="*/ 0 w 167"/>
                <a:gd name="T65" fmla="*/ 0 h 312"/>
                <a:gd name="T66" fmla="*/ 0 w 167"/>
                <a:gd name="T67" fmla="*/ 0 h 312"/>
                <a:gd name="T68" fmla="*/ 0 w 167"/>
                <a:gd name="T69" fmla="*/ 0 h 312"/>
                <a:gd name="T70" fmla="*/ 0 w 167"/>
                <a:gd name="T71" fmla="*/ 0 h 312"/>
                <a:gd name="T72" fmla="*/ 0 w 167"/>
                <a:gd name="T73" fmla="*/ 0 h 312"/>
                <a:gd name="T74" fmla="*/ 0 w 167"/>
                <a:gd name="T75" fmla="*/ 0 h 312"/>
                <a:gd name="T76" fmla="*/ 0 w 167"/>
                <a:gd name="T77" fmla="*/ 0 h 312"/>
                <a:gd name="T78" fmla="*/ 0 w 167"/>
                <a:gd name="T79" fmla="*/ 0 h 312"/>
                <a:gd name="T80" fmla="*/ 0 w 167"/>
                <a:gd name="T81" fmla="*/ 0 h 312"/>
                <a:gd name="T82" fmla="*/ 0 w 167"/>
                <a:gd name="T83" fmla="*/ 0 h 312"/>
                <a:gd name="T84" fmla="*/ 0 w 167"/>
                <a:gd name="T85" fmla="*/ 0 h 312"/>
                <a:gd name="T86" fmla="*/ 0 w 167"/>
                <a:gd name="T87" fmla="*/ 0 h 312"/>
                <a:gd name="T88" fmla="*/ 0 w 167"/>
                <a:gd name="T89" fmla="*/ 0 h 312"/>
                <a:gd name="T90" fmla="*/ 0 w 167"/>
                <a:gd name="T91" fmla="*/ 0 h 312"/>
                <a:gd name="T92" fmla="*/ 0 w 167"/>
                <a:gd name="T93" fmla="*/ 0 h 312"/>
                <a:gd name="T94" fmla="*/ 0 w 167"/>
                <a:gd name="T95" fmla="*/ 0 h 312"/>
                <a:gd name="T96" fmla="*/ 0 w 167"/>
                <a:gd name="T97" fmla="*/ 0 h 312"/>
                <a:gd name="T98" fmla="*/ 0 w 167"/>
                <a:gd name="T99" fmla="*/ 0 h 31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7"/>
                <a:gd name="T151" fmla="*/ 0 h 312"/>
                <a:gd name="T152" fmla="*/ 167 w 167"/>
                <a:gd name="T153" fmla="*/ 312 h 31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7" h="312">
                  <a:moveTo>
                    <a:pt x="76" y="306"/>
                  </a:moveTo>
                  <a:lnTo>
                    <a:pt x="97" y="308"/>
                  </a:lnTo>
                  <a:lnTo>
                    <a:pt x="110" y="312"/>
                  </a:lnTo>
                  <a:lnTo>
                    <a:pt x="133" y="312"/>
                  </a:lnTo>
                  <a:lnTo>
                    <a:pt x="144" y="306"/>
                  </a:lnTo>
                  <a:lnTo>
                    <a:pt x="150" y="293"/>
                  </a:lnTo>
                  <a:lnTo>
                    <a:pt x="160" y="291"/>
                  </a:lnTo>
                  <a:lnTo>
                    <a:pt x="167" y="276"/>
                  </a:lnTo>
                  <a:lnTo>
                    <a:pt x="161" y="270"/>
                  </a:lnTo>
                  <a:lnTo>
                    <a:pt x="142" y="262"/>
                  </a:lnTo>
                  <a:lnTo>
                    <a:pt x="146" y="228"/>
                  </a:lnTo>
                  <a:lnTo>
                    <a:pt x="152" y="205"/>
                  </a:lnTo>
                  <a:lnTo>
                    <a:pt x="160" y="177"/>
                  </a:lnTo>
                  <a:lnTo>
                    <a:pt x="158" y="165"/>
                  </a:lnTo>
                  <a:lnTo>
                    <a:pt x="150" y="146"/>
                  </a:lnTo>
                  <a:lnTo>
                    <a:pt x="137" y="122"/>
                  </a:lnTo>
                  <a:lnTo>
                    <a:pt x="144" y="114"/>
                  </a:lnTo>
                  <a:lnTo>
                    <a:pt x="150" y="103"/>
                  </a:lnTo>
                  <a:lnTo>
                    <a:pt x="154" y="93"/>
                  </a:lnTo>
                  <a:lnTo>
                    <a:pt x="154" y="67"/>
                  </a:lnTo>
                  <a:lnTo>
                    <a:pt x="142" y="53"/>
                  </a:lnTo>
                  <a:lnTo>
                    <a:pt x="135" y="53"/>
                  </a:lnTo>
                  <a:lnTo>
                    <a:pt x="133" y="38"/>
                  </a:lnTo>
                  <a:lnTo>
                    <a:pt x="125" y="17"/>
                  </a:lnTo>
                  <a:lnTo>
                    <a:pt x="116" y="15"/>
                  </a:lnTo>
                  <a:lnTo>
                    <a:pt x="99" y="19"/>
                  </a:lnTo>
                  <a:lnTo>
                    <a:pt x="97" y="13"/>
                  </a:lnTo>
                  <a:lnTo>
                    <a:pt x="91" y="2"/>
                  </a:lnTo>
                  <a:lnTo>
                    <a:pt x="76" y="0"/>
                  </a:lnTo>
                  <a:lnTo>
                    <a:pt x="65" y="6"/>
                  </a:lnTo>
                  <a:lnTo>
                    <a:pt x="59" y="25"/>
                  </a:lnTo>
                  <a:lnTo>
                    <a:pt x="59" y="38"/>
                  </a:lnTo>
                  <a:lnTo>
                    <a:pt x="51" y="34"/>
                  </a:lnTo>
                  <a:lnTo>
                    <a:pt x="40" y="34"/>
                  </a:lnTo>
                  <a:lnTo>
                    <a:pt x="31" y="51"/>
                  </a:lnTo>
                  <a:lnTo>
                    <a:pt x="36" y="103"/>
                  </a:lnTo>
                  <a:lnTo>
                    <a:pt x="50" y="135"/>
                  </a:lnTo>
                  <a:lnTo>
                    <a:pt x="46" y="108"/>
                  </a:lnTo>
                  <a:lnTo>
                    <a:pt x="44" y="86"/>
                  </a:lnTo>
                  <a:lnTo>
                    <a:pt x="38" y="53"/>
                  </a:lnTo>
                  <a:lnTo>
                    <a:pt x="40" y="44"/>
                  </a:lnTo>
                  <a:lnTo>
                    <a:pt x="48" y="42"/>
                  </a:lnTo>
                  <a:lnTo>
                    <a:pt x="65" y="48"/>
                  </a:lnTo>
                  <a:lnTo>
                    <a:pt x="70" y="13"/>
                  </a:lnTo>
                  <a:lnTo>
                    <a:pt x="76" y="8"/>
                  </a:lnTo>
                  <a:lnTo>
                    <a:pt x="84" y="8"/>
                  </a:lnTo>
                  <a:lnTo>
                    <a:pt x="87" y="10"/>
                  </a:lnTo>
                  <a:lnTo>
                    <a:pt x="89" y="29"/>
                  </a:lnTo>
                  <a:lnTo>
                    <a:pt x="86" y="72"/>
                  </a:lnTo>
                  <a:lnTo>
                    <a:pt x="93" y="89"/>
                  </a:lnTo>
                  <a:lnTo>
                    <a:pt x="97" y="89"/>
                  </a:lnTo>
                  <a:lnTo>
                    <a:pt x="97" y="55"/>
                  </a:lnTo>
                  <a:lnTo>
                    <a:pt x="105" y="31"/>
                  </a:lnTo>
                  <a:lnTo>
                    <a:pt x="106" y="23"/>
                  </a:lnTo>
                  <a:lnTo>
                    <a:pt x="118" y="23"/>
                  </a:lnTo>
                  <a:lnTo>
                    <a:pt x="122" y="42"/>
                  </a:lnTo>
                  <a:lnTo>
                    <a:pt x="118" y="61"/>
                  </a:lnTo>
                  <a:lnTo>
                    <a:pt x="120" y="63"/>
                  </a:lnTo>
                  <a:lnTo>
                    <a:pt x="133" y="57"/>
                  </a:lnTo>
                  <a:lnTo>
                    <a:pt x="141" y="69"/>
                  </a:lnTo>
                  <a:lnTo>
                    <a:pt x="142" y="76"/>
                  </a:lnTo>
                  <a:lnTo>
                    <a:pt x="139" y="89"/>
                  </a:lnTo>
                  <a:lnTo>
                    <a:pt x="123" y="114"/>
                  </a:lnTo>
                  <a:lnTo>
                    <a:pt x="137" y="143"/>
                  </a:lnTo>
                  <a:lnTo>
                    <a:pt x="144" y="160"/>
                  </a:lnTo>
                  <a:lnTo>
                    <a:pt x="144" y="173"/>
                  </a:lnTo>
                  <a:lnTo>
                    <a:pt x="141" y="188"/>
                  </a:lnTo>
                  <a:lnTo>
                    <a:pt x="129" y="201"/>
                  </a:lnTo>
                  <a:lnTo>
                    <a:pt x="122" y="306"/>
                  </a:lnTo>
                  <a:lnTo>
                    <a:pt x="103" y="302"/>
                  </a:lnTo>
                  <a:lnTo>
                    <a:pt x="95" y="222"/>
                  </a:lnTo>
                  <a:lnTo>
                    <a:pt x="63" y="184"/>
                  </a:lnTo>
                  <a:lnTo>
                    <a:pt x="50" y="150"/>
                  </a:lnTo>
                  <a:lnTo>
                    <a:pt x="44" y="144"/>
                  </a:lnTo>
                  <a:lnTo>
                    <a:pt x="19" y="137"/>
                  </a:lnTo>
                  <a:lnTo>
                    <a:pt x="15" y="135"/>
                  </a:lnTo>
                  <a:lnTo>
                    <a:pt x="12" y="133"/>
                  </a:lnTo>
                  <a:lnTo>
                    <a:pt x="8" y="124"/>
                  </a:lnTo>
                  <a:lnTo>
                    <a:pt x="12" y="122"/>
                  </a:lnTo>
                  <a:lnTo>
                    <a:pt x="21" y="114"/>
                  </a:lnTo>
                  <a:lnTo>
                    <a:pt x="34" y="114"/>
                  </a:lnTo>
                  <a:lnTo>
                    <a:pt x="42" y="122"/>
                  </a:lnTo>
                  <a:lnTo>
                    <a:pt x="50" y="135"/>
                  </a:lnTo>
                  <a:lnTo>
                    <a:pt x="36" y="103"/>
                  </a:lnTo>
                  <a:lnTo>
                    <a:pt x="25" y="99"/>
                  </a:lnTo>
                  <a:lnTo>
                    <a:pt x="15" y="103"/>
                  </a:lnTo>
                  <a:lnTo>
                    <a:pt x="8" y="108"/>
                  </a:lnTo>
                  <a:lnTo>
                    <a:pt x="2" y="118"/>
                  </a:lnTo>
                  <a:lnTo>
                    <a:pt x="0" y="129"/>
                  </a:lnTo>
                  <a:lnTo>
                    <a:pt x="6" y="139"/>
                  </a:lnTo>
                  <a:lnTo>
                    <a:pt x="12" y="146"/>
                  </a:lnTo>
                  <a:lnTo>
                    <a:pt x="21" y="148"/>
                  </a:lnTo>
                  <a:lnTo>
                    <a:pt x="36" y="152"/>
                  </a:lnTo>
                  <a:lnTo>
                    <a:pt x="53" y="190"/>
                  </a:lnTo>
                  <a:lnTo>
                    <a:pt x="70" y="213"/>
                  </a:lnTo>
                  <a:lnTo>
                    <a:pt x="86" y="222"/>
                  </a:lnTo>
                  <a:lnTo>
                    <a:pt x="91" y="285"/>
                  </a:lnTo>
                  <a:lnTo>
                    <a:pt x="80" y="285"/>
                  </a:lnTo>
                  <a:lnTo>
                    <a:pt x="76" y="296"/>
                  </a:lnTo>
                  <a:lnTo>
                    <a:pt x="76" y="30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Freeform 30"/>
            <p:cNvSpPr>
              <a:spLocks/>
            </p:cNvSpPr>
            <p:nvPr/>
          </p:nvSpPr>
          <p:spPr bwMode="auto">
            <a:xfrm>
              <a:off x="456" y="1112"/>
              <a:ext cx="137" cy="62"/>
            </a:xfrm>
            <a:custGeom>
              <a:avLst/>
              <a:gdLst>
                <a:gd name="T0" fmla="*/ 0 w 275"/>
                <a:gd name="T1" fmla="*/ 1 h 124"/>
                <a:gd name="T2" fmla="*/ 0 w 275"/>
                <a:gd name="T3" fmla="*/ 1 h 124"/>
                <a:gd name="T4" fmla="*/ 0 w 275"/>
                <a:gd name="T5" fmla="*/ 1 h 124"/>
                <a:gd name="T6" fmla="*/ 0 w 275"/>
                <a:gd name="T7" fmla="*/ 1 h 124"/>
                <a:gd name="T8" fmla="*/ 0 w 275"/>
                <a:gd name="T9" fmla="*/ 1 h 124"/>
                <a:gd name="T10" fmla="*/ 0 w 275"/>
                <a:gd name="T11" fmla="*/ 1 h 124"/>
                <a:gd name="T12" fmla="*/ 0 w 275"/>
                <a:gd name="T13" fmla="*/ 1 h 124"/>
                <a:gd name="T14" fmla="*/ 0 w 275"/>
                <a:gd name="T15" fmla="*/ 1 h 124"/>
                <a:gd name="T16" fmla="*/ 0 w 275"/>
                <a:gd name="T17" fmla="*/ 1 h 124"/>
                <a:gd name="T18" fmla="*/ 0 w 275"/>
                <a:gd name="T19" fmla="*/ 1 h 124"/>
                <a:gd name="T20" fmla="*/ 0 w 275"/>
                <a:gd name="T21" fmla="*/ 1 h 124"/>
                <a:gd name="T22" fmla="*/ 0 w 275"/>
                <a:gd name="T23" fmla="*/ 1 h 124"/>
                <a:gd name="T24" fmla="*/ 0 w 275"/>
                <a:gd name="T25" fmla="*/ 1 h 124"/>
                <a:gd name="T26" fmla="*/ 0 w 275"/>
                <a:gd name="T27" fmla="*/ 1 h 124"/>
                <a:gd name="T28" fmla="*/ 0 w 275"/>
                <a:gd name="T29" fmla="*/ 0 h 124"/>
                <a:gd name="T30" fmla="*/ 0 w 275"/>
                <a:gd name="T31" fmla="*/ 1 h 124"/>
                <a:gd name="T32" fmla="*/ 0 w 275"/>
                <a:gd name="T33" fmla="*/ 1 h 124"/>
                <a:gd name="T34" fmla="*/ 0 w 275"/>
                <a:gd name="T35" fmla="*/ 1 h 124"/>
                <a:gd name="T36" fmla="*/ 0 w 275"/>
                <a:gd name="T37" fmla="*/ 1 h 124"/>
                <a:gd name="T38" fmla="*/ 0 w 275"/>
                <a:gd name="T39" fmla="*/ 1 h 124"/>
                <a:gd name="T40" fmla="*/ 0 w 275"/>
                <a:gd name="T41" fmla="*/ 1 h 124"/>
                <a:gd name="T42" fmla="*/ 0 w 275"/>
                <a:gd name="T43" fmla="*/ 1 h 124"/>
                <a:gd name="T44" fmla="*/ 0 w 275"/>
                <a:gd name="T45" fmla="*/ 1 h 124"/>
                <a:gd name="T46" fmla="*/ 0 w 275"/>
                <a:gd name="T47" fmla="*/ 1 h 124"/>
                <a:gd name="T48" fmla="*/ 0 w 275"/>
                <a:gd name="T49" fmla="*/ 1 h 124"/>
                <a:gd name="T50" fmla="*/ 0 w 275"/>
                <a:gd name="T51" fmla="*/ 1 h 124"/>
                <a:gd name="T52" fmla="*/ 0 w 275"/>
                <a:gd name="T53" fmla="*/ 1 h 124"/>
                <a:gd name="T54" fmla="*/ 0 w 275"/>
                <a:gd name="T55" fmla="*/ 1 h 124"/>
                <a:gd name="T56" fmla="*/ 0 w 275"/>
                <a:gd name="T57" fmla="*/ 1 h 124"/>
                <a:gd name="T58" fmla="*/ 0 w 275"/>
                <a:gd name="T59" fmla="*/ 1 h 124"/>
                <a:gd name="T60" fmla="*/ 0 w 275"/>
                <a:gd name="T61" fmla="*/ 1 h 124"/>
                <a:gd name="T62" fmla="*/ 0 w 275"/>
                <a:gd name="T63" fmla="*/ 1 h 124"/>
                <a:gd name="T64" fmla="*/ 0 w 275"/>
                <a:gd name="T65" fmla="*/ 1 h 124"/>
                <a:gd name="T66" fmla="*/ 0 w 275"/>
                <a:gd name="T67" fmla="*/ 1 h 124"/>
                <a:gd name="T68" fmla="*/ 0 w 275"/>
                <a:gd name="T69" fmla="*/ 1 h 124"/>
                <a:gd name="T70" fmla="*/ 0 w 275"/>
                <a:gd name="T71" fmla="*/ 1 h 1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75"/>
                <a:gd name="T109" fmla="*/ 0 h 124"/>
                <a:gd name="T110" fmla="*/ 275 w 275"/>
                <a:gd name="T111" fmla="*/ 124 h 1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75" h="124">
                  <a:moveTo>
                    <a:pt x="146" y="118"/>
                  </a:moveTo>
                  <a:lnTo>
                    <a:pt x="158" y="118"/>
                  </a:lnTo>
                  <a:lnTo>
                    <a:pt x="177" y="124"/>
                  </a:lnTo>
                  <a:lnTo>
                    <a:pt x="196" y="124"/>
                  </a:lnTo>
                  <a:lnTo>
                    <a:pt x="217" y="122"/>
                  </a:lnTo>
                  <a:lnTo>
                    <a:pt x="247" y="114"/>
                  </a:lnTo>
                  <a:lnTo>
                    <a:pt x="272" y="103"/>
                  </a:lnTo>
                  <a:lnTo>
                    <a:pt x="275" y="90"/>
                  </a:lnTo>
                  <a:lnTo>
                    <a:pt x="266" y="61"/>
                  </a:lnTo>
                  <a:lnTo>
                    <a:pt x="272" y="52"/>
                  </a:lnTo>
                  <a:lnTo>
                    <a:pt x="272" y="33"/>
                  </a:lnTo>
                  <a:lnTo>
                    <a:pt x="266" y="23"/>
                  </a:lnTo>
                  <a:lnTo>
                    <a:pt x="262" y="16"/>
                  </a:lnTo>
                  <a:lnTo>
                    <a:pt x="256" y="6"/>
                  </a:lnTo>
                  <a:lnTo>
                    <a:pt x="243" y="0"/>
                  </a:lnTo>
                  <a:lnTo>
                    <a:pt x="237" y="2"/>
                  </a:lnTo>
                  <a:lnTo>
                    <a:pt x="247" y="10"/>
                  </a:lnTo>
                  <a:lnTo>
                    <a:pt x="253" y="16"/>
                  </a:lnTo>
                  <a:lnTo>
                    <a:pt x="256" y="33"/>
                  </a:lnTo>
                  <a:lnTo>
                    <a:pt x="254" y="44"/>
                  </a:lnTo>
                  <a:lnTo>
                    <a:pt x="245" y="52"/>
                  </a:lnTo>
                  <a:lnTo>
                    <a:pt x="228" y="57"/>
                  </a:lnTo>
                  <a:lnTo>
                    <a:pt x="213" y="57"/>
                  </a:lnTo>
                  <a:lnTo>
                    <a:pt x="198" y="52"/>
                  </a:lnTo>
                  <a:lnTo>
                    <a:pt x="217" y="67"/>
                  </a:lnTo>
                  <a:lnTo>
                    <a:pt x="237" y="71"/>
                  </a:lnTo>
                  <a:lnTo>
                    <a:pt x="249" y="67"/>
                  </a:lnTo>
                  <a:lnTo>
                    <a:pt x="266" y="95"/>
                  </a:lnTo>
                  <a:lnTo>
                    <a:pt x="249" y="103"/>
                  </a:lnTo>
                  <a:lnTo>
                    <a:pt x="226" y="112"/>
                  </a:lnTo>
                  <a:lnTo>
                    <a:pt x="198" y="114"/>
                  </a:lnTo>
                  <a:lnTo>
                    <a:pt x="169" y="112"/>
                  </a:lnTo>
                  <a:lnTo>
                    <a:pt x="125" y="80"/>
                  </a:lnTo>
                  <a:lnTo>
                    <a:pt x="0" y="16"/>
                  </a:lnTo>
                  <a:lnTo>
                    <a:pt x="40" y="52"/>
                  </a:lnTo>
                  <a:lnTo>
                    <a:pt x="146" y="1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Freeform 31"/>
            <p:cNvSpPr>
              <a:spLocks/>
            </p:cNvSpPr>
            <p:nvPr/>
          </p:nvSpPr>
          <p:spPr bwMode="auto">
            <a:xfrm>
              <a:off x="436" y="1012"/>
              <a:ext cx="96" cy="84"/>
            </a:xfrm>
            <a:custGeom>
              <a:avLst/>
              <a:gdLst>
                <a:gd name="T0" fmla="*/ 1 w 192"/>
                <a:gd name="T1" fmla="*/ 0 h 169"/>
                <a:gd name="T2" fmla="*/ 1 w 192"/>
                <a:gd name="T3" fmla="*/ 0 h 169"/>
                <a:gd name="T4" fmla="*/ 1 w 192"/>
                <a:gd name="T5" fmla="*/ 0 h 169"/>
                <a:gd name="T6" fmla="*/ 1 w 192"/>
                <a:gd name="T7" fmla="*/ 0 h 169"/>
                <a:gd name="T8" fmla="*/ 1 w 192"/>
                <a:gd name="T9" fmla="*/ 0 h 169"/>
                <a:gd name="T10" fmla="*/ 1 w 192"/>
                <a:gd name="T11" fmla="*/ 0 h 169"/>
                <a:gd name="T12" fmla="*/ 1 w 192"/>
                <a:gd name="T13" fmla="*/ 0 h 169"/>
                <a:gd name="T14" fmla="*/ 1 w 192"/>
                <a:gd name="T15" fmla="*/ 0 h 169"/>
                <a:gd name="T16" fmla="*/ 1 w 192"/>
                <a:gd name="T17" fmla="*/ 0 h 169"/>
                <a:gd name="T18" fmla="*/ 1 w 192"/>
                <a:gd name="T19" fmla="*/ 0 h 169"/>
                <a:gd name="T20" fmla="*/ 1 w 192"/>
                <a:gd name="T21" fmla="*/ 0 h 169"/>
                <a:gd name="T22" fmla="*/ 1 w 192"/>
                <a:gd name="T23" fmla="*/ 0 h 169"/>
                <a:gd name="T24" fmla="*/ 1 w 192"/>
                <a:gd name="T25" fmla="*/ 0 h 169"/>
                <a:gd name="T26" fmla="*/ 1 w 192"/>
                <a:gd name="T27" fmla="*/ 0 h 169"/>
                <a:gd name="T28" fmla="*/ 1 w 192"/>
                <a:gd name="T29" fmla="*/ 0 h 169"/>
                <a:gd name="T30" fmla="*/ 1 w 192"/>
                <a:gd name="T31" fmla="*/ 0 h 169"/>
                <a:gd name="T32" fmla="*/ 1 w 192"/>
                <a:gd name="T33" fmla="*/ 0 h 169"/>
                <a:gd name="T34" fmla="*/ 1 w 192"/>
                <a:gd name="T35" fmla="*/ 0 h 169"/>
                <a:gd name="T36" fmla="*/ 1 w 192"/>
                <a:gd name="T37" fmla="*/ 0 h 169"/>
                <a:gd name="T38" fmla="*/ 1 w 192"/>
                <a:gd name="T39" fmla="*/ 0 h 169"/>
                <a:gd name="T40" fmla="*/ 1 w 192"/>
                <a:gd name="T41" fmla="*/ 0 h 169"/>
                <a:gd name="T42" fmla="*/ 1 w 192"/>
                <a:gd name="T43" fmla="*/ 0 h 169"/>
                <a:gd name="T44" fmla="*/ 1 w 192"/>
                <a:gd name="T45" fmla="*/ 0 h 169"/>
                <a:gd name="T46" fmla="*/ 1 w 192"/>
                <a:gd name="T47" fmla="*/ 0 h 169"/>
                <a:gd name="T48" fmla="*/ 1 w 192"/>
                <a:gd name="T49" fmla="*/ 0 h 169"/>
                <a:gd name="T50" fmla="*/ 1 w 192"/>
                <a:gd name="T51" fmla="*/ 0 h 169"/>
                <a:gd name="T52" fmla="*/ 1 w 192"/>
                <a:gd name="T53" fmla="*/ 0 h 169"/>
                <a:gd name="T54" fmla="*/ 1 w 192"/>
                <a:gd name="T55" fmla="*/ 0 h 169"/>
                <a:gd name="T56" fmla="*/ 0 w 192"/>
                <a:gd name="T57" fmla="*/ 0 h 169"/>
                <a:gd name="T58" fmla="*/ 1 w 192"/>
                <a:gd name="T59" fmla="*/ 0 h 169"/>
                <a:gd name="T60" fmla="*/ 1 w 192"/>
                <a:gd name="T61" fmla="*/ 0 h 169"/>
                <a:gd name="T62" fmla="*/ 1 w 192"/>
                <a:gd name="T63" fmla="*/ 0 h 169"/>
                <a:gd name="T64" fmla="*/ 1 w 192"/>
                <a:gd name="T65" fmla="*/ 0 h 169"/>
                <a:gd name="T66" fmla="*/ 1 w 192"/>
                <a:gd name="T67" fmla="*/ 0 h 169"/>
                <a:gd name="T68" fmla="*/ 1 w 192"/>
                <a:gd name="T69" fmla="*/ 0 h 169"/>
                <a:gd name="T70" fmla="*/ 1 w 192"/>
                <a:gd name="T71" fmla="*/ 0 h 169"/>
                <a:gd name="T72" fmla="*/ 1 w 192"/>
                <a:gd name="T73" fmla="*/ 0 h 169"/>
                <a:gd name="T74" fmla="*/ 1 w 192"/>
                <a:gd name="T75" fmla="*/ 0 h 169"/>
                <a:gd name="T76" fmla="*/ 1 w 192"/>
                <a:gd name="T77" fmla="*/ 0 h 169"/>
                <a:gd name="T78" fmla="*/ 1 w 192"/>
                <a:gd name="T79" fmla="*/ 0 h 169"/>
                <a:gd name="T80" fmla="*/ 1 w 192"/>
                <a:gd name="T81" fmla="*/ 0 h 169"/>
                <a:gd name="T82" fmla="*/ 1 w 192"/>
                <a:gd name="T83" fmla="*/ 0 h 169"/>
                <a:gd name="T84" fmla="*/ 1 w 192"/>
                <a:gd name="T85" fmla="*/ 0 h 169"/>
                <a:gd name="T86" fmla="*/ 1 w 192"/>
                <a:gd name="T87" fmla="*/ 0 h 169"/>
                <a:gd name="T88" fmla="*/ 1 w 192"/>
                <a:gd name="T89" fmla="*/ 0 h 169"/>
                <a:gd name="T90" fmla="*/ 1 w 192"/>
                <a:gd name="T91" fmla="*/ 0 h 169"/>
                <a:gd name="T92" fmla="*/ 1 w 192"/>
                <a:gd name="T93" fmla="*/ 0 h 169"/>
                <a:gd name="T94" fmla="*/ 1 w 192"/>
                <a:gd name="T95" fmla="*/ 0 h 169"/>
                <a:gd name="T96" fmla="*/ 1 w 192"/>
                <a:gd name="T97" fmla="*/ 0 h 169"/>
                <a:gd name="T98" fmla="*/ 1 w 192"/>
                <a:gd name="T99" fmla="*/ 0 h 169"/>
                <a:gd name="T100" fmla="*/ 1 w 192"/>
                <a:gd name="T101" fmla="*/ 0 h 169"/>
                <a:gd name="T102" fmla="*/ 1 w 192"/>
                <a:gd name="T103" fmla="*/ 0 h 169"/>
                <a:gd name="T104" fmla="*/ 1 w 192"/>
                <a:gd name="T105" fmla="*/ 0 h 169"/>
                <a:gd name="T106" fmla="*/ 1 w 192"/>
                <a:gd name="T107" fmla="*/ 0 h 169"/>
                <a:gd name="T108" fmla="*/ 1 w 192"/>
                <a:gd name="T109" fmla="*/ 0 h 169"/>
                <a:gd name="T110" fmla="*/ 1 w 192"/>
                <a:gd name="T111" fmla="*/ 0 h 169"/>
                <a:gd name="T112" fmla="*/ 1 w 192"/>
                <a:gd name="T113" fmla="*/ 0 h 16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92"/>
                <a:gd name="T172" fmla="*/ 0 h 169"/>
                <a:gd name="T173" fmla="*/ 192 w 192"/>
                <a:gd name="T174" fmla="*/ 169 h 16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92" h="169">
                  <a:moveTo>
                    <a:pt x="164" y="8"/>
                  </a:moveTo>
                  <a:lnTo>
                    <a:pt x="150" y="13"/>
                  </a:lnTo>
                  <a:lnTo>
                    <a:pt x="135" y="27"/>
                  </a:lnTo>
                  <a:lnTo>
                    <a:pt x="129" y="27"/>
                  </a:lnTo>
                  <a:lnTo>
                    <a:pt x="137" y="40"/>
                  </a:lnTo>
                  <a:lnTo>
                    <a:pt x="143" y="55"/>
                  </a:lnTo>
                  <a:lnTo>
                    <a:pt x="147" y="72"/>
                  </a:lnTo>
                  <a:lnTo>
                    <a:pt x="147" y="87"/>
                  </a:lnTo>
                  <a:lnTo>
                    <a:pt x="145" y="103"/>
                  </a:lnTo>
                  <a:lnTo>
                    <a:pt x="141" y="118"/>
                  </a:lnTo>
                  <a:lnTo>
                    <a:pt x="128" y="135"/>
                  </a:lnTo>
                  <a:lnTo>
                    <a:pt x="116" y="148"/>
                  </a:lnTo>
                  <a:lnTo>
                    <a:pt x="99" y="156"/>
                  </a:lnTo>
                  <a:lnTo>
                    <a:pt x="82" y="158"/>
                  </a:lnTo>
                  <a:lnTo>
                    <a:pt x="67" y="156"/>
                  </a:lnTo>
                  <a:lnTo>
                    <a:pt x="55" y="146"/>
                  </a:lnTo>
                  <a:lnTo>
                    <a:pt x="48" y="129"/>
                  </a:lnTo>
                  <a:lnTo>
                    <a:pt x="38" y="93"/>
                  </a:lnTo>
                  <a:lnTo>
                    <a:pt x="40" y="76"/>
                  </a:lnTo>
                  <a:lnTo>
                    <a:pt x="80" y="49"/>
                  </a:lnTo>
                  <a:lnTo>
                    <a:pt x="129" y="27"/>
                  </a:lnTo>
                  <a:lnTo>
                    <a:pt x="135" y="27"/>
                  </a:lnTo>
                  <a:lnTo>
                    <a:pt x="129" y="17"/>
                  </a:lnTo>
                  <a:lnTo>
                    <a:pt x="90" y="32"/>
                  </a:lnTo>
                  <a:lnTo>
                    <a:pt x="63" y="49"/>
                  </a:lnTo>
                  <a:lnTo>
                    <a:pt x="46" y="59"/>
                  </a:lnTo>
                  <a:lnTo>
                    <a:pt x="31" y="68"/>
                  </a:lnTo>
                  <a:lnTo>
                    <a:pt x="31" y="78"/>
                  </a:lnTo>
                  <a:lnTo>
                    <a:pt x="0" y="127"/>
                  </a:lnTo>
                  <a:lnTo>
                    <a:pt x="12" y="139"/>
                  </a:lnTo>
                  <a:lnTo>
                    <a:pt x="35" y="101"/>
                  </a:lnTo>
                  <a:lnTo>
                    <a:pt x="35" y="110"/>
                  </a:lnTo>
                  <a:lnTo>
                    <a:pt x="38" y="131"/>
                  </a:lnTo>
                  <a:lnTo>
                    <a:pt x="48" y="150"/>
                  </a:lnTo>
                  <a:lnTo>
                    <a:pt x="63" y="165"/>
                  </a:lnTo>
                  <a:lnTo>
                    <a:pt x="82" y="169"/>
                  </a:lnTo>
                  <a:lnTo>
                    <a:pt x="99" y="167"/>
                  </a:lnTo>
                  <a:lnTo>
                    <a:pt x="109" y="163"/>
                  </a:lnTo>
                  <a:lnTo>
                    <a:pt x="124" y="158"/>
                  </a:lnTo>
                  <a:lnTo>
                    <a:pt x="141" y="142"/>
                  </a:lnTo>
                  <a:lnTo>
                    <a:pt x="150" y="129"/>
                  </a:lnTo>
                  <a:lnTo>
                    <a:pt x="154" y="112"/>
                  </a:lnTo>
                  <a:lnTo>
                    <a:pt x="156" y="101"/>
                  </a:lnTo>
                  <a:lnTo>
                    <a:pt x="156" y="82"/>
                  </a:lnTo>
                  <a:lnTo>
                    <a:pt x="152" y="61"/>
                  </a:lnTo>
                  <a:lnTo>
                    <a:pt x="147" y="36"/>
                  </a:lnTo>
                  <a:lnTo>
                    <a:pt x="158" y="30"/>
                  </a:lnTo>
                  <a:lnTo>
                    <a:pt x="162" y="27"/>
                  </a:lnTo>
                  <a:lnTo>
                    <a:pt x="169" y="27"/>
                  </a:lnTo>
                  <a:lnTo>
                    <a:pt x="181" y="42"/>
                  </a:lnTo>
                  <a:lnTo>
                    <a:pt x="186" y="42"/>
                  </a:lnTo>
                  <a:lnTo>
                    <a:pt x="192" y="36"/>
                  </a:lnTo>
                  <a:lnTo>
                    <a:pt x="186" y="30"/>
                  </a:lnTo>
                  <a:lnTo>
                    <a:pt x="181" y="27"/>
                  </a:lnTo>
                  <a:lnTo>
                    <a:pt x="175" y="13"/>
                  </a:lnTo>
                  <a:lnTo>
                    <a:pt x="169" y="0"/>
                  </a:lnTo>
                  <a:lnTo>
                    <a:pt x="164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Freeform 32"/>
            <p:cNvSpPr>
              <a:spLocks/>
            </p:cNvSpPr>
            <p:nvPr/>
          </p:nvSpPr>
          <p:spPr bwMode="auto">
            <a:xfrm>
              <a:off x="560" y="1036"/>
              <a:ext cx="33" cy="70"/>
            </a:xfrm>
            <a:custGeom>
              <a:avLst/>
              <a:gdLst>
                <a:gd name="T0" fmla="*/ 1 w 66"/>
                <a:gd name="T1" fmla="*/ 0 h 139"/>
                <a:gd name="T2" fmla="*/ 1 w 66"/>
                <a:gd name="T3" fmla="*/ 1 h 139"/>
                <a:gd name="T4" fmla="*/ 0 w 66"/>
                <a:gd name="T5" fmla="*/ 1 h 139"/>
                <a:gd name="T6" fmla="*/ 0 w 66"/>
                <a:gd name="T7" fmla="*/ 1 h 139"/>
                <a:gd name="T8" fmla="*/ 1 w 66"/>
                <a:gd name="T9" fmla="*/ 1 h 139"/>
                <a:gd name="T10" fmla="*/ 1 w 66"/>
                <a:gd name="T11" fmla="*/ 1 h 139"/>
                <a:gd name="T12" fmla="*/ 1 w 66"/>
                <a:gd name="T13" fmla="*/ 1 h 139"/>
                <a:gd name="T14" fmla="*/ 1 w 66"/>
                <a:gd name="T15" fmla="*/ 1 h 139"/>
                <a:gd name="T16" fmla="*/ 1 w 66"/>
                <a:gd name="T17" fmla="*/ 1 h 139"/>
                <a:gd name="T18" fmla="*/ 1 w 66"/>
                <a:gd name="T19" fmla="*/ 1 h 139"/>
                <a:gd name="T20" fmla="*/ 1 w 66"/>
                <a:gd name="T21" fmla="*/ 1 h 139"/>
                <a:gd name="T22" fmla="*/ 1 w 66"/>
                <a:gd name="T23" fmla="*/ 1 h 139"/>
                <a:gd name="T24" fmla="*/ 1 w 66"/>
                <a:gd name="T25" fmla="*/ 1 h 139"/>
                <a:gd name="T26" fmla="*/ 1 w 66"/>
                <a:gd name="T27" fmla="*/ 1 h 139"/>
                <a:gd name="T28" fmla="*/ 1 w 66"/>
                <a:gd name="T29" fmla="*/ 1 h 139"/>
                <a:gd name="T30" fmla="*/ 1 w 66"/>
                <a:gd name="T31" fmla="*/ 1 h 139"/>
                <a:gd name="T32" fmla="*/ 1 w 66"/>
                <a:gd name="T33" fmla="*/ 1 h 139"/>
                <a:gd name="T34" fmla="*/ 1 w 66"/>
                <a:gd name="T35" fmla="*/ 0 h 1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6"/>
                <a:gd name="T55" fmla="*/ 0 h 139"/>
                <a:gd name="T56" fmla="*/ 66 w 66"/>
                <a:gd name="T57" fmla="*/ 139 h 13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6" h="139">
                  <a:moveTo>
                    <a:pt x="44" y="0"/>
                  </a:moveTo>
                  <a:lnTo>
                    <a:pt x="11" y="56"/>
                  </a:lnTo>
                  <a:lnTo>
                    <a:pt x="0" y="90"/>
                  </a:lnTo>
                  <a:lnTo>
                    <a:pt x="0" y="105"/>
                  </a:lnTo>
                  <a:lnTo>
                    <a:pt x="4" y="118"/>
                  </a:lnTo>
                  <a:lnTo>
                    <a:pt x="19" y="130"/>
                  </a:lnTo>
                  <a:lnTo>
                    <a:pt x="66" y="139"/>
                  </a:lnTo>
                  <a:lnTo>
                    <a:pt x="49" y="101"/>
                  </a:lnTo>
                  <a:lnTo>
                    <a:pt x="34" y="97"/>
                  </a:lnTo>
                  <a:lnTo>
                    <a:pt x="25" y="95"/>
                  </a:lnTo>
                  <a:lnTo>
                    <a:pt x="19" y="88"/>
                  </a:lnTo>
                  <a:lnTo>
                    <a:pt x="13" y="78"/>
                  </a:lnTo>
                  <a:lnTo>
                    <a:pt x="15" y="67"/>
                  </a:lnTo>
                  <a:lnTo>
                    <a:pt x="21" y="57"/>
                  </a:lnTo>
                  <a:lnTo>
                    <a:pt x="28" y="52"/>
                  </a:lnTo>
                  <a:lnTo>
                    <a:pt x="38" y="48"/>
                  </a:lnTo>
                  <a:lnTo>
                    <a:pt x="49" y="5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Freeform 33"/>
            <p:cNvSpPr>
              <a:spLocks/>
            </p:cNvSpPr>
            <p:nvPr/>
          </p:nvSpPr>
          <p:spPr bwMode="auto">
            <a:xfrm>
              <a:off x="455" y="1025"/>
              <a:ext cx="54" cy="65"/>
            </a:xfrm>
            <a:custGeom>
              <a:avLst/>
              <a:gdLst>
                <a:gd name="T0" fmla="*/ 0 w 109"/>
                <a:gd name="T1" fmla="*/ 0 h 131"/>
                <a:gd name="T2" fmla="*/ 0 w 109"/>
                <a:gd name="T3" fmla="*/ 0 h 131"/>
                <a:gd name="T4" fmla="*/ 0 w 109"/>
                <a:gd name="T5" fmla="*/ 0 h 131"/>
                <a:gd name="T6" fmla="*/ 0 w 109"/>
                <a:gd name="T7" fmla="*/ 0 h 131"/>
                <a:gd name="T8" fmla="*/ 0 w 109"/>
                <a:gd name="T9" fmla="*/ 0 h 131"/>
                <a:gd name="T10" fmla="*/ 0 w 109"/>
                <a:gd name="T11" fmla="*/ 0 h 131"/>
                <a:gd name="T12" fmla="*/ 0 w 109"/>
                <a:gd name="T13" fmla="*/ 0 h 131"/>
                <a:gd name="T14" fmla="*/ 0 w 109"/>
                <a:gd name="T15" fmla="*/ 0 h 131"/>
                <a:gd name="T16" fmla="*/ 0 w 109"/>
                <a:gd name="T17" fmla="*/ 0 h 131"/>
                <a:gd name="T18" fmla="*/ 0 w 109"/>
                <a:gd name="T19" fmla="*/ 0 h 131"/>
                <a:gd name="T20" fmla="*/ 0 w 109"/>
                <a:gd name="T21" fmla="*/ 0 h 131"/>
                <a:gd name="T22" fmla="*/ 0 w 109"/>
                <a:gd name="T23" fmla="*/ 0 h 131"/>
                <a:gd name="T24" fmla="*/ 0 w 109"/>
                <a:gd name="T25" fmla="*/ 0 h 131"/>
                <a:gd name="T26" fmla="*/ 0 w 109"/>
                <a:gd name="T27" fmla="*/ 0 h 131"/>
                <a:gd name="T28" fmla="*/ 0 w 109"/>
                <a:gd name="T29" fmla="*/ 0 h 131"/>
                <a:gd name="T30" fmla="*/ 0 w 109"/>
                <a:gd name="T31" fmla="*/ 0 h 131"/>
                <a:gd name="T32" fmla="*/ 0 w 109"/>
                <a:gd name="T33" fmla="*/ 0 h 131"/>
                <a:gd name="T34" fmla="*/ 0 w 109"/>
                <a:gd name="T35" fmla="*/ 0 h 13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9"/>
                <a:gd name="T55" fmla="*/ 0 h 131"/>
                <a:gd name="T56" fmla="*/ 109 w 109"/>
                <a:gd name="T57" fmla="*/ 131 h 13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9" h="131">
                  <a:moveTo>
                    <a:pt x="91" y="0"/>
                  </a:moveTo>
                  <a:lnTo>
                    <a:pt x="99" y="13"/>
                  </a:lnTo>
                  <a:lnTo>
                    <a:pt x="105" y="28"/>
                  </a:lnTo>
                  <a:lnTo>
                    <a:pt x="109" y="45"/>
                  </a:lnTo>
                  <a:lnTo>
                    <a:pt x="109" y="60"/>
                  </a:lnTo>
                  <a:lnTo>
                    <a:pt x="107" y="76"/>
                  </a:lnTo>
                  <a:lnTo>
                    <a:pt x="103" y="91"/>
                  </a:lnTo>
                  <a:lnTo>
                    <a:pt x="90" y="108"/>
                  </a:lnTo>
                  <a:lnTo>
                    <a:pt x="78" y="121"/>
                  </a:lnTo>
                  <a:lnTo>
                    <a:pt x="61" y="129"/>
                  </a:lnTo>
                  <a:lnTo>
                    <a:pt x="44" y="131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0" y="102"/>
                  </a:lnTo>
                  <a:lnTo>
                    <a:pt x="0" y="66"/>
                  </a:lnTo>
                  <a:lnTo>
                    <a:pt x="2" y="49"/>
                  </a:lnTo>
                  <a:lnTo>
                    <a:pt x="42" y="22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CE6C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Freeform 34"/>
            <p:cNvSpPr>
              <a:spLocks/>
            </p:cNvSpPr>
            <p:nvPr/>
          </p:nvSpPr>
          <p:spPr bwMode="auto">
            <a:xfrm>
              <a:off x="512" y="1083"/>
              <a:ext cx="64" cy="45"/>
            </a:xfrm>
            <a:custGeom>
              <a:avLst/>
              <a:gdLst>
                <a:gd name="T0" fmla="*/ 0 w 129"/>
                <a:gd name="T1" fmla="*/ 0 h 92"/>
                <a:gd name="T2" fmla="*/ 0 w 129"/>
                <a:gd name="T3" fmla="*/ 0 h 92"/>
                <a:gd name="T4" fmla="*/ 0 w 129"/>
                <a:gd name="T5" fmla="*/ 0 h 92"/>
                <a:gd name="T6" fmla="*/ 0 w 129"/>
                <a:gd name="T7" fmla="*/ 0 h 92"/>
                <a:gd name="T8" fmla="*/ 0 w 129"/>
                <a:gd name="T9" fmla="*/ 0 h 92"/>
                <a:gd name="T10" fmla="*/ 0 w 129"/>
                <a:gd name="T11" fmla="*/ 0 h 92"/>
                <a:gd name="T12" fmla="*/ 0 w 129"/>
                <a:gd name="T13" fmla="*/ 0 h 92"/>
                <a:gd name="T14" fmla="*/ 0 w 129"/>
                <a:gd name="T15" fmla="*/ 0 h 92"/>
                <a:gd name="T16" fmla="*/ 0 w 129"/>
                <a:gd name="T17" fmla="*/ 0 h 92"/>
                <a:gd name="T18" fmla="*/ 0 w 129"/>
                <a:gd name="T19" fmla="*/ 0 h 92"/>
                <a:gd name="T20" fmla="*/ 0 w 129"/>
                <a:gd name="T21" fmla="*/ 0 h 92"/>
                <a:gd name="T22" fmla="*/ 0 w 129"/>
                <a:gd name="T23" fmla="*/ 0 h 92"/>
                <a:gd name="T24" fmla="*/ 0 w 129"/>
                <a:gd name="T25" fmla="*/ 0 h 92"/>
                <a:gd name="T26" fmla="*/ 0 w 129"/>
                <a:gd name="T27" fmla="*/ 0 h 92"/>
                <a:gd name="T28" fmla="*/ 0 w 129"/>
                <a:gd name="T29" fmla="*/ 0 h 92"/>
                <a:gd name="T30" fmla="*/ 0 w 129"/>
                <a:gd name="T31" fmla="*/ 0 h 92"/>
                <a:gd name="T32" fmla="*/ 0 w 129"/>
                <a:gd name="T33" fmla="*/ 0 h 92"/>
                <a:gd name="T34" fmla="*/ 0 w 129"/>
                <a:gd name="T35" fmla="*/ 0 h 92"/>
                <a:gd name="T36" fmla="*/ 0 w 129"/>
                <a:gd name="T37" fmla="*/ 0 h 92"/>
                <a:gd name="T38" fmla="*/ 0 w 129"/>
                <a:gd name="T39" fmla="*/ 0 h 92"/>
                <a:gd name="T40" fmla="*/ 0 w 129"/>
                <a:gd name="T41" fmla="*/ 0 h 92"/>
                <a:gd name="T42" fmla="*/ 0 w 129"/>
                <a:gd name="T43" fmla="*/ 0 h 92"/>
                <a:gd name="T44" fmla="*/ 0 w 129"/>
                <a:gd name="T45" fmla="*/ 0 h 92"/>
                <a:gd name="T46" fmla="*/ 0 w 129"/>
                <a:gd name="T47" fmla="*/ 0 h 92"/>
                <a:gd name="T48" fmla="*/ 0 w 129"/>
                <a:gd name="T49" fmla="*/ 0 h 92"/>
                <a:gd name="T50" fmla="*/ 0 w 129"/>
                <a:gd name="T51" fmla="*/ 0 h 92"/>
                <a:gd name="T52" fmla="*/ 0 w 129"/>
                <a:gd name="T53" fmla="*/ 0 h 92"/>
                <a:gd name="T54" fmla="*/ 0 w 129"/>
                <a:gd name="T55" fmla="*/ 0 h 92"/>
                <a:gd name="T56" fmla="*/ 0 w 129"/>
                <a:gd name="T57" fmla="*/ 0 h 92"/>
                <a:gd name="T58" fmla="*/ 0 w 129"/>
                <a:gd name="T59" fmla="*/ 0 h 92"/>
                <a:gd name="T60" fmla="*/ 0 w 129"/>
                <a:gd name="T61" fmla="*/ 0 h 92"/>
                <a:gd name="T62" fmla="*/ 0 w 129"/>
                <a:gd name="T63" fmla="*/ 0 h 92"/>
                <a:gd name="T64" fmla="*/ 0 w 129"/>
                <a:gd name="T65" fmla="*/ 0 h 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9"/>
                <a:gd name="T100" fmla="*/ 0 h 92"/>
                <a:gd name="T101" fmla="*/ 129 w 129"/>
                <a:gd name="T102" fmla="*/ 92 h 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9" h="92">
                  <a:moveTo>
                    <a:pt x="86" y="0"/>
                  </a:moveTo>
                  <a:lnTo>
                    <a:pt x="70" y="6"/>
                  </a:lnTo>
                  <a:lnTo>
                    <a:pt x="17" y="31"/>
                  </a:lnTo>
                  <a:lnTo>
                    <a:pt x="6" y="8"/>
                  </a:lnTo>
                  <a:lnTo>
                    <a:pt x="8" y="46"/>
                  </a:lnTo>
                  <a:lnTo>
                    <a:pt x="0" y="88"/>
                  </a:lnTo>
                  <a:lnTo>
                    <a:pt x="6" y="88"/>
                  </a:lnTo>
                  <a:lnTo>
                    <a:pt x="17" y="71"/>
                  </a:lnTo>
                  <a:lnTo>
                    <a:pt x="34" y="75"/>
                  </a:lnTo>
                  <a:lnTo>
                    <a:pt x="51" y="82"/>
                  </a:lnTo>
                  <a:lnTo>
                    <a:pt x="70" y="88"/>
                  </a:lnTo>
                  <a:lnTo>
                    <a:pt x="93" y="92"/>
                  </a:lnTo>
                  <a:lnTo>
                    <a:pt x="114" y="88"/>
                  </a:lnTo>
                  <a:lnTo>
                    <a:pt x="127" y="82"/>
                  </a:lnTo>
                  <a:lnTo>
                    <a:pt x="129" y="73"/>
                  </a:lnTo>
                  <a:lnTo>
                    <a:pt x="125" y="61"/>
                  </a:lnTo>
                  <a:lnTo>
                    <a:pt x="118" y="61"/>
                  </a:lnTo>
                  <a:lnTo>
                    <a:pt x="122" y="78"/>
                  </a:lnTo>
                  <a:lnTo>
                    <a:pt x="116" y="82"/>
                  </a:lnTo>
                  <a:lnTo>
                    <a:pt x="91" y="86"/>
                  </a:lnTo>
                  <a:lnTo>
                    <a:pt x="72" y="82"/>
                  </a:lnTo>
                  <a:lnTo>
                    <a:pt x="51" y="73"/>
                  </a:lnTo>
                  <a:lnTo>
                    <a:pt x="103" y="54"/>
                  </a:lnTo>
                  <a:lnTo>
                    <a:pt x="93" y="44"/>
                  </a:lnTo>
                  <a:lnTo>
                    <a:pt x="87" y="37"/>
                  </a:lnTo>
                  <a:lnTo>
                    <a:pt x="86" y="23"/>
                  </a:lnTo>
                  <a:lnTo>
                    <a:pt x="74" y="31"/>
                  </a:lnTo>
                  <a:lnTo>
                    <a:pt x="19" y="48"/>
                  </a:lnTo>
                  <a:lnTo>
                    <a:pt x="19" y="37"/>
                  </a:lnTo>
                  <a:lnTo>
                    <a:pt x="48" y="23"/>
                  </a:lnTo>
                  <a:lnTo>
                    <a:pt x="68" y="16"/>
                  </a:lnTo>
                  <a:lnTo>
                    <a:pt x="84" y="1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Freeform 35"/>
            <p:cNvSpPr>
              <a:spLocks/>
            </p:cNvSpPr>
            <p:nvPr/>
          </p:nvSpPr>
          <p:spPr bwMode="auto">
            <a:xfrm>
              <a:off x="517" y="989"/>
              <a:ext cx="57" cy="63"/>
            </a:xfrm>
            <a:custGeom>
              <a:avLst/>
              <a:gdLst>
                <a:gd name="T0" fmla="*/ 1 w 113"/>
                <a:gd name="T1" fmla="*/ 0 h 128"/>
                <a:gd name="T2" fmla="*/ 1 w 113"/>
                <a:gd name="T3" fmla="*/ 0 h 128"/>
                <a:gd name="T4" fmla="*/ 1 w 113"/>
                <a:gd name="T5" fmla="*/ 0 h 128"/>
                <a:gd name="T6" fmla="*/ 1 w 113"/>
                <a:gd name="T7" fmla="*/ 0 h 128"/>
                <a:gd name="T8" fmla="*/ 0 w 113"/>
                <a:gd name="T9" fmla="*/ 0 h 128"/>
                <a:gd name="T10" fmla="*/ 0 w 113"/>
                <a:gd name="T11" fmla="*/ 0 h 128"/>
                <a:gd name="T12" fmla="*/ 1 w 113"/>
                <a:gd name="T13" fmla="*/ 0 h 128"/>
                <a:gd name="T14" fmla="*/ 1 w 113"/>
                <a:gd name="T15" fmla="*/ 0 h 128"/>
                <a:gd name="T16" fmla="*/ 1 w 113"/>
                <a:gd name="T17" fmla="*/ 0 h 128"/>
                <a:gd name="T18" fmla="*/ 1 w 113"/>
                <a:gd name="T19" fmla="*/ 0 h 128"/>
                <a:gd name="T20" fmla="*/ 1 w 113"/>
                <a:gd name="T21" fmla="*/ 0 h 128"/>
                <a:gd name="T22" fmla="*/ 1 w 113"/>
                <a:gd name="T23" fmla="*/ 0 h 128"/>
                <a:gd name="T24" fmla="*/ 1 w 113"/>
                <a:gd name="T25" fmla="*/ 0 h 128"/>
                <a:gd name="T26" fmla="*/ 1 w 113"/>
                <a:gd name="T27" fmla="*/ 0 h 128"/>
                <a:gd name="T28" fmla="*/ 1 w 113"/>
                <a:gd name="T29" fmla="*/ 0 h 128"/>
                <a:gd name="T30" fmla="*/ 1 w 113"/>
                <a:gd name="T31" fmla="*/ 0 h 128"/>
                <a:gd name="T32" fmla="*/ 1 w 113"/>
                <a:gd name="T33" fmla="*/ 0 h 128"/>
                <a:gd name="T34" fmla="*/ 1 w 113"/>
                <a:gd name="T35" fmla="*/ 0 h 128"/>
                <a:gd name="T36" fmla="*/ 1 w 113"/>
                <a:gd name="T37" fmla="*/ 0 h 128"/>
                <a:gd name="T38" fmla="*/ 1 w 113"/>
                <a:gd name="T39" fmla="*/ 0 h 128"/>
                <a:gd name="T40" fmla="*/ 1 w 113"/>
                <a:gd name="T41" fmla="*/ 0 h 128"/>
                <a:gd name="T42" fmla="*/ 1 w 113"/>
                <a:gd name="T43" fmla="*/ 0 h 128"/>
                <a:gd name="T44" fmla="*/ 1 w 113"/>
                <a:gd name="T45" fmla="*/ 0 h 128"/>
                <a:gd name="T46" fmla="*/ 1 w 113"/>
                <a:gd name="T47" fmla="*/ 0 h 128"/>
                <a:gd name="T48" fmla="*/ 1 w 113"/>
                <a:gd name="T49" fmla="*/ 0 h 128"/>
                <a:gd name="T50" fmla="*/ 1 w 113"/>
                <a:gd name="T51" fmla="*/ 0 h 128"/>
                <a:gd name="T52" fmla="*/ 1 w 113"/>
                <a:gd name="T53" fmla="*/ 0 h 128"/>
                <a:gd name="T54" fmla="*/ 1 w 113"/>
                <a:gd name="T55" fmla="*/ 0 h 128"/>
                <a:gd name="T56" fmla="*/ 1 w 113"/>
                <a:gd name="T57" fmla="*/ 0 h 128"/>
                <a:gd name="T58" fmla="*/ 1 w 113"/>
                <a:gd name="T59" fmla="*/ 0 h 128"/>
                <a:gd name="T60" fmla="*/ 1 w 113"/>
                <a:gd name="T61" fmla="*/ 0 h 128"/>
                <a:gd name="T62" fmla="*/ 1 w 113"/>
                <a:gd name="T63" fmla="*/ 0 h 128"/>
                <a:gd name="T64" fmla="*/ 1 w 113"/>
                <a:gd name="T65" fmla="*/ 0 h 128"/>
                <a:gd name="T66" fmla="*/ 1 w 113"/>
                <a:gd name="T67" fmla="*/ 0 h 128"/>
                <a:gd name="T68" fmla="*/ 1 w 113"/>
                <a:gd name="T69" fmla="*/ 0 h 128"/>
                <a:gd name="T70" fmla="*/ 1 w 113"/>
                <a:gd name="T71" fmla="*/ 0 h 128"/>
                <a:gd name="T72" fmla="*/ 1 w 113"/>
                <a:gd name="T73" fmla="*/ 0 h 1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3"/>
                <a:gd name="T112" fmla="*/ 0 h 128"/>
                <a:gd name="T113" fmla="*/ 113 w 113"/>
                <a:gd name="T114" fmla="*/ 128 h 12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3" h="128">
                  <a:moveTo>
                    <a:pt x="56" y="10"/>
                  </a:moveTo>
                  <a:lnTo>
                    <a:pt x="43" y="14"/>
                  </a:lnTo>
                  <a:lnTo>
                    <a:pt x="28" y="21"/>
                  </a:lnTo>
                  <a:lnTo>
                    <a:pt x="11" y="33"/>
                  </a:lnTo>
                  <a:lnTo>
                    <a:pt x="0" y="44"/>
                  </a:lnTo>
                  <a:lnTo>
                    <a:pt x="0" y="54"/>
                  </a:lnTo>
                  <a:lnTo>
                    <a:pt x="5" y="46"/>
                  </a:lnTo>
                  <a:lnTo>
                    <a:pt x="17" y="35"/>
                  </a:lnTo>
                  <a:lnTo>
                    <a:pt x="43" y="21"/>
                  </a:lnTo>
                  <a:lnTo>
                    <a:pt x="53" y="18"/>
                  </a:lnTo>
                  <a:lnTo>
                    <a:pt x="72" y="14"/>
                  </a:lnTo>
                  <a:lnTo>
                    <a:pt x="64" y="25"/>
                  </a:lnTo>
                  <a:lnTo>
                    <a:pt x="60" y="25"/>
                  </a:lnTo>
                  <a:lnTo>
                    <a:pt x="72" y="33"/>
                  </a:lnTo>
                  <a:lnTo>
                    <a:pt x="77" y="19"/>
                  </a:lnTo>
                  <a:lnTo>
                    <a:pt x="81" y="21"/>
                  </a:lnTo>
                  <a:lnTo>
                    <a:pt x="87" y="33"/>
                  </a:lnTo>
                  <a:lnTo>
                    <a:pt x="93" y="42"/>
                  </a:lnTo>
                  <a:lnTo>
                    <a:pt x="96" y="54"/>
                  </a:lnTo>
                  <a:lnTo>
                    <a:pt x="98" y="65"/>
                  </a:lnTo>
                  <a:lnTo>
                    <a:pt x="100" y="73"/>
                  </a:lnTo>
                  <a:lnTo>
                    <a:pt x="100" y="88"/>
                  </a:lnTo>
                  <a:lnTo>
                    <a:pt x="96" y="97"/>
                  </a:lnTo>
                  <a:lnTo>
                    <a:pt x="100" y="109"/>
                  </a:lnTo>
                  <a:lnTo>
                    <a:pt x="100" y="128"/>
                  </a:lnTo>
                  <a:lnTo>
                    <a:pt x="113" y="103"/>
                  </a:lnTo>
                  <a:lnTo>
                    <a:pt x="113" y="78"/>
                  </a:lnTo>
                  <a:lnTo>
                    <a:pt x="108" y="50"/>
                  </a:lnTo>
                  <a:lnTo>
                    <a:pt x="104" y="40"/>
                  </a:lnTo>
                  <a:lnTo>
                    <a:pt x="94" y="25"/>
                  </a:lnTo>
                  <a:lnTo>
                    <a:pt x="83" y="10"/>
                  </a:lnTo>
                  <a:lnTo>
                    <a:pt x="87" y="6"/>
                  </a:lnTo>
                  <a:lnTo>
                    <a:pt x="83" y="4"/>
                  </a:lnTo>
                  <a:lnTo>
                    <a:pt x="79" y="0"/>
                  </a:lnTo>
                  <a:lnTo>
                    <a:pt x="77" y="0"/>
                  </a:lnTo>
                  <a:lnTo>
                    <a:pt x="74" y="4"/>
                  </a:lnTo>
                  <a:lnTo>
                    <a:pt x="56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9" name="Freeform 36"/>
            <p:cNvSpPr>
              <a:spLocks/>
            </p:cNvSpPr>
            <p:nvPr/>
          </p:nvSpPr>
          <p:spPr bwMode="auto">
            <a:xfrm>
              <a:off x="517" y="1026"/>
              <a:ext cx="51" cy="51"/>
            </a:xfrm>
            <a:custGeom>
              <a:avLst/>
              <a:gdLst>
                <a:gd name="T0" fmla="*/ 1 w 100"/>
                <a:gd name="T1" fmla="*/ 1 h 102"/>
                <a:gd name="T2" fmla="*/ 1 w 100"/>
                <a:gd name="T3" fmla="*/ 1 h 102"/>
                <a:gd name="T4" fmla="*/ 1 w 100"/>
                <a:gd name="T5" fmla="*/ 1 h 102"/>
                <a:gd name="T6" fmla="*/ 1 w 100"/>
                <a:gd name="T7" fmla="*/ 1 h 102"/>
                <a:gd name="T8" fmla="*/ 1 w 100"/>
                <a:gd name="T9" fmla="*/ 1 h 102"/>
                <a:gd name="T10" fmla="*/ 1 w 100"/>
                <a:gd name="T11" fmla="*/ 1 h 102"/>
                <a:gd name="T12" fmla="*/ 1 w 100"/>
                <a:gd name="T13" fmla="*/ 1 h 102"/>
                <a:gd name="T14" fmla="*/ 1 w 100"/>
                <a:gd name="T15" fmla="*/ 1 h 102"/>
                <a:gd name="T16" fmla="*/ 1 w 100"/>
                <a:gd name="T17" fmla="*/ 1 h 102"/>
                <a:gd name="T18" fmla="*/ 1 w 100"/>
                <a:gd name="T19" fmla="*/ 1 h 102"/>
                <a:gd name="T20" fmla="*/ 0 w 100"/>
                <a:gd name="T21" fmla="*/ 1 h 102"/>
                <a:gd name="T22" fmla="*/ 1 w 100"/>
                <a:gd name="T23" fmla="*/ 1 h 102"/>
                <a:gd name="T24" fmla="*/ 1 w 100"/>
                <a:gd name="T25" fmla="*/ 1 h 102"/>
                <a:gd name="T26" fmla="*/ 1 w 100"/>
                <a:gd name="T27" fmla="*/ 1 h 102"/>
                <a:gd name="T28" fmla="*/ 1 w 100"/>
                <a:gd name="T29" fmla="*/ 1 h 102"/>
                <a:gd name="T30" fmla="*/ 1 w 100"/>
                <a:gd name="T31" fmla="*/ 1 h 102"/>
                <a:gd name="T32" fmla="*/ 1 w 100"/>
                <a:gd name="T33" fmla="*/ 1 h 102"/>
                <a:gd name="T34" fmla="*/ 1 w 100"/>
                <a:gd name="T35" fmla="*/ 1 h 102"/>
                <a:gd name="T36" fmla="*/ 1 w 100"/>
                <a:gd name="T37" fmla="*/ 1 h 102"/>
                <a:gd name="T38" fmla="*/ 1 w 100"/>
                <a:gd name="T39" fmla="*/ 1 h 102"/>
                <a:gd name="T40" fmla="*/ 1 w 100"/>
                <a:gd name="T41" fmla="*/ 1 h 102"/>
                <a:gd name="T42" fmla="*/ 1 w 100"/>
                <a:gd name="T43" fmla="*/ 1 h 102"/>
                <a:gd name="T44" fmla="*/ 1 w 100"/>
                <a:gd name="T45" fmla="*/ 1 h 102"/>
                <a:gd name="T46" fmla="*/ 1 w 100"/>
                <a:gd name="T47" fmla="*/ 0 h 102"/>
                <a:gd name="T48" fmla="*/ 1 w 100"/>
                <a:gd name="T49" fmla="*/ 0 h 102"/>
                <a:gd name="T50" fmla="*/ 1 w 100"/>
                <a:gd name="T51" fmla="*/ 1 h 102"/>
                <a:gd name="T52" fmla="*/ 1 w 100"/>
                <a:gd name="T53" fmla="*/ 1 h 102"/>
                <a:gd name="T54" fmla="*/ 1 w 100"/>
                <a:gd name="T55" fmla="*/ 1 h 102"/>
                <a:gd name="T56" fmla="*/ 1 w 100"/>
                <a:gd name="T57" fmla="*/ 1 h 10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00"/>
                <a:gd name="T88" fmla="*/ 0 h 102"/>
                <a:gd name="T89" fmla="*/ 100 w 100"/>
                <a:gd name="T90" fmla="*/ 102 h 10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00" h="102">
                  <a:moveTo>
                    <a:pt x="22" y="13"/>
                  </a:moveTo>
                  <a:lnTo>
                    <a:pt x="43" y="7"/>
                  </a:lnTo>
                  <a:lnTo>
                    <a:pt x="58" y="9"/>
                  </a:lnTo>
                  <a:lnTo>
                    <a:pt x="75" y="17"/>
                  </a:lnTo>
                  <a:lnTo>
                    <a:pt x="81" y="30"/>
                  </a:lnTo>
                  <a:lnTo>
                    <a:pt x="83" y="47"/>
                  </a:lnTo>
                  <a:lnTo>
                    <a:pt x="79" y="62"/>
                  </a:lnTo>
                  <a:lnTo>
                    <a:pt x="70" y="76"/>
                  </a:lnTo>
                  <a:lnTo>
                    <a:pt x="49" y="85"/>
                  </a:lnTo>
                  <a:lnTo>
                    <a:pt x="24" y="85"/>
                  </a:lnTo>
                  <a:lnTo>
                    <a:pt x="0" y="72"/>
                  </a:lnTo>
                  <a:lnTo>
                    <a:pt x="11" y="89"/>
                  </a:lnTo>
                  <a:lnTo>
                    <a:pt x="30" y="100"/>
                  </a:lnTo>
                  <a:lnTo>
                    <a:pt x="47" y="102"/>
                  </a:lnTo>
                  <a:lnTo>
                    <a:pt x="62" y="100"/>
                  </a:lnTo>
                  <a:lnTo>
                    <a:pt x="74" y="93"/>
                  </a:lnTo>
                  <a:lnTo>
                    <a:pt x="85" y="83"/>
                  </a:lnTo>
                  <a:lnTo>
                    <a:pt x="94" y="68"/>
                  </a:lnTo>
                  <a:lnTo>
                    <a:pt x="100" y="53"/>
                  </a:lnTo>
                  <a:lnTo>
                    <a:pt x="100" y="34"/>
                  </a:lnTo>
                  <a:lnTo>
                    <a:pt x="96" y="22"/>
                  </a:lnTo>
                  <a:lnTo>
                    <a:pt x="81" y="7"/>
                  </a:lnTo>
                  <a:lnTo>
                    <a:pt x="70" y="1"/>
                  </a:lnTo>
                  <a:lnTo>
                    <a:pt x="62" y="0"/>
                  </a:lnTo>
                  <a:lnTo>
                    <a:pt x="55" y="0"/>
                  </a:lnTo>
                  <a:lnTo>
                    <a:pt x="43" y="1"/>
                  </a:lnTo>
                  <a:lnTo>
                    <a:pt x="36" y="3"/>
                  </a:lnTo>
                  <a:lnTo>
                    <a:pt x="28" y="7"/>
                  </a:lnTo>
                  <a:lnTo>
                    <a:pt x="22" y="1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0" name="Freeform 37"/>
            <p:cNvSpPr>
              <a:spLocks/>
            </p:cNvSpPr>
            <p:nvPr/>
          </p:nvSpPr>
          <p:spPr bwMode="auto">
            <a:xfrm>
              <a:off x="539" y="997"/>
              <a:ext cx="27" cy="40"/>
            </a:xfrm>
            <a:custGeom>
              <a:avLst/>
              <a:gdLst>
                <a:gd name="T0" fmla="*/ 0 w 53"/>
                <a:gd name="T1" fmla="*/ 1 h 79"/>
                <a:gd name="T2" fmla="*/ 1 w 53"/>
                <a:gd name="T3" fmla="*/ 1 h 79"/>
                <a:gd name="T4" fmla="*/ 1 w 53"/>
                <a:gd name="T5" fmla="*/ 1 h 79"/>
                <a:gd name="T6" fmla="*/ 1 w 53"/>
                <a:gd name="T7" fmla="*/ 1 h 79"/>
                <a:gd name="T8" fmla="*/ 1 w 53"/>
                <a:gd name="T9" fmla="*/ 1 h 79"/>
                <a:gd name="T10" fmla="*/ 1 w 53"/>
                <a:gd name="T11" fmla="*/ 1 h 79"/>
                <a:gd name="T12" fmla="*/ 1 w 53"/>
                <a:gd name="T13" fmla="*/ 1 h 79"/>
                <a:gd name="T14" fmla="*/ 1 w 53"/>
                <a:gd name="T15" fmla="*/ 1 h 79"/>
                <a:gd name="T16" fmla="*/ 1 w 53"/>
                <a:gd name="T17" fmla="*/ 1 h 79"/>
                <a:gd name="T18" fmla="*/ 1 w 53"/>
                <a:gd name="T19" fmla="*/ 1 h 79"/>
                <a:gd name="T20" fmla="*/ 1 w 53"/>
                <a:gd name="T21" fmla="*/ 1 h 79"/>
                <a:gd name="T22" fmla="*/ 1 w 53"/>
                <a:gd name="T23" fmla="*/ 1 h 79"/>
                <a:gd name="T24" fmla="*/ 1 w 53"/>
                <a:gd name="T25" fmla="*/ 1 h 79"/>
                <a:gd name="T26" fmla="*/ 1 w 53"/>
                <a:gd name="T27" fmla="*/ 1 h 79"/>
                <a:gd name="T28" fmla="*/ 1 w 53"/>
                <a:gd name="T29" fmla="*/ 0 h 79"/>
                <a:gd name="T30" fmla="*/ 0 w 53"/>
                <a:gd name="T31" fmla="*/ 1 h 7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"/>
                <a:gd name="T49" fmla="*/ 0 h 79"/>
                <a:gd name="T50" fmla="*/ 53 w 53"/>
                <a:gd name="T51" fmla="*/ 79 h 7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" h="79">
                  <a:moveTo>
                    <a:pt x="0" y="3"/>
                  </a:moveTo>
                  <a:lnTo>
                    <a:pt x="6" y="11"/>
                  </a:lnTo>
                  <a:lnTo>
                    <a:pt x="13" y="17"/>
                  </a:lnTo>
                  <a:lnTo>
                    <a:pt x="21" y="22"/>
                  </a:lnTo>
                  <a:lnTo>
                    <a:pt x="29" y="32"/>
                  </a:lnTo>
                  <a:lnTo>
                    <a:pt x="31" y="43"/>
                  </a:lnTo>
                  <a:lnTo>
                    <a:pt x="34" y="55"/>
                  </a:lnTo>
                  <a:lnTo>
                    <a:pt x="38" y="64"/>
                  </a:lnTo>
                  <a:lnTo>
                    <a:pt x="53" y="79"/>
                  </a:lnTo>
                  <a:lnTo>
                    <a:pt x="50" y="62"/>
                  </a:lnTo>
                  <a:lnTo>
                    <a:pt x="48" y="47"/>
                  </a:lnTo>
                  <a:lnTo>
                    <a:pt x="38" y="30"/>
                  </a:lnTo>
                  <a:lnTo>
                    <a:pt x="29" y="15"/>
                  </a:lnTo>
                  <a:lnTo>
                    <a:pt x="17" y="7"/>
                  </a:lnTo>
                  <a:lnTo>
                    <a:pt x="1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Freeform 38"/>
            <p:cNvSpPr>
              <a:spLocks/>
            </p:cNvSpPr>
            <p:nvPr/>
          </p:nvSpPr>
          <p:spPr bwMode="auto">
            <a:xfrm>
              <a:off x="553" y="998"/>
              <a:ext cx="15" cy="39"/>
            </a:xfrm>
            <a:custGeom>
              <a:avLst/>
              <a:gdLst>
                <a:gd name="T0" fmla="*/ 0 w 28"/>
                <a:gd name="T1" fmla="*/ 1 h 78"/>
                <a:gd name="T2" fmla="*/ 1 w 28"/>
                <a:gd name="T3" fmla="*/ 1 h 78"/>
                <a:gd name="T4" fmla="*/ 1 w 28"/>
                <a:gd name="T5" fmla="*/ 1 h 78"/>
                <a:gd name="T6" fmla="*/ 1 w 28"/>
                <a:gd name="T7" fmla="*/ 1 h 78"/>
                <a:gd name="T8" fmla="*/ 1 w 28"/>
                <a:gd name="T9" fmla="*/ 1 h 78"/>
                <a:gd name="T10" fmla="*/ 1 w 28"/>
                <a:gd name="T11" fmla="*/ 1 h 78"/>
                <a:gd name="T12" fmla="*/ 1 w 28"/>
                <a:gd name="T13" fmla="*/ 1 h 78"/>
                <a:gd name="T14" fmla="*/ 1 w 28"/>
                <a:gd name="T15" fmla="*/ 1 h 78"/>
                <a:gd name="T16" fmla="*/ 1 w 28"/>
                <a:gd name="T17" fmla="*/ 1 h 78"/>
                <a:gd name="T18" fmla="*/ 1 w 28"/>
                <a:gd name="T19" fmla="*/ 1 h 78"/>
                <a:gd name="T20" fmla="*/ 1 w 28"/>
                <a:gd name="T21" fmla="*/ 1 h 78"/>
                <a:gd name="T22" fmla="*/ 1 w 28"/>
                <a:gd name="T23" fmla="*/ 1 h 78"/>
                <a:gd name="T24" fmla="*/ 1 w 28"/>
                <a:gd name="T25" fmla="*/ 0 h 78"/>
                <a:gd name="T26" fmla="*/ 0 w 28"/>
                <a:gd name="T27" fmla="*/ 1 h 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8"/>
                <a:gd name="T43" fmla="*/ 0 h 78"/>
                <a:gd name="T44" fmla="*/ 28 w 28"/>
                <a:gd name="T45" fmla="*/ 78 h 7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8" h="78">
                  <a:moveTo>
                    <a:pt x="0" y="14"/>
                  </a:moveTo>
                  <a:lnTo>
                    <a:pt x="9" y="29"/>
                  </a:lnTo>
                  <a:lnTo>
                    <a:pt x="19" y="46"/>
                  </a:lnTo>
                  <a:lnTo>
                    <a:pt x="21" y="61"/>
                  </a:lnTo>
                  <a:lnTo>
                    <a:pt x="24" y="78"/>
                  </a:lnTo>
                  <a:lnTo>
                    <a:pt x="28" y="69"/>
                  </a:lnTo>
                  <a:lnTo>
                    <a:pt x="28" y="54"/>
                  </a:lnTo>
                  <a:lnTo>
                    <a:pt x="26" y="46"/>
                  </a:lnTo>
                  <a:lnTo>
                    <a:pt x="24" y="35"/>
                  </a:lnTo>
                  <a:lnTo>
                    <a:pt x="21" y="23"/>
                  </a:lnTo>
                  <a:lnTo>
                    <a:pt x="15" y="14"/>
                  </a:lnTo>
                  <a:lnTo>
                    <a:pt x="9" y="2"/>
                  </a:lnTo>
                  <a:lnTo>
                    <a:pt x="5" y="0"/>
                  </a:lnTo>
                  <a:lnTo>
                    <a:pt x="0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2" name="Freeform 39"/>
            <p:cNvSpPr>
              <a:spLocks/>
            </p:cNvSpPr>
            <p:nvPr/>
          </p:nvSpPr>
          <p:spPr bwMode="auto">
            <a:xfrm>
              <a:off x="520" y="999"/>
              <a:ext cx="38" cy="31"/>
            </a:xfrm>
            <a:custGeom>
              <a:avLst/>
              <a:gdLst>
                <a:gd name="T0" fmla="*/ 1 w 76"/>
                <a:gd name="T1" fmla="*/ 0 h 61"/>
                <a:gd name="T2" fmla="*/ 1 w 76"/>
                <a:gd name="T3" fmla="*/ 1 h 61"/>
                <a:gd name="T4" fmla="*/ 0 w 76"/>
                <a:gd name="T5" fmla="*/ 1 h 61"/>
                <a:gd name="T6" fmla="*/ 1 w 76"/>
                <a:gd name="T7" fmla="*/ 1 h 61"/>
                <a:gd name="T8" fmla="*/ 1 w 76"/>
                <a:gd name="T9" fmla="*/ 1 h 61"/>
                <a:gd name="T10" fmla="*/ 1 w 76"/>
                <a:gd name="T11" fmla="*/ 1 h 61"/>
                <a:gd name="T12" fmla="*/ 1 w 76"/>
                <a:gd name="T13" fmla="*/ 1 h 61"/>
                <a:gd name="T14" fmla="*/ 1 w 76"/>
                <a:gd name="T15" fmla="*/ 1 h 61"/>
                <a:gd name="T16" fmla="*/ 1 w 76"/>
                <a:gd name="T17" fmla="*/ 1 h 61"/>
                <a:gd name="T18" fmla="*/ 1 w 76"/>
                <a:gd name="T19" fmla="*/ 1 h 61"/>
                <a:gd name="T20" fmla="*/ 1 w 76"/>
                <a:gd name="T21" fmla="*/ 1 h 61"/>
                <a:gd name="T22" fmla="*/ 1 w 76"/>
                <a:gd name="T23" fmla="*/ 1 h 61"/>
                <a:gd name="T24" fmla="*/ 1 w 76"/>
                <a:gd name="T25" fmla="*/ 1 h 61"/>
                <a:gd name="T26" fmla="*/ 1 w 76"/>
                <a:gd name="T27" fmla="*/ 1 h 61"/>
                <a:gd name="T28" fmla="*/ 1 w 76"/>
                <a:gd name="T29" fmla="*/ 1 h 61"/>
                <a:gd name="T30" fmla="*/ 1 w 76"/>
                <a:gd name="T31" fmla="*/ 1 h 61"/>
                <a:gd name="T32" fmla="*/ 1 w 76"/>
                <a:gd name="T33" fmla="*/ 1 h 61"/>
                <a:gd name="T34" fmla="*/ 1 w 76"/>
                <a:gd name="T35" fmla="*/ 1 h 61"/>
                <a:gd name="T36" fmla="*/ 1 w 76"/>
                <a:gd name="T37" fmla="*/ 1 h 61"/>
                <a:gd name="T38" fmla="*/ 1 w 76"/>
                <a:gd name="T39" fmla="*/ 1 h 61"/>
                <a:gd name="T40" fmla="*/ 1 w 76"/>
                <a:gd name="T41" fmla="*/ 1 h 61"/>
                <a:gd name="T42" fmla="*/ 1 w 76"/>
                <a:gd name="T43" fmla="*/ 1 h 61"/>
                <a:gd name="T44" fmla="*/ 1 w 76"/>
                <a:gd name="T45" fmla="*/ 1 h 61"/>
                <a:gd name="T46" fmla="*/ 1 w 76"/>
                <a:gd name="T47" fmla="*/ 1 h 61"/>
                <a:gd name="T48" fmla="*/ 1 w 76"/>
                <a:gd name="T49" fmla="*/ 1 h 61"/>
                <a:gd name="T50" fmla="*/ 1 w 76"/>
                <a:gd name="T51" fmla="*/ 1 h 61"/>
                <a:gd name="T52" fmla="*/ 1 w 76"/>
                <a:gd name="T53" fmla="*/ 1 h 61"/>
                <a:gd name="T54" fmla="*/ 1 w 76"/>
                <a:gd name="T55" fmla="*/ 1 h 61"/>
                <a:gd name="T56" fmla="*/ 1 w 76"/>
                <a:gd name="T57" fmla="*/ 0 h 6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6"/>
                <a:gd name="T88" fmla="*/ 0 h 61"/>
                <a:gd name="T89" fmla="*/ 76 w 76"/>
                <a:gd name="T90" fmla="*/ 61 h 6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6" h="61">
                  <a:moveTo>
                    <a:pt x="38" y="0"/>
                  </a:moveTo>
                  <a:lnTo>
                    <a:pt x="12" y="14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5" y="14"/>
                  </a:lnTo>
                  <a:lnTo>
                    <a:pt x="19" y="14"/>
                  </a:lnTo>
                  <a:lnTo>
                    <a:pt x="19" y="38"/>
                  </a:lnTo>
                  <a:lnTo>
                    <a:pt x="31" y="27"/>
                  </a:lnTo>
                  <a:lnTo>
                    <a:pt x="31" y="29"/>
                  </a:lnTo>
                  <a:lnTo>
                    <a:pt x="21" y="46"/>
                  </a:lnTo>
                  <a:lnTo>
                    <a:pt x="48" y="46"/>
                  </a:lnTo>
                  <a:lnTo>
                    <a:pt x="48" y="48"/>
                  </a:lnTo>
                  <a:lnTo>
                    <a:pt x="25" y="55"/>
                  </a:lnTo>
                  <a:lnTo>
                    <a:pt x="21" y="57"/>
                  </a:lnTo>
                  <a:lnTo>
                    <a:pt x="17" y="55"/>
                  </a:lnTo>
                  <a:lnTo>
                    <a:pt x="23" y="61"/>
                  </a:lnTo>
                  <a:lnTo>
                    <a:pt x="31" y="57"/>
                  </a:lnTo>
                  <a:lnTo>
                    <a:pt x="38" y="55"/>
                  </a:lnTo>
                  <a:lnTo>
                    <a:pt x="50" y="54"/>
                  </a:lnTo>
                  <a:lnTo>
                    <a:pt x="57" y="54"/>
                  </a:lnTo>
                  <a:lnTo>
                    <a:pt x="65" y="55"/>
                  </a:lnTo>
                  <a:lnTo>
                    <a:pt x="76" y="61"/>
                  </a:lnTo>
                  <a:lnTo>
                    <a:pt x="72" y="52"/>
                  </a:lnTo>
                  <a:lnTo>
                    <a:pt x="69" y="40"/>
                  </a:lnTo>
                  <a:lnTo>
                    <a:pt x="67" y="29"/>
                  </a:lnTo>
                  <a:lnTo>
                    <a:pt x="59" y="19"/>
                  </a:lnTo>
                  <a:lnTo>
                    <a:pt x="51" y="14"/>
                  </a:lnTo>
                  <a:lnTo>
                    <a:pt x="44" y="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CE6C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3" name="Freeform 40"/>
            <p:cNvSpPr>
              <a:spLocks/>
            </p:cNvSpPr>
            <p:nvPr/>
          </p:nvSpPr>
          <p:spPr bwMode="auto">
            <a:xfrm>
              <a:off x="537" y="1109"/>
              <a:ext cx="35" cy="16"/>
            </a:xfrm>
            <a:custGeom>
              <a:avLst/>
              <a:gdLst>
                <a:gd name="T0" fmla="*/ 0 w 71"/>
                <a:gd name="T1" fmla="*/ 0 h 32"/>
                <a:gd name="T2" fmla="*/ 0 w 71"/>
                <a:gd name="T3" fmla="*/ 1 h 32"/>
                <a:gd name="T4" fmla="*/ 0 w 71"/>
                <a:gd name="T5" fmla="*/ 1 h 32"/>
                <a:gd name="T6" fmla="*/ 0 w 71"/>
                <a:gd name="T7" fmla="*/ 1 h 32"/>
                <a:gd name="T8" fmla="*/ 0 w 71"/>
                <a:gd name="T9" fmla="*/ 1 h 32"/>
                <a:gd name="T10" fmla="*/ 0 w 71"/>
                <a:gd name="T11" fmla="*/ 1 h 32"/>
                <a:gd name="T12" fmla="*/ 0 w 71"/>
                <a:gd name="T13" fmla="*/ 1 h 32"/>
                <a:gd name="T14" fmla="*/ 0 w 71"/>
                <a:gd name="T15" fmla="*/ 1 h 32"/>
                <a:gd name="T16" fmla="*/ 0 w 71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32"/>
                <a:gd name="T29" fmla="*/ 71 w 71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32">
                  <a:moveTo>
                    <a:pt x="52" y="0"/>
                  </a:moveTo>
                  <a:lnTo>
                    <a:pt x="0" y="19"/>
                  </a:lnTo>
                  <a:lnTo>
                    <a:pt x="21" y="28"/>
                  </a:lnTo>
                  <a:lnTo>
                    <a:pt x="40" y="32"/>
                  </a:lnTo>
                  <a:lnTo>
                    <a:pt x="65" y="28"/>
                  </a:lnTo>
                  <a:lnTo>
                    <a:pt x="71" y="24"/>
                  </a:lnTo>
                  <a:lnTo>
                    <a:pt x="67" y="7"/>
                  </a:lnTo>
                  <a:lnTo>
                    <a:pt x="61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B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4" name="Freeform 41"/>
            <p:cNvSpPr>
              <a:spLocks/>
            </p:cNvSpPr>
            <p:nvPr/>
          </p:nvSpPr>
          <p:spPr bwMode="auto">
            <a:xfrm>
              <a:off x="521" y="1087"/>
              <a:ext cx="33" cy="19"/>
            </a:xfrm>
            <a:custGeom>
              <a:avLst/>
              <a:gdLst>
                <a:gd name="T0" fmla="*/ 0 w 67"/>
                <a:gd name="T1" fmla="*/ 0 h 38"/>
                <a:gd name="T2" fmla="*/ 0 w 67"/>
                <a:gd name="T3" fmla="*/ 1 h 38"/>
                <a:gd name="T4" fmla="*/ 0 w 67"/>
                <a:gd name="T5" fmla="*/ 1 h 38"/>
                <a:gd name="T6" fmla="*/ 0 w 67"/>
                <a:gd name="T7" fmla="*/ 1 h 38"/>
                <a:gd name="T8" fmla="*/ 0 w 67"/>
                <a:gd name="T9" fmla="*/ 1 h 38"/>
                <a:gd name="T10" fmla="*/ 0 w 67"/>
                <a:gd name="T11" fmla="*/ 1 h 38"/>
                <a:gd name="T12" fmla="*/ 0 w 67"/>
                <a:gd name="T13" fmla="*/ 1 h 38"/>
                <a:gd name="T14" fmla="*/ 0 w 67"/>
                <a:gd name="T15" fmla="*/ 0 h 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38"/>
                <a:gd name="T26" fmla="*/ 67 w 67"/>
                <a:gd name="T27" fmla="*/ 38 h 3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38">
                  <a:moveTo>
                    <a:pt x="65" y="0"/>
                  </a:moveTo>
                  <a:lnTo>
                    <a:pt x="49" y="6"/>
                  </a:lnTo>
                  <a:lnTo>
                    <a:pt x="29" y="13"/>
                  </a:lnTo>
                  <a:lnTo>
                    <a:pt x="0" y="27"/>
                  </a:lnTo>
                  <a:lnTo>
                    <a:pt x="0" y="38"/>
                  </a:lnTo>
                  <a:lnTo>
                    <a:pt x="55" y="21"/>
                  </a:lnTo>
                  <a:lnTo>
                    <a:pt x="67" y="1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5" name="Freeform 42"/>
            <p:cNvSpPr>
              <a:spLocks/>
            </p:cNvSpPr>
            <p:nvPr/>
          </p:nvSpPr>
          <p:spPr bwMode="auto">
            <a:xfrm>
              <a:off x="508" y="964"/>
              <a:ext cx="18" cy="30"/>
            </a:xfrm>
            <a:custGeom>
              <a:avLst/>
              <a:gdLst>
                <a:gd name="T0" fmla="*/ 1 w 36"/>
                <a:gd name="T1" fmla="*/ 0 h 61"/>
                <a:gd name="T2" fmla="*/ 1 w 36"/>
                <a:gd name="T3" fmla="*/ 0 h 61"/>
                <a:gd name="T4" fmla="*/ 0 w 36"/>
                <a:gd name="T5" fmla="*/ 0 h 61"/>
                <a:gd name="T6" fmla="*/ 1 w 36"/>
                <a:gd name="T7" fmla="*/ 0 h 61"/>
                <a:gd name="T8" fmla="*/ 1 w 36"/>
                <a:gd name="T9" fmla="*/ 0 h 61"/>
                <a:gd name="T10" fmla="*/ 1 w 36"/>
                <a:gd name="T11" fmla="*/ 0 h 61"/>
                <a:gd name="T12" fmla="*/ 1 w 36"/>
                <a:gd name="T13" fmla="*/ 0 h 61"/>
                <a:gd name="T14" fmla="*/ 1 w 36"/>
                <a:gd name="T15" fmla="*/ 0 h 61"/>
                <a:gd name="T16" fmla="*/ 1 w 36"/>
                <a:gd name="T17" fmla="*/ 0 h 61"/>
                <a:gd name="T18" fmla="*/ 1 w 36"/>
                <a:gd name="T19" fmla="*/ 0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"/>
                <a:gd name="T31" fmla="*/ 0 h 61"/>
                <a:gd name="T32" fmla="*/ 36 w 36"/>
                <a:gd name="T33" fmla="*/ 61 h 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" h="61">
                  <a:moveTo>
                    <a:pt x="19" y="19"/>
                  </a:moveTo>
                  <a:lnTo>
                    <a:pt x="19" y="25"/>
                  </a:lnTo>
                  <a:lnTo>
                    <a:pt x="0" y="40"/>
                  </a:lnTo>
                  <a:lnTo>
                    <a:pt x="2" y="49"/>
                  </a:lnTo>
                  <a:lnTo>
                    <a:pt x="9" y="61"/>
                  </a:lnTo>
                  <a:lnTo>
                    <a:pt x="30" y="36"/>
                  </a:lnTo>
                  <a:lnTo>
                    <a:pt x="36" y="30"/>
                  </a:lnTo>
                  <a:lnTo>
                    <a:pt x="36" y="17"/>
                  </a:lnTo>
                  <a:lnTo>
                    <a:pt x="26" y="0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6" name="Freeform 43"/>
            <p:cNvSpPr>
              <a:spLocks/>
            </p:cNvSpPr>
            <p:nvPr/>
          </p:nvSpPr>
          <p:spPr bwMode="auto">
            <a:xfrm>
              <a:off x="459" y="1003"/>
              <a:ext cx="30" cy="15"/>
            </a:xfrm>
            <a:custGeom>
              <a:avLst/>
              <a:gdLst>
                <a:gd name="T0" fmla="*/ 0 w 59"/>
                <a:gd name="T1" fmla="*/ 1 h 30"/>
                <a:gd name="T2" fmla="*/ 1 w 59"/>
                <a:gd name="T3" fmla="*/ 1 h 30"/>
                <a:gd name="T4" fmla="*/ 1 w 59"/>
                <a:gd name="T5" fmla="*/ 1 h 30"/>
                <a:gd name="T6" fmla="*/ 1 w 59"/>
                <a:gd name="T7" fmla="*/ 0 h 30"/>
                <a:gd name="T8" fmla="*/ 1 w 59"/>
                <a:gd name="T9" fmla="*/ 1 h 30"/>
                <a:gd name="T10" fmla="*/ 1 w 59"/>
                <a:gd name="T11" fmla="*/ 1 h 30"/>
                <a:gd name="T12" fmla="*/ 1 w 59"/>
                <a:gd name="T13" fmla="*/ 1 h 30"/>
                <a:gd name="T14" fmla="*/ 1 w 59"/>
                <a:gd name="T15" fmla="*/ 1 h 30"/>
                <a:gd name="T16" fmla="*/ 0 w 59"/>
                <a:gd name="T17" fmla="*/ 1 h 30"/>
                <a:gd name="T18" fmla="*/ 0 w 59"/>
                <a:gd name="T19" fmla="*/ 1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9"/>
                <a:gd name="T31" fmla="*/ 0 h 30"/>
                <a:gd name="T32" fmla="*/ 59 w 59"/>
                <a:gd name="T33" fmla="*/ 30 h 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9" h="30">
                  <a:moveTo>
                    <a:pt x="0" y="11"/>
                  </a:moveTo>
                  <a:lnTo>
                    <a:pt x="11" y="6"/>
                  </a:lnTo>
                  <a:lnTo>
                    <a:pt x="38" y="2"/>
                  </a:lnTo>
                  <a:lnTo>
                    <a:pt x="59" y="0"/>
                  </a:lnTo>
                  <a:lnTo>
                    <a:pt x="59" y="9"/>
                  </a:lnTo>
                  <a:lnTo>
                    <a:pt x="57" y="13"/>
                  </a:lnTo>
                  <a:lnTo>
                    <a:pt x="34" y="21"/>
                  </a:lnTo>
                  <a:lnTo>
                    <a:pt x="7" y="28"/>
                  </a:lnTo>
                  <a:lnTo>
                    <a:pt x="0" y="3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7" name="Freeform 44"/>
            <p:cNvSpPr>
              <a:spLocks/>
            </p:cNvSpPr>
            <p:nvPr/>
          </p:nvSpPr>
          <p:spPr bwMode="auto">
            <a:xfrm>
              <a:off x="471" y="1036"/>
              <a:ext cx="26" cy="26"/>
            </a:xfrm>
            <a:custGeom>
              <a:avLst/>
              <a:gdLst>
                <a:gd name="T0" fmla="*/ 0 w 53"/>
                <a:gd name="T1" fmla="*/ 0 h 52"/>
                <a:gd name="T2" fmla="*/ 0 w 53"/>
                <a:gd name="T3" fmla="*/ 1 h 52"/>
                <a:gd name="T4" fmla="*/ 0 w 53"/>
                <a:gd name="T5" fmla="*/ 1 h 52"/>
                <a:gd name="T6" fmla="*/ 0 w 53"/>
                <a:gd name="T7" fmla="*/ 1 h 52"/>
                <a:gd name="T8" fmla="*/ 0 w 53"/>
                <a:gd name="T9" fmla="*/ 1 h 52"/>
                <a:gd name="T10" fmla="*/ 0 w 53"/>
                <a:gd name="T11" fmla="*/ 1 h 52"/>
                <a:gd name="T12" fmla="*/ 0 w 53"/>
                <a:gd name="T13" fmla="*/ 1 h 52"/>
                <a:gd name="T14" fmla="*/ 0 w 53"/>
                <a:gd name="T15" fmla="*/ 1 h 52"/>
                <a:gd name="T16" fmla="*/ 0 w 53"/>
                <a:gd name="T17" fmla="*/ 1 h 52"/>
                <a:gd name="T18" fmla="*/ 0 w 53"/>
                <a:gd name="T19" fmla="*/ 1 h 52"/>
                <a:gd name="T20" fmla="*/ 0 w 53"/>
                <a:gd name="T21" fmla="*/ 1 h 52"/>
                <a:gd name="T22" fmla="*/ 0 w 53"/>
                <a:gd name="T23" fmla="*/ 1 h 52"/>
                <a:gd name="T24" fmla="*/ 0 w 53"/>
                <a:gd name="T25" fmla="*/ 1 h 52"/>
                <a:gd name="T26" fmla="*/ 0 w 53"/>
                <a:gd name="T27" fmla="*/ 1 h 52"/>
                <a:gd name="T28" fmla="*/ 0 w 53"/>
                <a:gd name="T29" fmla="*/ 0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3"/>
                <a:gd name="T46" fmla="*/ 0 h 52"/>
                <a:gd name="T47" fmla="*/ 53 w 53"/>
                <a:gd name="T48" fmla="*/ 52 h 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3" h="52">
                  <a:moveTo>
                    <a:pt x="9" y="0"/>
                  </a:moveTo>
                  <a:lnTo>
                    <a:pt x="9" y="2"/>
                  </a:lnTo>
                  <a:lnTo>
                    <a:pt x="28" y="8"/>
                  </a:lnTo>
                  <a:lnTo>
                    <a:pt x="24" y="12"/>
                  </a:lnTo>
                  <a:lnTo>
                    <a:pt x="5" y="21"/>
                  </a:lnTo>
                  <a:lnTo>
                    <a:pt x="0" y="25"/>
                  </a:lnTo>
                  <a:lnTo>
                    <a:pt x="3" y="25"/>
                  </a:lnTo>
                  <a:lnTo>
                    <a:pt x="45" y="14"/>
                  </a:lnTo>
                  <a:lnTo>
                    <a:pt x="38" y="29"/>
                  </a:lnTo>
                  <a:lnTo>
                    <a:pt x="24" y="50"/>
                  </a:lnTo>
                  <a:lnTo>
                    <a:pt x="28" y="52"/>
                  </a:lnTo>
                  <a:lnTo>
                    <a:pt x="49" y="27"/>
                  </a:lnTo>
                  <a:lnTo>
                    <a:pt x="53" y="10"/>
                  </a:lnTo>
                  <a:lnTo>
                    <a:pt x="53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8" name="Freeform 45"/>
            <p:cNvSpPr>
              <a:spLocks/>
            </p:cNvSpPr>
            <p:nvPr/>
          </p:nvSpPr>
          <p:spPr bwMode="auto">
            <a:xfrm>
              <a:off x="523" y="979"/>
              <a:ext cx="23" cy="16"/>
            </a:xfrm>
            <a:custGeom>
              <a:avLst/>
              <a:gdLst>
                <a:gd name="T0" fmla="*/ 1 w 45"/>
                <a:gd name="T1" fmla="*/ 0 h 33"/>
                <a:gd name="T2" fmla="*/ 0 w 45"/>
                <a:gd name="T3" fmla="*/ 0 h 33"/>
                <a:gd name="T4" fmla="*/ 1 w 45"/>
                <a:gd name="T5" fmla="*/ 0 h 33"/>
                <a:gd name="T6" fmla="*/ 1 w 45"/>
                <a:gd name="T7" fmla="*/ 0 h 33"/>
                <a:gd name="T8" fmla="*/ 1 w 45"/>
                <a:gd name="T9" fmla="*/ 0 h 33"/>
                <a:gd name="T10" fmla="*/ 1 w 45"/>
                <a:gd name="T11" fmla="*/ 0 h 33"/>
                <a:gd name="T12" fmla="*/ 1 w 45"/>
                <a:gd name="T13" fmla="*/ 0 h 33"/>
                <a:gd name="T14" fmla="*/ 1 w 45"/>
                <a:gd name="T15" fmla="*/ 0 h 33"/>
                <a:gd name="T16" fmla="*/ 1 w 45"/>
                <a:gd name="T17" fmla="*/ 0 h 33"/>
                <a:gd name="T18" fmla="*/ 1 w 45"/>
                <a:gd name="T19" fmla="*/ 0 h 33"/>
                <a:gd name="T20" fmla="*/ 1 w 45"/>
                <a:gd name="T21" fmla="*/ 0 h 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5"/>
                <a:gd name="T34" fmla="*/ 0 h 33"/>
                <a:gd name="T35" fmla="*/ 45 w 45"/>
                <a:gd name="T36" fmla="*/ 33 h 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5" h="33">
                  <a:moveTo>
                    <a:pt x="6" y="0"/>
                  </a:moveTo>
                  <a:lnTo>
                    <a:pt x="0" y="6"/>
                  </a:lnTo>
                  <a:lnTo>
                    <a:pt x="8" y="14"/>
                  </a:lnTo>
                  <a:lnTo>
                    <a:pt x="15" y="16"/>
                  </a:lnTo>
                  <a:lnTo>
                    <a:pt x="23" y="19"/>
                  </a:lnTo>
                  <a:lnTo>
                    <a:pt x="30" y="25"/>
                  </a:lnTo>
                  <a:lnTo>
                    <a:pt x="32" y="33"/>
                  </a:lnTo>
                  <a:lnTo>
                    <a:pt x="45" y="29"/>
                  </a:lnTo>
                  <a:lnTo>
                    <a:pt x="25" y="12"/>
                  </a:lnTo>
                  <a:lnTo>
                    <a:pt x="9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9" name="Freeform 46"/>
            <p:cNvSpPr>
              <a:spLocks/>
            </p:cNvSpPr>
            <p:nvPr/>
          </p:nvSpPr>
          <p:spPr bwMode="auto">
            <a:xfrm>
              <a:off x="523" y="1006"/>
              <a:ext cx="21" cy="22"/>
            </a:xfrm>
            <a:custGeom>
              <a:avLst/>
              <a:gdLst>
                <a:gd name="T0" fmla="*/ 1 w 42"/>
                <a:gd name="T1" fmla="*/ 1 h 43"/>
                <a:gd name="T2" fmla="*/ 1 w 42"/>
                <a:gd name="T3" fmla="*/ 1 h 43"/>
                <a:gd name="T4" fmla="*/ 1 w 42"/>
                <a:gd name="T5" fmla="*/ 1 h 43"/>
                <a:gd name="T6" fmla="*/ 1 w 42"/>
                <a:gd name="T7" fmla="*/ 1 h 43"/>
                <a:gd name="T8" fmla="*/ 1 w 42"/>
                <a:gd name="T9" fmla="*/ 1 h 43"/>
                <a:gd name="T10" fmla="*/ 1 w 42"/>
                <a:gd name="T11" fmla="*/ 1 h 43"/>
                <a:gd name="T12" fmla="*/ 1 w 42"/>
                <a:gd name="T13" fmla="*/ 1 h 43"/>
                <a:gd name="T14" fmla="*/ 1 w 42"/>
                <a:gd name="T15" fmla="*/ 1 h 43"/>
                <a:gd name="T16" fmla="*/ 1 w 42"/>
                <a:gd name="T17" fmla="*/ 1 h 43"/>
                <a:gd name="T18" fmla="*/ 1 w 42"/>
                <a:gd name="T19" fmla="*/ 0 h 43"/>
                <a:gd name="T20" fmla="*/ 1 w 42"/>
                <a:gd name="T21" fmla="*/ 0 h 43"/>
                <a:gd name="T22" fmla="*/ 0 w 42"/>
                <a:gd name="T23" fmla="*/ 1 h 43"/>
                <a:gd name="T24" fmla="*/ 1 w 42"/>
                <a:gd name="T25" fmla="*/ 1 h 43"/>
                <a:gd name="T26" fmla="*/ 1 w 42"/>
                <a:gd name="T27" fmla="*/ 1 h 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"/>
                <a:gd name="T43" fmla="*/ 0 h 43"/>
                <a:gd name="T44" fmla="*/ 42 w 42"/>
                <a:gd name="T45" fmla="*/ 43 h 4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" h="43">
                  <a:moveTo>
                    <a:pt x="11" y="41"/>
                  </a:moveTo>
                  <a:lnTo>
                    <a:pt x="15" y="43"/>
                  </a:lnTo>
                  <a:lnTo>
                    <a:pt x="19" y="41"/>
                  </a:lnTo>
                  <a:lnTo>
                    <a:pt x="42" y="34"/>
                  </a:lnTo>
                  <a:lnTo>
                    <a:pt x="42" y="32"/>
                  </a:lnTo>
                  <a:lnTo>
                    <a:pt x="15" y="32"/>
                  </a:lnTo>
                  <a:lnTo>
                    <a:pt x="25" y="15"/>
                  </a:lnTo>
                  <a:lnTo>
                    <a:pt x="25" y="13"/>
                  </a:lnTo>
                  <a:lnTo>
                    <a:pt x="13" y="24"/>
                  </a:lnTo>
                  <a:lnTo>
                    <a:pt x="13" y="0"/>
                  </a:lnTo>
                  <a:lnTo>
                    <a:pt x="9" y="0"/>
                  </a:lnTo>
                  <a:lnTo>
                    <a:pt x="0" y="24"/>
                  </a:lnTo>
                  <a:lnTo>
                    <a:pt x="6" y="38"/>
                  </a:lnTo>
                  <a:lnTo>
                    <a:pt x="11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0" name="Freeform 47"/>
            <p:cNvSpPr>
              <a:spLocks/>
            </p:cNvSpPr>
            <p:nvPr/>
          </p:nvSpPr>
          <p:spPr bwMode="auto">
            <a:xfrm>
              <a:off x="544" y="995"/>
              <a:ext cx="9" cy="6"/>
            </a:xfrm>
            <a:custGeom>
              <a:avLst/>
              <a:gdLst>
                <a:gd name="T0" fmla="*/ 0 w 19"/>
                <a:gd name="T1" fmla="*/ 1 h 11"/>
                <a:gd name="T2" fmla="*/ 0 w 19"/>
                <a:gd name="T3" fmla="*/ 1 h 11"/>
                <a:gd name="T4" fmla="*/ 0 w 19"/>
                <a:gd name="T5" fmla="*/ 0 h 11"/>
                <a:gd name="T6" fmla="*/ 0 w 19"/>
                <a:gd name="T7" fmla="*/ 1 h 11"/>
                <a:gd name="T8" fmla="*/ 0 w 19"/>
                <a:gd name="T9" fmla="*/ 1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1"/>
                <a:gd name="T17" fmla="*/ 19 w 19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1">
                  <a:moveTo>
                    <a:pt x="7" y="11"/>
                  </a:moveTo>
                  <a:lnTo>
                    <a:pt x="11" y="11"/>
                  </a:lnTo>
                  <a:lnTo>
                    <a:pt x="19" y="0"/>
                  </a:lnTo>
                  <a:lnTo>
                    <a:pt x="0" y="4"/>
                  </a:lnTo>
                  <a:lnTo>
                    <a:pt x="7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1" name="Freeform 48"/>
            <p:cNvSpPr>
              <a:spLocks/>
            </p:cNvSpPr>
            <p:nvPr/>
          </p:nvSpPr>
          <p:spPr bwMode="auto">
            <a:xfrm>
              <a:off x="540" y="1238"/>
              <a:ext cx="172" cy="250"/>
            </a:xfrm>
            <a:custGeom>
              <a:avLst/>
              <a:gdLst>
                <a:gd name="T0" fmla="*/ 1 w 343"/>
                <a:gd name="T1" fmla="*/ 0 h 501"/>
                <a:gd name="T2" fmla="*/ 1 w 343"/>
                <a:gd name="T3" fmla="*/ 0 h 501"/>
                <a:gd name="T4" fmla="*/ 1 w 343"/>
                <a:gd name="T5" fmla="*/ 0 h 501"/>
                <a:gd name="T6" fmla="*/ 1 w 343"/>
                <a:gd name="T7" fmla="*/ 0 h 501"/>
                <a:gd name="T8" fmla="*/ 1 w 343"/>
                <a:gd name="T9" fmla="*/ 0 h 501"/>
                <a:gd name="T10" fmla="*/ 1 w 343"/>
                <a:gd name="T11" fmla="*/ 0 h 501"/>
                <a:gd name="T12" fmla="*/ 1 w 343"/>
                <a:gd name="T13" fmla="*/ 0 h 501"/>
                <a:gd name="T14" fmla="*/ 1 w 343"/>
                <a:gd name="T15" fmla="*/ 0 h 501"/>
                <a:gd name="T16" fmla="*/ 1 w 343"/>
                <a:gd name="T17" fmla="*/ 0 h 501"/>
                <a:gd name="T18" fmla="*/ 1 w 343"/>
                <a:gd name="T19" fmla="*/ 0 h 501"/>
                <a:gd name="T20" fmla="*/ 1 w 343"/>
                <a:gd name="T21" fmla="*/ 0 h 501"/>
                <a:gd name="T22" fmla="*/ 1 w 343"/>
                <a:gd name="T23" fmla="*/ 0 h 501"/>
                <a:gd name="T24" fmla="*/ 1 w 343"/>
                <a:gd name="T25" fmla="*/ 0 h 501"/>
                <a:gd name="T26" fmla="*/ 1 w 343"/>
                <a:gd name="T27" fmla="*/ 0 h 501"/>
                <a:gd name="T28" fmla="*/ 1 w 343"/>
                <a:gd name="T29" fmla="*/ 0 h 501"/>
                <a:gd name="T30" fmla="*/ 1 w 343"/>
                <a:gd name="T31" fmla="*/ 0 h 501"/>
                <a:gd name="T32" fmla="*/ 1 w 343"/>
                <a:gd name="T33" fmla="*/ 0 h 501"/>
                <a:gd name="T34" fmla="*/ 1 w 343"/>
                <a:gd name="T35" fmla="*/ 0 h 501"/>
                <a:gd name="T36" fmla="*/ 1 w 343"/>
                <a:gd name="T37" fmla="*/ 0 h 501"/>
                <a:gd name="T38" fmla="*/ 1 w 343"/>
                <a:gd name="T39" fmla="*/ 0 h 501"/>
                <a:gd name="T40" fmla="*/ 1 w 343"/>
                <a:gd name="T41" fmla="*/ 0 h 501"/>
                <a:gd name="T42" fmla="*/ 1 w 343"/>
                <a:gd name="T43" fmla="*/ 0 h 501"/>
                <a:gd name="T44" fmla="*/ 1 w 343"/>
                <a:gd name="T45" fmla="*/ 0 h 501"/>
                <a:gd name="T46" fmla="*/ 1 w 343"/>
                <a:gd name="T47" fmla="*/ 0 h 501"/>
                <a:gd name="T48" fmla="*/ 1 w 343"/>
                <a:gd name="T49" fmla="*/ 0 h 501"/>
                <a:gd name="T50" fmla="*/ 1 w 343"/>
                <a:gd name="T51" fmla="*/ 0 h 501"/>
                <a:gd name="T52" fmla="*/ 0 w 343"/>
                <a:gd name="T53" fmla="*/ 0 h 501"/>
                <a:gd name="T54" fmla="*/ 1 w 343"/>
                <a:gd name="T55" fmla="*/ 0 h 501"/>
                <a:gd name="T56" fmla="*/ 1 w 343"/>
                <a:gd name="T57" fmla="*/ 0 h 501"/>
                <a:gd name="T58" fmla="*/ 1 w 343"/>
                <a:gd name="T59" fmla="*/ 0 h 501"/>
                <a:gd name="T60" fmla="*/ 0 w 343"/>
                <a:gd name="T61" fmla="*/ 0 h 501"/>
                <a:gd name="T62" fmla="*/ 1 w 343"/>
                <a:gd name="T63" fmla="*/ 0 h 501"/>
                <a:gd name="T64" fmla="*/ 1 w 343"/>
                <a:gd name="T65" fmla="*/ 0 h 501"/>
                <a:gd name="T66" fmla="*/ 1 w 343"/>
                <a:gd name="T67" fmla="*/ 0 h 501"/>
                <a:gd name="T68" fmla="*/ 1 w 343"/>
                <a:gd name="T69" fmla="*/ 0 h 501"/>
                <a:gd name="T70" fmla="*/ 1 w 343"/>
                <a:gd name="T71" fmla="*/ 0 h 501"/>
                <a:gd name="T72" fmla="*/ 1 w 343"/>
                <a:gd name="T73" fmla="*/ 0 h 501"/>
                <a:gd name="T74" fmla="*/ 1 w 343"/>
                <a:gd name="T75" fmla="*/ 0 h 501"/>
                <a:gd name="T76" fmla="*/ 1 w 343"/>
                <a:gd name="T77" fmla="*/ 0 h 501"/>
                <a:gd name="T78" fmla="*/ 1 w 343"/>
                <a:gd name="T79" fmla="*/ 0 h 501"/>
                <a:gd name="T80" fmla="*/ 1 w 343"/>
                <a:gd name="T81" fmla="*/ 0 h 501"/>
                <a:gd name="T82" fmla="*/ 1 w 343"/>
                <a:gd name="T83" fmla="*/ 0 h 501"/>
                <a:gd name="T84" fmla="*/ 1 w 343"/>
                <a:gd name="T85" fmla="*/ 0 h 501"/>
                <a:gd name="T86" fmla="*/ 1 w 343"/>
                <a:gd name="T87" fmla="*/ 0 h 501"/>
                <a:gd name="T88" fmla="*/ 1 w 343"/>
                <a:gd name="T89" fmla="*/ 0 h 501"/>
                <a:gd name="T90" fmla="*/ 1 w 343"/>
                <a:gd name="T91" fmla="*/ 0 h 501"/>
                <a:gd name="T92" fmla="*/ 1 w 343"/>
                <a:gd name="T93" fmla="*/ 0 h 501"/>
                <a:gd name="T94" fmla="*/ 1 w 343"/>
                <a:gd name="T95" fmla="*/ 0 h 501"/>
                <a:gd name="T96" fmla="*/ 1 w 343"/>
                <a:gd name="T97" fmla="*/ 0 h 50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43"/>
                <a:gd name="T148" fmla="*/ 0 h 501"/>
                <a:gd name="T149" fmla="*/ 343 w 343"/>
                <a:gd name="T150" fmla="*/ 501 h 50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43" h="501">
                  <a:moveTo>
                    <a:pt x="343" y="53"/>
                  </a:moveTo>
                  <a:lnTo>
                    <a:pt x="338" y="32"/>
                  </a:lnTo>
                  <a:lnTo>
                    <a:pt x="342" y="4"/>
                  </a:lnTo>
                  <a:lnTo>
                    <a:pt x="338" y="0"/>
                  </a:lnTo>
                  <a:lnTo>
                    <a:pt x="334" y="4"/>
                  </a:lnTo>
                  <a:lnTo>
                    <a:pt x="326" y="30"/>
                  </a:lnTo>
                  <a:lnTo>
                    <a:pt x="292" y="63"/>
                  </a:lnTo>
                  <a:lnTo>
                    <a:pt x="285" y="70"/>
                  </a:lnTo>
                  <a:lnTo>
                    <a:pt x="268" y="80"/>
                  </a:lnTo>
                  <a:lnTo>
                    <a:pt x="252" y="87"/>
                  </a:lnTo>
                  <a:lnTo>
                    <a:pt x="235" y="89"/>
                  </a:lnTo>
                  <a:lnTo>
                    <a:pt x="214" y="82"/>
                  </a:lnTo>
                  <a:lnTo>
                    <a:pt x="213" y="84"/>
                  </a:lnTo>
                  <a:lnTo>
                    <a:pt x="216" y="89"/>
                  </a:lnTo>
                  <a:lnTo>
                    <a:pt x="214" y="93"/>
                  </a:lnTo>
                  <a:lnTo>
                    <a:pt x="213" y="95"/>
                  </a:lnTo>
                  <a:lnTo>
                    <a:pt x="203" y="101"/>
                  </a:lnTo>
                  <a:lnTo>
                    <a:pt x="188" y="110"/>
                  </a:lnTo>
                  <a:lnTo>
                    <a:pt x="158" y="124"/>
                  </a:lnTo>
                  <a:lnTo>
                    <a:pt x="154" y="150"/>
                  </a:lnTo>
                  <a:lnTo>
                    <a:pt x="129" y="173"/>
                  </a:lnTo>
                  <a:lnTo>
                    <a:pt x="103" y="162"/>
                  </a:lnTo>
                  <a:lnTo>
                    <a:pt x="74" y="167"/>
                  </a:lnTo>
                  <a:lnTo>
                    <a:pt x="57" y="162"/>
                  </a:lnTo>
                  <a:lnTo>
                    <a:pt x="29" y="160"/>
                  </a:lnTo>
                  <a:lnTo>
                    <a:pt x="11" y="179"/>
                  </a:lnTo>
                  <a:lnTo>
                    <a:pt x="0" y="201"/>
                  </a:lnTo>
                  <a:lnTo>
                    <a:pt x="8" y="245"/>
                  </a:lnTo>
                  <a:lnTo>
                    <a:pt x="10" y="357"/>
                  </a:lnTo>
                  <a:lnTo>
                    <a:pt x="4" y="431"/>
                  </a:lnTo>
                  <a:lnTo>
                    <a:pt x="0" y="482"/>
                  </a:lnTo>
                  <a:lnTo>
                    <a:pt x="25" y="496"/>
                  </a:lnTo>
                  <a:lnTo>
                    <a:pt x="61" y="501"/>
                  </a:lnTo>
                  <a:lnTo>
                    <a:pt x="118" y="501"/>
                  </a:lnTo>
                  <a:lnTo>
                    <a:pt x="154" y="490"/>
                  </a:lnTo>
                  <a:lnTo>
                    <a:pt x="163" y="467"/>
                  </a:lnTo>
                  <a:lnTo>
                    <a:pt x="169" y="467"/>
                  </a:lnTo>
                  <a:lnTo>
                    <a:pt x="176" y="397"/>
                  </a:lnTo>
                  <a:lnTo>
                    <a:pt x="199" y="403"/>
                  </a:lnTo>
                  <a:lnTo>
                    <a:pt x="220" y="403"/>
                  </a:lnTo>
                  <a:lnTo>
                    <a:pt x="249" y="388"/>
                  </a:lnTo>
                  <a:lnTo>
                    <a:pt x="273" y="365"/>
                  </a:lnTo>
                  <a:lnTo>
                    <a:pt x="281" y="306"/>
                  </a:lnTo>
                  <a:lnTo>
                    <a:pt x="290" y="270"/>
                  </a:lnTo>
                  <a:lnTo>
                    <a:pt x="309" y="222"/>
                  </a:lnTo>
                  <a:lnTo>
                    <a:pt x="326" y="171"/>
                  </a:lnTo>
                  <a:lnTo>
                    <a:pt x="338" y="118"/>
                  </a:lnTo>
                  <a:lnTo>
                    <a:pt x="343" y="82"/>
                  </a:lnTo>
                  <a:lnTo>
                    <a:pt x="343" y="5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2" name="Freeform 49"/>
            <p:cNvSpPr>
              <a:spLocks/>
            </p:cNvSpPr>
            <p:nvPr/>
          </p:nvSpPr>
          <p:spPr bwMode="auto">
            <a:xfrm>
              <a:off x="468" y="1157"/>
              <a:ext cx="179" cy="167"/>
            </a:xfrm>
            <a:custGeom>
              <a:avLst/>
              <a:gdLst>
                <a:gd name="T0" fmla="*/ 1 w 358"/>
                <a:gd name="T1" fmla="*/ 1 h 334"/>
                <a:gd name="T2" fmla="*/ 1 w 358"/>
                <a:gd name="T3" fmla="*/ 1 h 334"/>
                <a:gd name="T4" fmla="*/ 1 w 358"/>
                <a:gd name="T5" fmla="*/ 1 h 334"/>
                <a:gd name="T6" fmla="*/ 1 w 358"/>
                <a:gd name="T7" fmla="*/ 1 h 334"/>
                <a:gd name="T8" fmla="*/ 1 w 358"/>
                <a:gd name="T9" fmla="*/ 1 h 334"/>
                <a:gd name="T10" fmla="*/ 1 w 358"/>
                <a:gd name="T11" fmla="*/ 1 h 334"/>
                <a:gd name="T12" fmla="*/ 1 w 358"/>
                <a:gd name="T13" fmla="*/ 1 h 334"/>
                <a:gd name="T14" fmla="*/ 1 w 358"/>
                <a:gd name="T15" fmla="*/ 1 h 334"/>
                <a:gd name="T16" fmla="*/ 1 w 358"/>
                <a:gd name="T17" fmla="*/ 1 h 334"/>
                <a:gd name="T18" fmla="*/ 1 w 358"/>
                <a:gd name="T19" fmla="*/ 1 h 334"/>
                <a:gd name="T20" fmla="*/ 1 w 358"/>
                <a:gd name="T21" fmla="*/ 1 h 334"/>
                <a:gd name="T22" fmla="*/ 1 w 358"/>
                <a:gd name="T23" fmla="*/ 1 h 334"/>
                <a:gd name="T24" fmla="*/ 1 w 358"/>
                <a:gd name="T25" fmla="*/ 1 h 334"/>
                <a:gd name="T26" fmla="*/ 1 w 358"/>
                <a:gd name="T27" fmla="*/ 1 h 334"/>
                <a:gd name="T28" fmla="*/ 1 w 358"/>
                <a:gd name="T29" fmla="*/ 1 h 334"/>
                <a:gd name="T30" fmla="*/ 1 w 358"/>
                <a:gd name="T31" fmla="*/ 1 h 334"/>
                <a:gd name="T32" fmla="*/ 1 w 358"/>
                <a:gd name="T33" fmla="*/ 1 h 334"/>
                <a:gd name="T34" fmla="*/ 1 w 358"/>
                <a:gd name="T35" fmla="*/ 1 h 334"/>
                <a:gd name="T36" fmla="*/ 1 w 358"/>
                <a:gd name="T37" fmla="*/ 1 h 334"/>
                <a:gd name="T38" fmla="*/ 1 w 358"/>
                <a:gd name="T39" fmla="*/ 1 h 334"/>
                <a:gd name="T40" fmla="*/ 1 w 358"/>
                <a:gd name="T41" fmla="*/ 1 h 334"/>
                <a:gd name="T42" fmla="*/ 1 w 358"/>
                <a:gd name="T43" fmla="*/ 1 h 334"/>
                <a:gd name="T44" fmla="*/ 1 w 358"/>
                <a:gd name="T45" fmla="*/ 1 h 334"/>
                <a:gd name="T46" fmla="*/ 1 w 358"/>
                <a:gd name="T47" fmla="*/ 1 h 334"/>
                <a:gd name="T48" fmla="*/ 1 w 358"/>
                <a:gd name="T49" fmla="*/ 1 h 334"/>
                <a:gd name="T50" fmla="*/ 1 w 358"/>
                <a:gd name="T51" fmla="*/ 1 h 334"/>
                <a:gd name="T52" fmla="*/ 1 w 358"/>
                <a:gd name="T53" fmla="*/ 1 h 334"/>
                <a:gd name="T54" fmla="*/ 1 w 358"/>
                <a:gd name="T55" fmla="*/ 1 h 334"/>
                <a:gd name="T56" fmla="*/ 1 w 358"/>
                <a:gd name="T57" fmla="*/ 1 h 334"/>
                <a:gd name="T58" fmla="*/ 1 w 358"/>
                <a:gd name="T59" fmla="*/ 1 h 334"/>
                <a:gd name="T60" fmla="*/ 1 w 358"/>
                <a:gd name="T61" fmla="*/ 1 h 334"/>
                <a:gd name="T62" fmla="*/ 1 w 358"/>
                <a:gd name="T63" fmla="*/ 1 h 334"/>
                <a:gd name="T64" fmla="*/ 1 w 358"/>
                <a:gd name="T65" fmla="*/ 1 h 334"/>
                <a:gd name="T66" fmla="*/ 1 w 358"/>
                <a:gd name="T67" fmla="*/ 1 h 334"/>
                <a:gd name="T68" fmla="*/ 1 w 358"/>
                <a:gd name="T69" fmla="*/ 1 h 334"/>
                <a:gd name="T70" fmla="*/ 1 w 358"/>
                <a:gd name="T71" fmla="*/ 1 h 334"/>
                <a:gd name="T72" fmla="*/ 1 w 358"/>
                <a:gd name="T73" fmla="*/ 1 h 334"/>
                <a:gd name="T74" fmla="*/ 1 w 358"/>
                <a:gd name="T75" fmla="*/ 1 h 334"/>
                <a:gd name="T76" fmla="*/ 1 w 358"/>
                <a:gd name="T77" fmla="*/ 1 h 334"/>
                <a:gd name="T78" fmla="*/ 1 w 358"/>
                <a:gd name="T79" fmla="*/ 1 h 334"/>
                <a:gd name="T80" fmla="*/ 1 w 358"/>
                <a:gd name="T81" fmla="*/ 1 h 334"/>
                <a:gd name="T82" fmla="*/ 1 w 358"/>
                <a:gd name="T83" fmla="*/ 1 h 334"/>
                <a:gd name="T84" fmla="*/ 1 w 358"/>
                <a:gd name="T85" fmla="*/ 1 h 334"/>
                <a:gd name="T86" fmla="*/ 1 w 358"/>
                <a:gd name="T87" fmla="*/ 1 h 334"/>
                <a:gd name="T88" fmla="*/ 1 w 358"/>
                <a:gd name="T89" fmla="*/ 1 h 334"/>
                <a:gd name="T90" fmla="*/ 1 w 358"/>
                <a:gd name="T91" fmla="*/ 1 h 334"/>
                <a:gd name="T92" fmla="*/ 1 w 358"/>
                <a:gd name="T93" fmla="*/ 1 h 334"/>
                <a:gd name="T94" fmla="*/ 1 w 358"/>
                <a:gd name="T95" fmla="*/ 1 h 334"/>
                <a:gd name="T96" fmla="*/ 1 w 358"/>
                <a:gd name="T97" fmla="*/ 1 h 334"/>
                <a:gd name="T98" fmla="*/ 1 w 358"/>
                <a:gd name="T99" fmla="*/ 1 h 334"/>
                <a:gd name="T100" fmla="*/ 1 w 358"/>
                <a:gd name="T101" fmla="*/ 1 h 334"/>
                <a:gd name="T102" fmla="*/ 1 w 358"/>
                <a:gd name="T103" fmla="*/ 1 h 334"/>
                <a:gd name="T104" fmla="*/ 1 w 358"/>
                <a:gd name="T105" fmla="*/ 1 h 334"/>
                <a:gd name="T106" fmla="*/ 1 w 358"/>
                <a:gd name="T107" fmla="*/ 1 h 334"/>
                <a:gd name="T108" fmla="*/ 1 w 358"/>
                <a:gd name="T109" fmla="*/ 1 h 334"/>
                <a:gd name="T110" fmla="*/ 1 w 358"/>
                <a:gd name="T111" fmla="*/ 1 h 334"/>
                <a:gd name="T112" fmla="*/ 1 w 358"/>
                <a:gd name="T113" fmla="*/ 1 h 334"/>
                <a:gd name="T114" fmla="*/ 1 w 358"/>
                <a:gd name="T115" fmla="*/ 1 h 334"/>
                <a:gd name="T116" fmla="*/ 1 w 358"/>
                <a:gd name="T117" fmla="*/ 1 h 334"/>
                <a:gd name="T118" fmla="*/ 1 w 358"/>
                <a:gd name="T119" fmla="*/ 1 h 33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58"/>
                <a:gd name="T181" fmla="*/ 0 h 334"/>
                <a:gd name="T182" fmla="*/ 358 w 358"/>
                <a:gd name="T183" fmla="*/ 334 h 33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58" h="334">
                  <a:moveTo>
                    <a:pt x="110" y="285"/>
                  </a:moveTo>
                  <a:lnTo>
                    <a:pt x="121" y="285"/>
                  </a:lnTo>
                  <a:lnTo>
                    <a:pt x="142" y="292"/>
                  </a:lnTo>
                  <a:lnTo>
                    <a:pt x="154" y="304"/>
                  </a:lnTo>
                  <a:lnTo>
                    <a:pt x="176" y="304"/>
                  </a:lnTo>
                  <a:lnTo>
                    <a:pt x="182" y="313"/>
                  </a:lnTo>
                  <a:lnTo>
                    <a:pt x="199" y="317"/>
                  </a:lnTo>
                  <a:lnTo>
                    <a:pt x="201" y="323"/>
                  </a:lnTo>
                  <a:lnTo>
                    <a:pt x="218" y="328"/>
                  </a:lnTo>
                  <a:lnTo>
                    <a:pt x="247" y="323"/>
                  </a:lnTo>
                  <a:lnTo>
                    <a:pt x="273" y="334"/>
                  </a:lnTo>
                  <a:lnTo>
                    <a:pt x="298" y="311"/>
                  </a:lnTo>
                  <a:lnTo>
                    <a:pt x="302" y="285"/>
                  </a:lnTo>
                  <a:lnTo>
                    <a:pt x="309" y="260"/>
                  </a:lnTo>
                  <a:lnTo>
                    <a:pt x="311" y="256"/>
                  </a:lnTo>
                  <a:lnTo>
                    <a:pt x="315" y="252"/>
                  </a:lnTo>
                  <a:lnTo>
                    <a:pt x="317" y="248"/>
                  </a:lnTo>
                  <a:lnTo>
                    <a:pt x="320" y="248"/>
                  </a:lnTo>
                  <a:lnTo>
                    <a:pt x="332" y="237"/>
                  </a:lnTo>
                  <a:lnTo>
                    <a:pt x="336" y="231"/>
                  </a:lnTo>
                  <a:lnTo>
                    <a:pt x="338" y="228"/>
                  </a:lnTo>
                  <a:lnTo>
                    <a:pt x="347" y="216"/>
                  </a:lnTo>
                  <a:lnTo>
                    <a:pt x="349" y="212"/>
                  </a:lnTo>
                  <a:lnTo>
                    <a:pt x="349" y="205"/>
                  </a:lnTo>
                  <a:lnTo>
                    <a:pt x="345" y="186"/>
                  </a:lnTo>
                  <a:lnTo>
                    <a:pt x="347" y="171"/>
                  </a:lnTo>
                  <a:lnTo>
                    <a:pt x="347" y="148"/>
                  </a:lnTo>
                  <a:lnTo>
                    <a:pt x="358" y="142"/>
                  </a:lnTo>
                  <a:lnTo>
                    <a:pt x="358" y="125"/>
                  </a:lnTo>
                  <a:lnTo>
                    <a:pt x="353" y="91"/>
                  </a:lnTo>
                  <a:lnTo>
                    <a:pt x="347" y="85"/>
                  </a:lnTo>
                  <a:lnTo>
                    <a:pt x="353" y="79"/>
                  </a:lnTo>
                  <a:lnTo>
                    <a:pt x="358" y="70"/>
                  </a:lnTo>
                  <a:lnTo>
                    <a:pt x="358" y="21"/>
                  </a:lnTo>
                  <a:lnTo>
                    <a:pt x="347" y="0"/>
                  </a:lnTo>
                  <a:lnTo>
                    <a:pt x="341" y="13"/>
                  </a:lnTo>
                  <a:lnTo>
                    <a:pt x="345" y="32"/>
                  </a:lnTo>
                  <a:lnTo>
                    <a:pt x="343" y="72"/>
                  </a:lnTo>
                  <a:lnTo>
                    <a:pt x="336" y="81"/>
                  </a:lnTo>
                  <a:lnTo>
                    <a:pt x="322" y="78"/>
                  </a:lnTo>
                  <a:lnTo>
                    <a:pt x="298" y="64"/>
                  </a:lnTo>
                  <a:lnTo>
                    <a:pt x="300" y="70"/>
                  </a:lnTo>
                  <a:lnTo>
                    <a:pt x="334" y="91"/>
                  </a:lnTo>
                  <a:lnTo>
                    <a:pt x="343" y="98"/>
                  </a:lnTo>
                  <a:lnTo>
                    <a:pt x="347" y="123"/>
                  </a:lnTo>
                  <a:lnTo>
                    <a:pt x="345" y="133"/>
                  </a:lnTo>
                  <a:lnTo>
                    <a:pt x="330" y="134"/>
                  </a:lnTo>
                  <a:lnTo>
                    <a:pt x="284" y="110"/>
                  </a:lnTo>
                  <a:lnTo>
                    <a:pt x="284" y="114"/>
                  </a:lnTo>
                  <a:lnTo>
                    <a:pt x="294" y="119"/>
                  </a:lnTo>
                  <a:lnTo>
                    <a:pt x="332" y="146"/>
                  </a:lnTo>
                  <a:lnTo>
                    <a:pt x="332" y="178"/>
                  </a:lnTo>
                  <a:lnTo>
                    <a:pt x="307" y="146"/>
                  </a:lnTo>
                  <a:lnTo>
                    <a:pt x="303" y="142"/>
                  </a:lnTo>
                  <a:lnTo>
                    <a:pt x="303" y="148"/>
                  </a:lnTo>
                  <a:lnTo>
                    <a:pt x="326" y="182"/>
                  </a:lnTo>
                  <a:lnTo>
                    <a:pt x="334" y="197"/>
                  </a:lnTo>
                  <a:lnTo>
                    <a:pt x="330" y="209"/>
                  </a:lnTo>
                  <a:lnTo>
                    <a:pt x="313" y="231"/>
                  </a:lnTo>
                  <a:lnTo>
                    <a:pt x="294" y="205"/>
                  </a:lnTo>
                  <a:lnTo>
                    <a:pt x="290" y="195"/>
                  </a:lnTo>
                  <a:lnTo>
                    <a:pt x="288" y="193"/>
                  </a:lnTo>
                  <a:lnTo>
                    <a:pt x="288" y="203"/>
                  </a:lnTo>
                  <a:lnTo>
                    <a:pt x="302" y="231"/>
                  </a:lnTo>
                  <a:lnTo>
                    <a:pt x="288" y="254"/>
                  </a:lnTo>
                  <a:lnTo>
                    <a:pt x="284" y="247"/>
                  </a:lnTo>
                  <a:lnTo>
                    <a:pt x="281" y="245"/>
                  </a:lnTo>
                  <a:lnTo>
                    <a:pt x="281" y="247"/>
                  </a:lnTo>
                  <a:lnTo>
                    <a:pt x="290" y="273"/>
                  </a:lnTo>
                  <a:lnTo>
                    <a:pt x="284" y="294"/>
                  </a:lnTo>
                  <a:lnTo>
                    <a:pt x="269" y="317"/>
                  </a:lnTo>
                  <a:lnTo>
                    <a:pt x="231" y="300"/>
                  </a:lnTo>
                  <a:lnTo>
                    <a:pt x="214" y="279"/>
                  </a:lnTo>
                  <a:lnTo>
                    <a:pt x="205" y="247"/>
                  </a:lnTo>
                  <a:lnTo>
                    <a:pt x="205" y="264"/>
                  </a:lnTo>
                  <a:lnTo>
                    <a:pt x="210" y="275"/>
                  </a:lnTo>
                  <a:lnTo>
                    <a:pt x="229" y="311"/>
                  </a:lnTo>
                  <a:lnTo>
                    <a:pt x="218" y="313"/>
                  </a:lnTo>
                  <a:lnTo>
                    <a:pt x="203" y="307"/>
                  </a:lnTo>
                  <a:lnTo>
                    <a:pt x="190" y="273"/>
                  </a:lnTo>
                  <a:lnTo>
                    <a:pt x="186" y="277"/>
                  </a:lnTo>
                  <a:lnTo>
                    <a:pt x="192" y="296"/>
                  </a:lnTo>
                  <a:lnTo>
                    <a:pt x="180" y="294"/>
                  </a:lnTo>
                  <a:lnTo>
                    <a:pt x="163" y="258"/>
                  </a:lnTo>
                  <a:lnTo>
                    <a:pt x="163" y="275"/>
                  </a:lnTo>
                  <a:lnTo>
                    <a:pt x="171" y="288"/>
                  </a:lnTo>
                  <a:lnTo>
                    <a:pt x="154" y="288"/>
                  </a:lnTo>
                  <a:lnTo>
                    <a:pt x="148" y="279"/>
                  </a:lnTo>
                  <a:lnTo>
                    <a:pt x="142" y="258"/>
                  </a:lnTo>
                  <a:lnTo>
                    <a:pt x="133" y="241"/>
                  </a:lnTo>
                  <a:lnTo>
                    <a:pt x="138" y="264"/>
                  </a:lnTo>
                  <a:lnTo>
                    <a:pt x="114" y="256"/>
                  </a:lnTo>
                  <a:lnTo>
                    <a:pt x="63" y="229"/>
                  </a:lnTo>
                  <a:lnTo>
                    <a:pt x="19" y="152"/>
                  </a:lnTo>
                  <a:lnTo>
                    <a:pt x="63" y="104"/>
                  </a:lnTo>
                  <a:lnTo>
                    <a:pt x="82" y="110"/>
                  </a:lnTo>
                  <a:lnTo>
                    <a:pt x="114" y="123"/>
                  </a:lnTo>
                  <a:lnTo>
                    <a:pt x="93" y="108"/>
                  </a:lnTo>
                  <a:lnTo>
                    <a:pt x="133" y="62"/>
                  </a:lnTo>
                  <a:lnTo>
                    <a:pt x="121" y="57"/>
                  </a:lnTo>
                  <a:lnTo>
                    <a:pt x="116" y="51"/>
                  </a:lnTo>
                  <a:lnTo>
                    <a:pt x="66" y="95"/>
                  </a:lnTo>
                  <a:lnTo>
                    <a:pt x="53" y="89"/>
                  </a:lnTo>
                  <a:lnTo>
                    <a:pt x="34" y="104"/>
                  </a:lnTo>
                  <a:lnTo>
                    <a:pt x="19" y="117"/>
                  </a:lnTo>
                  <a:lnTo>
                    <a:pt x="2" y="133"/>
                  </a:lnTo>
                  <a:lnTo>
                    <a:pt x="0" y="136"/>
                  </a:lnTo>
                  <a:lnTo>
                    <a:pt x="2" y="140"/>
                  </a:lnTo>
                  <a:lnTo>
                    <a:pt x="8" y="155"/>
                  </a:lnTo>
                  <a:lnTo>
                    <a:pt x="15" y="171"/>
                  </a:lnTo>
                  <a:lnTo>
                    <a:pt x="23" y="190"/>
                  </a:lnTo>
                  <a:lnTo>
                    <a:pt x="28" y="199"/>
                  </a:lnTo>
                  <a:lnTo>
                    <a:pt x="36" y="216"/>
                  </a:lnTo>
                  <a:lnTo>
                    <a:pt x="45" y="231"/>
                  </a:lnTo>
                  <a:lnTo>
                    <a:pt x="49" y="237"/>
                  </a:lnTo>
                  <a:lnTo>
                    <a:pt x="51" y="241"/>
                  </a:lnTo>
                  <a:lnTo>
                    <a:pt x="66" y="254"/>
                  </a:lnTo>
                  <a:lnTo>
                    <a:pt x="72" y="258"/>
                  </a:lnTo>
                  <a:lnTo>
                    <a:pt x="80" y="264"/>
                  </a:lnTo>
                  <a:lnTo>
                    <a:pt x="97" y="271"/>
                  </a:lnTo>
                  <a:lnTo>
                    <a:pt x="110" y="28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3" name="Freeform 50"/>
            <p:cNvSpPr>
              <a:spLocks/>
            </p:cNvSpPr>
            <p:nvPr/>
          </p:nvSpPr>
          <p:spPr bwMode="auto">
            <a:xfrm>
              <a:off x="477" y="1163"/>
              <a:ext cx="165" cy="152"/>
            </a:xfrm>
            <a:custGeom>
              <a:avLst/>
              <a:gdLst>
                <a:gd name="T0" fmla="*/ 1 w 328"/>
                <a:gd name="T1" fmla="*/ 1 h 304"/>
                <a:gd name="T2" fmla="*/ 1 w 328"/>
                <a:gd name="T3" fmla="*/ 1 h 304"/>
                <a:gd name="T4" fmla="*/ 0 w 328"/>
                <a:gd name="T5" fmla="*/ 1 h 304"/>
                <a:gd name="T6" fmla="*/ 1 w 328"/>
                <a:gd name="T7" fmla="*/ 1 h 304"/>
                <a:gd name="T8" fmla="*/ 1 w 328"/>
                <a:gd name="T9" fmla="*/ 1 h 304"/>
                <a:gd name="T10" fmla="*/ 1 w 328"/>
                <a:gd name="T11" fmla="*/ 1 h 304"/>
                <a:gd name="T12" fmla="*/ 1 w 328"/>
                <a:gd name="T13" fmla="*/ 1 h 304"/>
                <a:gd name="T14" fmla="*/ 1 w 328"/>
                <a:gd name="T15" fmla="*/ 1 h 304"/>
                <a:gd name="T16" fmla="*/ 1 w 328"/>
                <a:gd name="T17" fmla="*/ 1 h 304"/>
                <a:gd name="T18" fmla="*/ 1 w 328"/>
                <a:gd name="T19" fmla="*/ 1 h 304"/>
                <a:gd name="T20" fmla="*/ 1 w 328"/>
                <a:gd name="T21" fmla="*/ 1 h 304"/>
                <a:gd name="T22" fmla="*/ 1 w 328"/>
                <a:gd name="T23" fmla="*/ 1 h 304"/>
                <a:gd name="T24" fmla="*/ 1 w 328"/>
                <a:gd name="T25" fmla="*/ 1 h 304"/>
                <a:gd name="T26" fmla="*/ 1 w 328"/>
                <a:gd name="T27" fmla="*/ 1 h 304"/>
                <a:gd name="T28" fmla="*/ 1 w 328"/>
                <a:gd name="T29" fmla="*/ 1 h 304"/>
                <a:gd name="T30" fmla="*/ 1 w 328"/>
                <a:gd name="T31" fmla="*/ 1 h 304"/>
                <a:gd name="T32" fmla="*/ 1 w 328"/>
                <a:gd name="T33" fmla="*/ 1 h 304"/>
                <a:gd name="T34" fmla="*/ 1 w 328"/>
                <a:gd name="T35" fmla="*/ 1 h 304"/>
                <a:gd name="T36" fmla="*/ 1 w 328"/>
                <a:gd name="T37" fmla="*/ 1 h 304"/>
                <a:gd name="T38" fmla="*/ 1 w 328"/>
                <a:gd name="T39" fmla="*/ 1 h 304"/>
                <a:gd name="T40" fmla="*/ 1 w 328"/>
                <a:gd name="T41" fmla="*/ 1 h 304"/>
                <a:gd name="T42" fmla="*/ 1 w 328"/>
                <a:gd name="T43" fmla="*/ 1 h 304"/>
                <a:gd name="T44" fmla="*/ 1 w 328"/>
                <a:gd name="T45" fmla="*/ 1 h 304"/>
                <a:gd name="T46" fmla="*/ 1 w 328"/>
                <a:gd name="T47" fmla="*/ 1 h 304"/>
                <a:gd name="T48" fmla="*/ 1 w 328"/>
                <a:gd name="T49" fmla="*/ 1 h 304"/>
                <a:gd name="T50" fmla="*/ 1 w 328"/>
                <a:gd name="T51" fmla="*/ 1 h 304"/>
                <a:gd name="T52" fmla="*/ 1 w 328"/>
                <a:gd name="T53" fmla="*/ 1 h 304"/>
                <a:gd name="T54" fmla="*/ 1 w 328"/>
                <a:gd name="T55" fmla="*/ 1 h 304"/>
                <a:gd name="T56" fmla="*/ 1 w 328"/>
                <a:gd name="T57" fmla="*/ 1 h 304"/>
                <a:gd name="T58" fmla="*/ 1 w 328"/>
                <a:gd name="T59" fmla="*/ 1 h 304"/>
                <a:gd name="T60" fmla="*/ 1 w 328"/>
                <a:gd name="T61" fmla="*/ 1 h 304"/>
                <a:gd name="T62" fmla="*/ 1 w 328"/>
                <a:gd name="T63" fmla="*/ 0 h 304"/>
                <a:gd name="T64" fmla="*/ 1 w 328"/>
                <a:gd name="T65" fmla="*/ 1 h 304"/>
                <a:gd name="T66" fmla="*/ 1 w 328"/>
                <a:gd name="T67" fmla="*/ 0 h 304"/>
                <a:gd name="T68" fmla="*/ 1 w 328"/>
                <a:gd name="T69" fmla="*/ 1 h 304"/>
                <a:gd name="T70" fmla="*/ 1 w 328"/>
                <a:gd name="T71" fmla="*/ 1 h 304"/>
                <a:gd name="T72" fmla="*/ 1 w 328"/>
                <a:gd name="T73" fmla="*/ 1 h 304"/>
                <a:gd name="T74" fmla="*/ 1 w 328"/>
                <a:gd name="T75" fmla="*/ 1 h 304"/>
                <a:gd name="T76" fmla="*/ 1 w 328"/>
                <a:gd name="T77" fmla="*/ 1 h 304"/>
                <a:gd name="T78" fmla="*/ 1 w 328"/>
                <a:gd name="T79" fmla="*/ 1 h 304"/>
                <a:gd name="T80" fmla="*/ 1 w 328"/>
                <a:gd name="T81" fmla="*/ 1 h 304"/>
                <a:gd name="T82" fmla="*/ 1 w 328"/>
                <a:gd name="T83" fmla="*/ 1 h 304"/>
                <a:gd name="T84" fmla="*/ 1 w 328"/>
                <a:gd name="T85" fmla="*/ 1 h 304"/>
                <a:gd name="T86" fmla="*/ 1 w 328"/>
                <a:gd name="T87" fmla="*/ 1 h 304"/>
                <a:gd name="T88" fmla="*/ 1 w 328"/>
                <a:gd name="T89" fmla="*/ 1 h 304"/>
                <a:gd name="T90" fmla="*/ 1 w 328"/>
                <a:gd name="T91" fmla="*/ 1 h 304"/>
                <a:gd name="T92" fmla="*/ 1 w 328"/>
                <a:gd name="T93" fmla="*/ 1 h 304"/>
                <a:gd name="T94" fmla="*/ 1 w 328"/>
                <a:gd name="T95" fmla="*/ 1 h 304"/>
                <a:gd name="T96" fmla="*/ 1 w 328"/>
                <a:gd name="T97" fmla="*/ 1 h 304"/>
                <a:gd name="T98" fmla="*/ 1 w 328"/>
                <a:gd name="T99" fmla="*/ 1 h 304"/>
                <a:gd name="T100" fmla="*/ 1 w 328"/>
                <a:gd name="T101" fmla="*/ 1 h 304"/>
                <a:gd name="T102" fmla="*/ 1 w 328"/>
                <a:gd name="T103" fmla="*/ 1 h 304"/>
                <a:gd name="T104" fmla="*/ 1 w 328"/>
                <a:gd name="T105" fmla="*/ 1 h 304"/>
                <a:gd name="T106" fmla="*/ 1 w 328"/>
                <a:gd name="T107" fmla="*/ 1 h 304"/>
                <a:gd name="T108" fmla="*/ 1 w 328"/>
                <a:gd name="T109" fmla="*/ 1 h 304"/>
                <a:gd name="T110" fmla="*/ 1 w 328"/>
                <a:gd name="T111" fmla="*/ 1 h 304"/>
                <a:gd name="T112" fmla="*/ 1 w 328"/>
                <a:gd name="T113" fmla="*/ 1 h 30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28"/>
                <a:gd name="T172" fmla="*/ 0 h 304"/>
                <a:gd name="T173" fmla="*/ 328 w 328"/>
                <a:gd name="T174" fmla="*/ 304 h 30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28" h="304">
                  <a:moveTo>
                    <a:pt x="114" y="49"/>
                  </a:moveTo>
                  <a:lnTo>
                    <a:pt x="74" y="95"/>
                  </a:lnTo>
                  <a:lnTo>
                    <a:pt x="95" y="110"/>
                  </a:lnTo>
                  <a:lnTo>
                    <a:pt x="63" y="97"/>
                  </a:lnTo>
                  <a:lnTo>
                    <a:pt x="44" y="91"/>
                  </a:lnTo>
                  <a:lnTo>
                    <a:pt x="0" y="139"/>
                  </a:lnTo>
                  <a:lnTo>
                    <a:pt x="44" y="216"/>
                  </a:lnTo>
                  <a:lnTo>
                    <a:pt x="95" y="243"/>
                  </a:lnTo>
                  <a:lnTo>
                    <a:pt x="119" y="251"/>
                  </a:lnTo>
                  <a:lnTo>
                    <a:pt x="114" y="228"/>
                  </a:lnTo>
                  <a:lnTo>
                    <a:pt x="123" y="245"/>
                  </a:lnTo>
                  <a:lnTo>
                    <a:pt x="129" y="266"/>
                  </a:lnTo>
                  <a:lnTo>
                    <a:pt x="135" y="275"/>
                  </a:lnTo>
                  <a:lnTo>
                    <a:pt x="152" y="275"/>
                  </a:lnTo>
                  <a:lnTo>
                    <a:pt x="144" y="262"/>
                  </a:lnTo>
                  <a:lnTo>
                    <a:pt x="144" y="245"/>
                  </a:lnTo>
                  <a:lnTo>
                    <a:pt x="161" y="281"/>
                  </a:lnTo>
                  <a:lnTo>
                    <a:pt x="173" y="283"/>
                  </a:lnTo>
                  <a:lnTo>
                    <a:pt x="167" y="264"/>
                  </a:lnTo>
                  <a:lnTo>
                    <a:pt x="171" y="260"/>
                  </a:lnTo>
                  <a:lnTo>
                    <a:pt x="184" y="294"/>
                  </a:lnTo>
                  <a:lnTo>
                    <a:pt x="199" y="300"/>
                  </a:lnTo>
                  <a:lnTo>
                    <a:pt x="210" y="298"/>
                  </a:lnTo>
                  <a:lnTo>
                    <a:pt x="191" y="262"/>
                  </a:lnTo>
                  <a:lnTo>
                    <a:pt x="186" y="251"/>
                  </a:lnTo>
                  <a:lnTo>
                    <a:pt x="186" y="234"/>
                  </a:lnTo>
                  <a:lnTo>
                    <a:pt x="195" y="266"/>
                  </a:lnTo>
                  <a:lnTo>
                    <a:pt x="212" y="287"/>
                  </a:lnTo>
                  <a:lnTo>
                    <a:pt x="250" y="304"/>
                  </a:lnTo>
                  <a:lnTo>
                    <a:pt x="265" y="281"/>
                  </a:lnTo>
                  <a:lnTo>
                    <a:pt x="271" y="260"/>
                  </a:lnTo>
                  <a:lnTo>
                    <a:pt x="262" y="234"/>
                  </a:lnTo>
                  <a:lnTo>
                    <a:pt x="262" y="232"/>
                  </a:lnTo>
                  <a:lnTo>
                    <a:pt x="265" y="234"/>
                  </a:lnTo>
                  <a:lnTo>
                    <a:pt x="269" y="241"/>
                  </a:lnTo>
                  <a:lnTo>
                    <a:pt x="283" y="218"/>
                  </a:lnTo>
                  <a:lnTo>
                    <a:pt x="269" y="190"/>
                  </a:lnTo>
                  <a:lnTo>
                    <a:pt x="269" y="180"/>
                  </a:lnTo>
                  <a:lnTo>
                    <a:pt x="271" y="182"/>
                  </a:lnTo>
                  <a:lnTo>
                    <a:pt x="275" y="192"/>
                  </a:lnTo>
                  <a:lnTo>
                    <a:pt x="294" y="218"/>
                  </a:lnTo>
                  <a:lnTo>
                    <a:pt x="311" y="196"/>
                  </a:lnTo>
                  <a:lnTo>
                    <a:pt x="315" y="184"/>
                  </a:lnTo>
                  <a:lnTo>
                    <a:pt x="307" y="169"/>
                  </a:lnTo>
                  <a:lnTo>
                    <a:pt x="284" y="135"/>
                  </a:lnTo>
                  <a:lnTo>
                    <a:pt x="284" y="129"/>
                  </a:lnTo>
                  <a:lnTo>
                    <a:pt x="288" y="133"/>
                  </a:lnTo>
                  <a:lnTo>
                    <a:pt x="313" y="165"/>
                  </a:lnTo>
                  <a:lnTo>
                    <a:pt x="313" y="133"/>
                  </a:lnTo>
                  <a:lnTo>
                    <a:pt x="275" y="106"/>
                  </a:lnTo>
                  <a:lnTo>
                    <a:pt x="265" y="101"/>
                  </a:lnTo>
                  <a:lnTo>
                    <a:pt x="265" y="97"/>
                  </a:lnTo>
                  <a:lnTo>
                    <a:pt x="311" y="121"/>
                  </a:lnTo>
                  <a:lnTo>
                    <a:pt x="326" y="120"/>
                  </a:lnTo>
                  <a:lnTo>
                    <a:pt x="328" y="110"/>
                  </a:lnTo>
                  <a:lnTo>
                    <a:pt x="324" y="85"/>
                  </a:lnTo>
                  <a:lnTo>
                    <a:pt x="315" y="78"/>
                  </a:lnTo>
                  <a:lnTo>
                    <a:pt x="281" y="57"/>
                  </a:lnTo>
                  <a:lnTo>
                    <a:pt x="279" y="51"/>
                  </a:lnTo>
                  <a:lnTo>
                    <a:pt x="303" y="65"/>
                  </a:lnTo>
                  <a:lnTo>
                    <a:pt x="317" y="68"/>
                  </a:lnTo>
                  <a:lnTo>
                    <a:pt x="324" y="59"/>
                  </a:lnTo>
                  <a:lnTo>
                    <a:pt x="326" y="19"/>
                  </a:lnTo>
                  <a:lnTo>
                    <a:pt x="322" y="0"/>
                  </a:lnTo>
                  <a:lnTo>
                    <a:pt x="311" y="6"/>
                  </a:lnTo>
                  <a:lnTo>
                    <a:pt x="288" y="6"/>
                  </a:lnTo>
                  <a:lnTo>
                    <a:pt x="275" y="2"/>
                  </a:lnTo>
                  <a:lnTo>
                    <a:pt x="254" y="0"/>
                  </a:lnTo>
                  <a:lnTo>
                    <a:pt x="258" y="23"/>
                  </a:lnTo>
                  <a:lnTo>
                    <a:pt x="265" y="44"/>
                  </a:lnTo>
                  <a:lnTo>
                    <a:pt x="254" y="44"/>
                  </a:lnTo>
                  <a:lnTo>
                    <a:pt x="246" y="70"/>
                  </a:lnTo>
                  <a:lnTo>
                    <a:pt x="258" y="85"/>
                  </a:lnTo>
                  <a:lnTo>
                    <a:pt x="256" y="87"/>
                  </a:lnTo>
                  <a:lnTo>
                    <a:pt x="250" y="85"/>
                  </a:lnTo>
                  <a:lnTo>
                    <a:pt x="239" y="121"/>
                  </a:lnTo>
                  <a:lnTo>
                    <a:pt x="239" y="137"/>
                  </a:lnTo>
                  <a:lnTo>
                    <a:pt x="233" y="152"/>
                  </a:lnTo>
                  <a:lnTo>
                    <a:pt x="229" y="116"/>
                  </a:lnTo>
                  <a:lnTo>
                    <a:pt x="224" y="120"/>
                  </a:lnTo>
                  <a:lnTo>
                    <a:pt x="220" y="207"/>
                  </a:lnTo>
                  <a:lnTo>
                    <a:pt x="226" y="234"/>
                  </a:lnTo>
                  <a:lnTo>
                    <a:pt x="222" y="234"/>
                  </a:lnTo>
                  <a:lnTo>
                    <a:pt x="214" y="218"/>
                  </a:lnTo>
                  <a:lnTo>
                    <a:pt x="193" y="158"/>
                  </a:lnTo>
                  <a:lnTo>
                    <a:pt x="184" y="154"/>
                  </a:lnTo>
                  <a:lnTo>
                    <a:pt x="167" y="190"/>
                  </a:lnTo>
                  <a:lnTo>
                    <a:pt x="157" y="199"/>
                  </a:lnTo>
                  <a:lnTo>
                    <a:pt x="173" y="158"/>
                  </a:lnTo>
                  <a:lnTo>
                    <a:pt x="171" y="156"/>
                  </a:lnTo>
                  <a:lnTo>
                    <a:pt x="116" y="184"/>
                  </a:lnTo>
                  <a:lnTo>
                    <a:pt x="144" y="154"/>
                  </a:lnTo>
                  <a:lnTo>
                    <a:pt x="121" y="146"/>
                  </a:lnTo>
                  <a:lnTo>
                    <a:pt x="85" y="144"/>
                  </a:lnTo>
                  <a:lnTo>
                    <a:pt x="104" y="139"/>
                  </a:lnTo>
                  <a:lnTo>
                    <a:pt x="131" y="135"/>
                  </a:lnTo>
                  <a:lnTo>
                    <a:pt x="125" y="125"/>
                  </a:lnTo>
                  <a:lnTo>
                    <a:pt x="110" y="110"/>
                  </a:lnTo>
                  <a:lnTo>
                    <a:pt x="114" y="108"/>
                  </a:lnTo>
                  <a:lnTo>
                    <a:pt x="135" y="120"/>
                  </a:lnTo>
                  <a:lnTo>
                    <a:pt x="161" y="140"/>
                  </a:lnTo>
                  <a:lnTo>
                    <a:pt x="173" y="133"/>
                  </a:lnTo>
                  <a:lnTo>
                    <a:pt x="201" y="142"/>
                  </a:lnTo>
                  <a:lnTo>
                    <a:pt x="209" y="156"/>
                  </a:lnTo>
                  <a:lnTo>
                    <a:pt x="212" y="142"/>
                  </a:lnTo>
                  <a:lnTo>
                    <a:pt x="212" y="104"/>
                  </a:lnTo>
                  <a:lnTo>
                    <a:pt x="224" y="95"/>
                  </a:lnTo>
                  <a:lnTo>
                    <a:pt x="231" y="97"/>
                  </a:lnTo>
                  <a:lnTo>
                    <a:pt x="239" y="76"/>
                  </a:lnTo>
                  <a:lnTo>
                    <a:pt x="233" y="63"/>
                  </a:lnTo>
                  <a:lnTo>
                    <a:pt x="243" y="44"/>
                  </a:lnTo>
                  <a:lnTo>
                    <a:pt x="231" y="28"/>
                  </a:lnTo>
                  <a:lnTo>
                    <a:pt x="224" y="85"/>
                  </a:lnTo>
                  <a:lnTo>
                    <a:pt x="186" y="78"/>
                  </a:lnTo>
                  <a:lnTo>
                    <a:pt x="114" y="4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4" name="Freeform 51"/>
            <p:cNvSpPr>
              <a:spLocks/>
            </p:cNvSpPr>
            <p:nvPr/>
          </p:nvSpPr>
          <p:spPr bwMode="auto">
            <a:xfrm>
              <a:off x="619" y="1138"/>
              <a:ext cx="155" cy="161"/>
            </a:xfrm>
            <a:custGeom>
              <a:avLst/>
              <a:gdLst>
                <a:gd name="T0" fmla="*/ 0 w 311"/>
                <a:gd name="T1" fmla="*/ 0 h 323"/>
                <a:gd name="T2" fmla="*/ 0 w 311"/>
                <a:gd name="T3" fmla="*/ 0 h 323"/>
                <a:gd name="T4" fmla="*/ 0 w 311"/>
                <a:gd name="T5" fmla="*/ 0 h 323"/>
                <a:gd name="T6" fmla="*/ 0 w 311"/>
                <a:gd name="T7" fmla="*/ 0 h 323"/>
                <a:gd name="T8" fmla="*/ 0 w 311"/>
                <a:gd name="T9" fmla="*/ 0 h 323"/>
                <a:gd name="T10" fmla="*/ 0 w 311"/>
                <a:gd name="T11" fmla="*/ 0 h 323"/>
                <a:gd name="T12" fmla="*/ 0 w 311"/>
                <a:gd name="T13" fmla="*/ 0 h 323"/>
                <a:gd name="T14" fmla="*/ 0 w 311"/>
                <a:gd name="T15" fmla="*/ 0 h 323"/>
                <a:gd name="T16" fmla="*/ 0 w 311"/>
                <a:gd name="T17" fmla="*/ 0 h 323"/>
                <a:gd name="T18" fmla="*/ 0 w 311"/>
                <a:gd name="T19" fmla="*/ 0 h 323"/>
                <a:gd name="T20" fmla="*/ 0 w 311"/>
                <a:gd name="T21" fmla="*/ 0 h 323"/>
                <a:gd name="T22" fmla="*/ 0 w 311"/>
                <a:gd name="T23" fmla="*/ 0 h 323"/>
                <a:gd name="T24" fmla="*/ 0 w 311"/>
                <a:gd name="T25" fmla="*/ 0 h 323"/>
                <a:gd name="T26" fmla="*/ 0 w 311"/>
                <a:gd name="T27" fmla="*/ 0 h 323"/>
                <a:gd name="T28" fmla="*/ 0 w 311"/>
                <a:gd name="T29" fmla="*/ 0 h 323"/>
                <a:gd name="T30" fmla="*/ 0 w 311"/>
                <a:gd name="T31" fmla="*/ 0 h 323"/>
                <a:gd name="T32" fmla="*/ 0 w 311"/>
                <a:gd name="T33" fmla="*/ 0 h 323"/>
                <a:gd name="T34" fmla="*/ 0 w 311"/>
                <a:gd name="T35" fmla="*/ 0 h 323"/>
                <a:gd name="T36" fmla="*/ 0 w 311"/>
                <a:gd name="T37" fmla="*/ 0 h 323"/>
                <a:gd name="T38" fmla="*/ 0 w 311"/>
                <a:gd name="T39" fmla="*/ 0 h 323"/>
                <a:gd name="T40" fmla="*/ 0 w 311"/>
                <a:gd name="T41" fmla="*/ 0 h 323"/>
                <a:gd name="T42" fmla="*/ 0 w 311"/>
                <a:gd name="T43" fmla="*/ 0 h 323"/>
                <a:gd name="T44" fmla="*/ 0 w 311"/>
                <a:gd name="T45" fmla="*/ 0 h 323"/>
                <a:gd name="T46" fmla="*/ 0 w 311"/>
                <a:gd name="T47" fmla="*/ 0 h 323"/>
                <a:gd name="T48" fmla="*/ 0 w 311"/>
                <a:gd name="T49" fmla="*/ 0 h 323"/>
                <a:gd name="T50" fmla="*/ 0 w 311"/>
                <a:gd name="T51" fmla="*/ 0 h 323"/>
                <a:gd name="T52" fmla="*/ 0 w 311"/>
                <a:gd name="T53" fmla="*/ 0 h 323"/>
                <a:gd name="T54" fmla="*/ 0 w 311"/>
                <a:gd name="T55" fmla="*/ 0 h 323"/>
                <a:gd name="T56" fmla="*/ 0 w 311"/>
                <a:gd name="T57" fmla="*/ 0 h 323"/>
                <a:gd name="T58" fmla="*/ 0 w 311"/>
                <a:gd name="T59" fmla="*/ 0 h 323"/>
                <a:gd name="T60" fmla="*/ 0 w 311"/>
                <a:gd name="T61" fmla="*/ 0 h 323"/>
                <a:gd name="T62" fmla="*/ 0 w 311"/>
                <a:gd name="T63" fmla="*/ 0 h 323"/>
                <a:gd name="T64" fmla="*/ 0 w 311"/>
                <a:gd name="T65" fmla="*/ 0 h 323"/>
                <a:gd name="T66" fmla="*/ 0 w 311"/>
                <a:gd name="T67" fmla="*/ 0 h 323"/>
                <a:gd name="T68" fmla="*/ 0 w 311"/>
                <a:gd name="T69" fmla="*/ 0 h 323"/>
                <a:gd name="T70" fmla="*/ 0 w 311"/>
                <a:gd name="T71" fmla="*/ 0 h 323"/>
                <a:gd name="T72" fmla="*/ 0 w 311"/>
                <a:gd name="T73" fmla="*/ 0 h 323"/>
                <a:gd name="T74" fmla="*/ 0 w 311"/>
                <a:gd name="T75" fmla="*/ 0 h 32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11"/>
                <a:gd name="T115" fmla="*/ 0 h 323"/>
                <a:gd name="T116" fmla="*/ 311 w 311"/>
                <a:gd name="T117" fmla="*/ 323 h 32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11" h="323">
                  <a:moveTo>
                    <a:pt x="45" y="209"/>
                  </a:moveTo>
                  <a:lnTo>
                    <a:pt x="43" y="224"/>
                  </a:lnTo>
                  <a:lnTo>
                    <a:pt x="47" y="243"/>
                  </a:lnTo>
                  <a:lnTo>
                    <a:pt x="47" y="250"/>
                  </a:lnTo>
                  <a:lnTo>
                    <a:pt x="45" y="254"/>
                  </a:lnTo>
                  <a:lnTo>
                    <a:pt x="36" y="266"/>
                  </a:lnTo>
                  <a:lnTo>
                    <a:pt x="34" y="269"/>
                  </a:lnTo>
                  <a:lnTo>
                    <a:pt x="30" y="275"/>
                  </a:lnTo>
                  <a:lnTo>
                    <a:pt x="18" y="286"/>
                  </a:lnTo>
                  <a:lnTo>
                    <a:pt x="15" y="286"/>
                  </a:lnTo>
                  <a:lnTo>
                    <a:pt x="13" y="290"/>
                  </a:lnTo>
                  <a:lnTo>
                    <a:pt x="9" y="294"/>
                  </a:lnTo>
                  <a:lnTo>
                    <a:pt x="7" y="298"/>
                  </a:lnTo>
                  <a:lnTo>
                    <a:pt x="0" y="323"/>
                  </a:lnTo>
                  <a:lnTo>
                    <a:pt x="30" y="309"/>
                  </a:lnTo>
                  <a:lnTo>
                    <a:pt x="45" y="300"/>
                  </a:lnTo>
                  <a:lnTo>
                    <a:pt x="55" y="294"/>
                  </a:lnTo>
                  <a:lnTo>
                    <a:pt x="56" y="292"/>
                  </a:lnTo>
                  <a:lnTo>
                    <a:pt x="58" y="288"/>
                  </a:lnTo>
                  <a:lnTo>
                    <a:pt x="55" y="283"/>
                  </a:lnTo>
                  <a:lnTo>
                    <a:pt x="56" y="281"/>
                  </a:lnTo>
                  <a:lnTo>
                    <a:pt x="77" y="288"/>
                  </a:lnTo>
                  <a:lnTo>
                    <a:pt x="94" y="286"/>
                  </a:lnTo>
                  <a:lnTo>
                    <a:pt x="110" y="279"/>
                  </a:lnTo>
                  <a:lnTo>
                    <a:pt x="127" y="269"/>
                  </a:lnTo>
                  <a:lnTo>
                    <a:pt x="134" y="262"/>
                  </a:lnTo>
                  <a:lnTo>
                    <a:pt x="168" y="229"/>
                  </a:lnTo>
                  <a:lnTo>
                    <a:pt x="176" y="203"/>
                  </a:lnTo>
                  <a:lnTo>
                    <a:pt x="180" y="199"/>
                  </a:lnTo>
                  <a:lnTo>
                    <a:pt x="184" y="203"/>
                  </a:lnTo>
                  <a:lnTo>
                    <a:pt x="180" y="231"/>
                  </a:lnTo>
                  <a:lnTo>
                    <a:pt x="204" y="220"/>
                  </a:lnTo>
                  <a:lnTo>
                    <a:pt x="208" y="207"/>
                  </a:lnTo>
                  <a:lnTo>
                    <a:pt x="204" y="191"/>
                  </a:lnTo>
                  <a:lnTo>
                    <a:pt x="187" y="178"/>
                  </a:lnTo>
                  <a:lnTo>
                    <a:pt x="174" y="142"/>
                  </a:lnTo>
                  <a:lnTo>
                    <a:pt x="140" y="117"/>
                  </a:lnTo>
                  <a:lnTo>
                    <a:pt x="130" y="110"/>
                  </a:lnTo>
                  <a:lnTo>
                    <a:pt x="115" y="95"/>
                  </a:lnTo>
                  <a:lnTo>
                    <a:pt x="96" y="81"/>
                  </a:lnTo>
                  <a:lnTo>
                    <a:pt x="113" y="89"/>
                  </a:lnTo>
                  <a:lnTo>
                    <a:pt x="142" y="114"/>
                  </a:lnTo>
                  <a:lnTo>
                    <a:pt x="180" y="136"/>
                  </a:lnTo>
                  <a:lnTo>
                    <a:pt x="240" y="106"/>
                  </a:lnTo>
                  <a:lnTo>
                    <a:pt x="246" y="76"/>
                  </a:lnTo>
                  <a:lnTo>
                    <a:pt x="244" y="49"/>
                  </a:lnTo>
                  <a:lnTo>
                    <a:pt x="246" y="36"/>
                  </a:lnTo>
                  <a:lnTo>
                    <a:pt x="252" y="43"/>
                  </a:lnTo>
                  <a:lnTo>
                    <a:pt x="257" y="79"/>
                  </a:lnTo>
                  <a:lnTo>
                    <a:pt x="303" y="47"/>
                  </a:lnTo>
                  <a:lnTo>
                    <a:pt x="311" y="15"/>
                  </a:lnTo>
                  <a:lnTo>
                    <a:pt x="202" y="0"/>
                  </a:lnTo>
                  <a:lnTo>
                    <a:pt x="214" y="79"/>
                  </a:lnTo>
                  <a:lnTo>
                    <a:pt x="214" y="85"/>
                  </a:lnTo>
                  <a:lnTo>
                    <a:pt x="195" y="47"/>
                  </a:lnTo>
                  <a:lnTo>
                    <a:pt x="176" y="28"/>
                  </a:lnTo>
                  <a:lnTo>
                    <a:pt x="149" y="38"/>
                  </a:lnTo>
                  <a:lnTo>
                    <a:pt x="157" y="51"/>
                  </a:lnTo>
                  <a:lnTo>
                    <a:pt x="174" y="85"/>
                  </a:lnTo>
                  <a:lnTo>
                    <a:pt x="172" y="87"/>
                  </a:lnTo>
                  <a:lnTo>
                    <a:pt x="168" y="81"/>
                  </a:lnTo>
                  <a:lnTo>
                    <a:pt x="151" y="57"/>
                  </a:lnTo>
                  <a:lnTo>
                    <a:pt x="106" y="19"/>
                  </a:lnTo>
                  <a:lnTo>
                    <a:pt x="62" y="21"/>
                  </a:lnTo>
                  <a:lnTo>
                    <a:pt x="55" y="36"/>
                  </a:lnTo>
                  <a:lnTo>
                    <a:pt x="45" y="38"/>
                  </a:lnTo>
                  <a:lnTo>
                    <a:pt x="56" y="59"/>
                  </a:lnTo>
                  <a:lnTo>
                    <a:pt x="56" y="108"/>
                  </a:lnTo>
                  <a:lnTo>
                    <a:pt x="129" y="197"/>
                  </a:lnTo>
                  <a:lnTo>
                    <a:pt x="130" y="247"/>
                  </a:lnTo>
                  <a:lnTo>
                    <a:pt x="129" y="262"/>
                  </a:lnTo>
                  <a:lnTo>
                    <a:pt x="127" y="266"/>
                  </a:lnTo>
                  <a:lnTo>
                    <a:pt x="123" y="262"/>
                  </a:lnTo>
                  <a:lnTo>
                    <a:pt x="91" y="243"/>
                  </a:lnTo>
                  <a:lnTo>
                    <a:pt x="64" y="239"/>
                  </a:lnTo>
                  <a:lnTo>
                    <a:pt x="58" y="233"/>
                  </a:lnTo>
                  <a:lnTo>
                    <a:pt x="45" y="20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5" name="Freeform 52"/>
            <p:cNvSpPr>
              <a:spLocks/>
            </p:cNvSpPr>
            <p:nvPr/>
          </p:nvSpPr>
          <p:spPr bwMode="auto">
            <a:xfrm>
              <a:off x="667" y="1145"/>
              <a:ext cx="122" cy="119"/>
            </a:xfrm>
            <a:custGeom>
              <a:avLst/>
              <a:gdLst>
                <a:gd name="T0" fmla="*/ 1 w 243"/>
                <a:gd name="T1" fmla="*/ 1 h 237"/>
                <a:gd name="T2" fmla="*/ 1 w 243"/>
                <a:gd name="T3" fmla="*/ 0 h 237"/>
                <a:gd name="T4" fmla="*/ 1 w 243"/>
                <a:gd name="T5" fmla="*/ 1 h 237"/>
                <a:gd name="T6" fmla="*/ 1 w 243"/>
                <a:gd name="T7" fmla="*/ 1 h 237"/>
                <a:gd name="T8" fmla="*/ 1 w 243"/>
                <a:gd name="T9" fmla="*/ 1 h 237"/>
                <a:gd name="T10" fmla="*/ 1 w 243"/>
                <a:gd name="T11" fmla="*/ 1 h 237"/>
                <a:gd name="T12" fmla="*/ 1 w 243"/>
                <a:gd name="T13" fmla="*/ 1 h 237"/>
                <a:gd name="T14" fmla="*/ 1 w 243"/>
                <a:gd name="T15" fmla="*/ 1 h 237"/>
                <a:gd name="T16" fmla="*/ 1 w 243"/>
                <a:gd name="T17" fmla="*/ 1 h 237"/>
                <a:gd name="T18" fmla="*/ 1 w 243"/>
                <a:gd name="T19" fmla="*/ 1 h 237"/>
                <a:gd name="T20" fmla="*/ 1 w 243"/>
                <a:gd name="T21" fmla="*/ 1 h 237"/>
                <a:gd name="T22" fmla="*/ 1 w 243"/>
                <a:gd name="T23" fmla="*/ 1 h 237"/>
                <a:gd name="T24" fmla="*/ 0 w 243"/>
                <a:gd name="T25" fmla="*/ 1 h 237"/>
                <a:gd name="T26" fmla="*/ 1 w 243"/>
                <a:gd name="T27" fmla="*/ 1 h 237"/>
                <a:gd name="T28" fmla="*/ 1 w 243"/>
                <a:gd name="T29" fmla="*/ 1 h 237"/>
                <a:gd name="T30" fmla="*/ 1 w 243"/>
                <a:gd name="T31" fmla="*/ 1 h 237"/>
                <a:gd name="T32" fmla="*/ 1 w 243"/>
                <a:gd name="T33" fmla="*/ 1 h 237"/>
                <a:gd name="T34" fmla="*/ 1 w 243"/>
                <a:gd name="T35" fmla="*/ 1 h 237"/>
                <a:gd name="T36" fmla="*/ 1 w 243"/>
                <a:gd name="T37" fmla="*/ 1 h 237"/>
                <a:gd name="T38" fmla="*/ 1 w 243"/>
                <a:gd name="T39" fmla="*/ 1 h 237"/>
                <a:gd name="T40" fmla="*/ 1 w 243"/>
                <a:gd name="T41" fmla="*/ 1 h 237"/>
                <a:gd name="T42" fmla="*/ 1 w 243"/>
                <a:gd name="T43" fmla="*/ 1 h 237"/>
                <a:gd name="T44" fmla="*/ 1 w 243"/>
                <a:gd name="T45" fmla="*/ 1 h 237"/>
                <a:gd name="T46" fmla="*/ 1 w 243"/>
                <a:gd name="T47" fmla="*/ 1 h 237"/>
                <a:gd name="T48" fmla="*/ 1 w 243"/>
                <a:gd name="T49" fmla="*/ 1 h 237"/>
                <a:gd name="T50" fmla="*/ 1 w 243"/>
                <a:gd name="T51" fmla="*/ 1 h 237"/>
                <a:gd name="T52" fmla="*/ 1 w 243"/>
                <a:gd name="T53" fmla="*/ 1 h 237"/>
                <a:gd name="T54" fmla="*/ 1 w 243"/>
                <a:gd name="T55" fmla="*/ 1 h 237"/>
                <a:gd name="T56" fmla="*/ 1 w 243"/>
                <a:gd name="T57" fmla="*/ 1 h 237"/>
                <a:gd name="T58" fmla="*/ 1 w 243"/>
                <a:gd name="T59" fmla="*/ 1 h 237"/>
                <a:gd name="T60" fmla="*/ 1 w 243"/>
                <a:gd name="T61" fmla="*/ 1 h 237"/>
                <a:gd name="T62" fmla="*/ 1 w 243"/>
                <a:gd name="T63" fmla="*/ 1 h 237"/>
                <a:gd name="T64" fmla="*/ 1 w 243"/>
                <a:gd name="T65" fmla="*/ 1 h 237"/>
                <a:gd name="T66" fmla="*/ 1 w 243"/>
                <a:gd name="T67" fmla="*/ 1 h 237"/>
                <a:gd name="T68" fmla="*/ 1 w 243"/>
                <a:gd name="T69" fmla="*/ 1 h 23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43"/>
                <a:gd name="T106" fmla="*/ 0 h 237"/>
                <a:gd name="T107" fmla="*/ 243 w 243"/>
                <a:gd name="T108" fmla="*/ 237 h 23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43" h="237">
                  <a:moveTo>
                    <a:pt x="243" y="6"/>
                  </a:moveTo>
                  <a:lnTo>
                    <a:pt x="215" y="0"/>
                  </a:lnTo>
                  <a:lnTo>
                    <a:pt x="207" y="32"/>
                  </a:lnTo>
                  <a:lnTo>
                    <a:pt x="161" y="64"/>
                  </a:lnTo>
                  <a:lnTo>
                    <a:pt x="156" y="28"/>
                  </a:lnTo>
                  <a:lnTo>
                    <a:pt x="150" y="21"/>
                  </a:lnTo>
                  <a:lnTo>
                    <a:pt x="148" y="34"/>
                  </a:lnTo>
                  <a:lnTo>
                    <a:pt x="150" y="61"/>
                  </a:lnTo>
                  <a:lnTo>
                    <a:pt x="144" y="91"/>
                  </a:lnTo>
                  <a:lnTo>
                    <a:pt x="84" y="121"/>
                  </a:lnTo>
                  <a:lnTo>
                    <a:pt x="46" y="99"/>
                  </a:lnTo>
                  <a:lnTo>
                    <a:pt x="17" y="74"/>
                  </a:lnTo>
                  <a:lnTo>
                    <a:pt x="0" y="66"/>
                  </a:lnTo>
                  <a:lnTo>
                    <a:pt x="19" y="80"/>
                  </a:lnTo>
                  <a:lnTo>
                    <a:pt x="34" y="95"/>
                  </a:lnTo>
                  <a:lnTo>
                    <a:pt x="44" y="102"/>
                  </a:lnTo>
                  <a:lnTo>
                    <a:pt x="78" y="127"/>
                  </a:lnTo>
                  <a:lnTo>
                    <a:pt x="91" y="163"/>
                  </a:lnTo>
                  <a:lnTo>
                    <a:pt x="108" y="176"/>
                  </a:lnTo>
                  <a:lnTo>
                    <a:pt x="112" y="192"/>
                  </a:lnTo>
                  <a:lnTo>
                    <a:pt x="108" y="205"/>
                  </a:lnTo>
                  <a:lnTo>
                    <a:pt x="84" y="216"/>
                  </a:lnTo>
                  <a:lnTo>
                    <a:pt x="89" y="237"/>
                  </a:lnTo>
                  <a:lnTo>
                    <a:pt x="112" y="228"/>
                  </a:lnTo>
                  <a:lnTo>
                    <a:pt x="127" y="203"/>
                  </a:lnTo>
                  <a:lnTo>
                    <a:pt x="122" y="175"/>
                  </a:lnTo>
                  <a:lnTo>
                    <a:pt x="118" y="171"/>
                  </a:lnTo>
                  <a:lnTo>
                    <a:pt x="105" y="165"/>
                  </a:lnTo>
                  <a:lnTo>
                    <a:pt x="95" y="142"/>
                  </a:lnTo>
                  <a:lnTo>
                    <a:pt x="152" y="114"/>
                  </a:lnTo>
                  <a:lnTo>
                    <a:pt x="156" y="108"/>
                  </a:lnTo>
                  <a:lnTo>
                    <a:pt x="158" y="95"/>
                  </a:lnTo>
                  <a:lnTo>
                    <a:pt x="215" y="51"/>
                  </a:lnTo>
                  <a:lnTo>
                    <a:pt x="215" y="32"/>
                  </a:lnTo>
                  <a:lnTo>
                    <a:pt x="243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6" name="Freeform 53"/>
            <p:cNvSpPr>
              <a:spLocks/>
            </p:cNvSpPr>
            <p:nvPr/>
          </p:nvSpPr>
          <p:spPr bwMode="auto">
            <a:xfrm>
              <a:off x="520" y="1160"/>
              <a:ext cx="90" cy="120"/>
            </a:xfrm>
            <a:custGeom>
              <a:avLst/>
              <a:gdLst>
                <a:gd name="T0" fmla="*/ 1 w 180"/>
                <a:gd name="T1" fmla="*/ 0 h 242"/>
                <a:gd name="T2" fmla="*/ 1 w 180"/>
                <a:gd name="T3" fmla="*/ 0 h 242"/>
                <a:gd name="T4" fmla="*/ 1 w 180"/>
                <a:gd name="T5" fmla="*/ 0 h 242"/>
                <a:gd name="T6" fmla="*/ 1 w 180"/>
                <a:gd name="T7" fmla="*/ 0 h 242"/>
                <a:gd name="T8" fmla="*/ 1 w 180"/>
                <a:gd name="T9" fmla="*/ 0 h 242"/>
                <a:gd name="T10" fmla="*/ 1 w 180"/>
                <a:gd name="T11" fmla="*/ 0 h 242"/>
                <a:gd name="T12" fmla="*/ 1 w 180"/>
                <a:gd name="T13" fmla="*/ 0 h 242"/>
                <a:gd name="T14" fmla="*/ 1 w 180"/>
                <a:gd name="T15" fmla="*/ 0 h 242"/>
                <a:gd name="T16" fmla="*/ 1 w 180"/>
                <a:gd name="T17" fmla="*/ 0 h 242"/>
                <a:gd name="T18" fmla="*/ 1 w 180"/>
                <a:gd name="T19" fmla="*/ 0 h 242"/>
                <a:gd name="T20" fmla="*/ 1 w 180"/>
                <a:gd name="T21" fmla="*/ 0 h 242"/>
                <a:gd name="T22" fmla="*/ 1 w 180"/>
                <a:gd name="T23" fmla="*/ 0 h 242"/>
                <a:gd name="T24" fmla="*/ 1 w 180"/>
                <a:gd name="T25" fmla="*/ 0 h 242"/>
                <a:gd name="T26" fmla="*/ 1 w 180"/>
                <a:gd name="T27" fmla="*/ 0 h 242"/>
                <a:gd name="T28" fmla="*/ 1 w 180"/>
                <a:gd name="T29" fmla="*/ 0 h 242"/>
                <a:gd name="T30" fmla="*/ 1 w 180"/>
                <a:gd name="T31" fmla="*/ 0 h 242"/>
                <a:gd name="T32" fmla="*/ 1 w 180"/>
                <a:gd name="T33" fmla="*/ 0 h 242"/>
                <a:gd name="T34" fmla="*/ 0 w 180"/>
                <a:gd name="T35" fmla="*/ 0 h 242"/>
                <a:gd name="T36" fmla="*/ 1 w 180"/>
                <a:gd name="T37" fmla="*/ 0 h 242"/>
                <a:gd name="T38" fmla="*/ 1 w 180"/>
                <a:gd name="T39" fmla="*/ 0 h 242"/>
                <a:gd name="T40" fmla="*/ 1 w 180"/>
                <a:gd name="T41" fmla="*/ 0 h 242"/>
                <a:gd name="T42" fmla="*/ 1 w 180"/>
                <a:gd name="T43" fmla="*/ 0 h 242"/>
                <a:gd name="T44" fmla="*/ 1 w 180"/>
                <a:gd name="T45" fmla="*/ 0 h 242"/>
                <a:gd name="T46" fmla="*/ 1 w 180"/>
                <a:gd name="T47" fmla="*/ 0 h 242"/>
                <a:gd name="T48" fmla="*/ 1 w 180"/>
                <a:gd name="T49" fmla="*/ 0 h 242"/>
                <a:gd name="T50" fmla="*/ 1 w 180"/>
                <a:gd name="T51" fmla="*/ 0 h 242"/>
                <a:gd name="T52" fmla="*/ 1 w 180"/>
                <a:gd name="T53" fmla="*/ 0 h 242"/>
                <a:gd name="T54" fmla="*/ 1 w 180"/>
                <a:gd name="T55" fmla="*/ 0 h 242"/>
                <a:gd name="T56" fmla="*/ 1 w 180"/>
                <a:gd name="T57" fmla="*/ 0 h 242"/>
                <a:gd name="T58" fmla="*/ 1 w 180"/>
                <a:gd name="T59" fmla="*/ 0 h 242"/>
                <a:gd name="T60" fmla="*/ 1 w 180"/>
                <a:gd name="T61" fmla="*/ 0 h 242"/>
                <a:gd name="T62" fmla="*/ 1 w 180"/>
                <a:gd name="T63" fmla="*/ 0 h 242"/>
                <a:gd name="T64" fmla="*/ 1 w 180"/>
                <a:gd name="T65" fmla="*/ 0 h 242"/>
                <a:gd name="T66" fmla="*/ 1 w 180"/>
                <a:gd name="T67" fmla="*/ 0 h 242"/>
                <a:gd name="T68" fmla="*/ 1 w 180"/>
                <a:gd name="T69" fmla="*/ 0 h 242"/>
                <a:gd name="T70" fmla="*/ 1 w 180"/>
                <a:gd name="T71" fmla="*/ 0 h 242"/>
                <a:gd name="T72" fmla="*/ 1 w 180"/>
                <a:gd name="T73" fmla="*/ 0 h 242"/>
                <a:gd name="T74" fmla="*/ 1 w 180"/>
                <a:gd name="T75" fmla="*/ 0 h 242"/>
                <a:gd name="T76" fmla="*/ 1 w 180"/>
                <a:gd name="T77" fmla="*/ 0 h 242"/>
                <a:gd name="T78" fmla="*/ 1 w 180"/>
                <a:gd name="T79" fmla="*/ 0 h 242"/>
                <a:gd name="T80" fmla="*/ 1 w 180"/>
                <a:gd name="T81" fmla="*/ 0 h 242"/>
                <a:gd name="T82" fmla="*/ 1 w 180"/>
                <a:gd name="T83" fmla="*/ 0 h 242"/>
                <a:gd name="T84" fmla="*/ 1 w 180"/>
                <a:gd name="T85" fmla="*/ 0 h 242"/>
                <a:gd name="T86" fmla="*/ 1 w 180"/>
                <a:gd name="T87" fmla="*/ 0 h 242"/>
                <a:gd name="T88" fmla="*/ 1 w 180"/>
                <a:gd name="T89" fmla="*/ 0 h 242"/>
                <a:gd name="T90" fmla="*/ 1 w 180"/>
                <a:gd name="T91" fmla="*/ 0 h 242"/>
                <a:gd name="T92" fmla="*/ 1 w 180"/>
                <a:gd name="T93" fmla="*/ 0 h 24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0"/>
                <a:gd name="T142" fmla="*/ 0 h 242"/>
                <a:gd name="T143" fmla="*/ 180 w 180"/>
                <a:gd name="T144" fmla="*/ 242 h 24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0" h="242">
                  <a:moveTo>
                    <a:pt x="158" y="52"/>
                  </a:moveTo>
                  <a:lnTo>
                    <a:pt x="148" y="71"/>
                  </a:lnTo>
                  <a:lnTo>
                    <a:pt x="154" y="84"/>
                  </a:lnTo>
                  <a:lnTo>
                    <a:pt x="146" y="105"/>
                  </a:lnTo>
                  <a:lnTo>
                    <a:pt x="139" y="103"/>
                  </a:lnTo>
                  <a:lnTo>
                    <a:pt x="127" y="112"/>
                  </a:lnTo>
                  <a:lnTo>
                    <a:pt x="127" y="150"/>
                  </a:lnTo>
                  <a:lnTo>
                    <a:pt x="124" y="164"/>
                  </a:lnTo>
                  <a:lnTo>
                    <a:pt x="116" y="150"/>
                  </a:lnTo>
                  <a:lnTo>
                    <a:pt x="88" y="141"/>
                  </a:lnTo>
                  <a:lnTo>
                    <a:pt x="76" y="148"/>
                  </a:lnTo>
                  <a:lnTo>
                    <a:pt x="50" y="128"/>
                  </a:lnTo>
                  <a:lnTo>
                    <a:pt x="29" y="116"/>
                  </a:lnTo>
                  <a:lnTo>
                    <a:pt x="25" y="118"/>
                  </a:lnTo>
                  <a:lnTo>
                    <a:pt x="40" y="133"/>
                  </a:lnTo>
                  <a:lnTo>
                    <a:pt x="46" y="143"/>
                  </a:lnTo>
                  <a:lnTo>
                    <a:pt x="19" y="147"/>
                  </a:lnTo>
                  <a:lnTo>
                    <a:pt x="0" y="152"/>
                  </a:lnTo>
                  <a:lnTo>
                    <a:pt x="36" y="154"/>
                  </a:lnTo>
                  <a:lnTo>
                    <a:pt x="59" y="162"/>
                  </a:lnTo>
                  <a:lnTo>
                    <a:pt x="31" y="192"/>
                  </a:lnTo>
                  <a:lnTo>
                    <a:pt x="86" y="164"/>
                  </a:lnTo>
                  <a:lnTo>
                    <a:pt x="88" y="166"/>
                  </a:lnTo>
                  <a:lnTo>
                    <a:pt x="72" y="207"/>
                  </a:lnTo>
                  <a:lnTo>
                    <a:pt x="82" y="198"/>
                  </a:lnTo>
                  <a:lnTo>
                    <a:pt x="99" y="162"/>
                  </a:lnTo>
                  <a:lnTo>
                    <a:pt x="108" y="166"/>
                  </a:lnTo>
                  <a:lnTo>
                    <a:pt x="129" y="226"/>
                  </a:lnTo>
                  <a:lnTo>
                    <a:pt x="137" y="242"/>
                  </a:lnTo>
                  <a:lnTo>
                    <a:pt x="141" y="242"/>
                  </a:lnTo>
                  <a:lnTo>
                    <a:pt x="135" y="215"/>
                  </a:lnTo>
                  <a:lnTo>
                    <a:pt x="139" y="128"/>
                  </a:lnTo>
                  <a:lnTo>
                    <a:pt x="144" y="124"/>
                  </a:lnTo>
                  <a:lnTo>
                    <a:pt x="148" y="160"/>
                  </a:lnTo>
                  <a:lnTo>
                    <a:pt x="154" y="145"/>
                  </a:lnTo>
                  <a:lnTo>
                    <a:pt x="154" y="129"/>
                  </a:lnTo>
                  <a:lnTo>
                    <a:pt x="165" y="93"/>
                  </a:lnTo>
                  <a:lnTo>
                    <a:pt x="171" y="95"/>
                  </a:lnTo>
                  <a:lnTo>
                    <a:pt x="173" y="93"/>
                  </a:lnTo>
                  <a:lnTo>
                    <a:pt x="161" y="78"/>
                  </a:lnTo>
                  <a:lnTo>
                    <a:pt x="169" y="52"/>
                  </a:lnTo>
                  <a:lnTo>
                    <a:pt x="180" y="52"/>
                  </a:lnTo>
                  <a:lnTo>
                    <a:pt x="173" y="31"/>
                  </a:lnTo>
                  <a:lnTo>
                    <a:pt x="169" y="8"/>
                  </a:lnTo>
                  <a:lnTo>
                    <a:pt x="152" y="0"/>
                  </a:lnTo>
                  <a:lnTo>
                    <a:pt x="163" y="42"/>
                  </a:lnTo>
                  <a:lnTo>
                    <a:pt x="158" y="5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7" name="Freeform 54"/>
            <p:cNvSpPr>
              <a:spLocks/>
            </p:cNvSpPr>
            <p:nvPr/>
          </p:nvSpPr>
          <p:spPr bwMode="auto">
            <a:xfrm>
              <a:off x="624" y="1431"/>
              <a:ext cx="120" cy="64"/>
            </a:xfrm>
            <a:custGeom>
              <a:avLst/>
              <a:gdLst>
                <a:gd name="T0" fmla="*/ 1 w 239"/>
                <a:gd name="T1" fmla="*/ 0 h 127"/>
                <a:gd name="T2" fmla="*/ 1 w 239"/>
                <a:gd name="T3" fmla="*/ 1 h 127"/>
                <a:gd name="T4" fmla="*/ 1 w 239"/>
                <a:gd name="T5" fmla="*/ 1 h 127"/>
                <a:gd name="T6" fmla="*/ 1 w 239"/>
                <a:gd name="T7" fmla="*/ 1 h 127"/>
                <a:gd name="T8" fmla="*/ 0 w 239"/>
                <a:gd name="T9" fmla="*/ 1 h 127"/>
                <a:gd name="T10" fmla="*/ 1 w 239"/>
                <a:gd name="T11" fmla="*/ 1 h 127"/>
                <a:gd name="T12" fmla="*/ 1 w 239"/>
                <a:gd name="T13" fmla="*/ 1 h 127"/>
                <a:gd name="T14" fmla="*/ 1 w 239"/>
                <a:gd name="T15" fmla="*/ 1 h 127"/>
                <a:gd name="T16" fmla="*/ 1 w 239"/>
                <a:gd name="T17" fmla="*/ 1 h 127"/>
                <a:gd name="T18" fmla="*/ 1 w 239"/>
                <a:gd name="T19" fmla="*/ 1 h 127"/>
                <a:gd name="T20" fmla="*/ 1 w 239"/>
                <a:gd name="T21" fmla="*/ 1 h 127"/>
                <a:gd name="T22" fmla="*/ 1 w 239"/>
                <a:gd name="T23" fmla="*/ 1 h 127"/>
                <a:gd name="T24" fmla="*/ 1 w 239"/>
                <a:gd name="T25" fmla="*/ 1 h 127"/>
                <a:gd name="T26" fmla="*/ 1 w 239"/>
                <a:gd name="T27" fmla="*/ 1 h 127"/>
                <a:gd name="T28" fmla="*/ 1 w 239"/>
                <a:gd name="T29" fmla="*/ 1 h 127"/>
                <a:gd name="T30" fmla="*/ 1 w 239"/>
                <a:gd name="T31" fmla="*/ 1 h 127"/>
                <a:gd name="T32" fmla="*/ 1 w 239"/>
                <a:gd name="T33" fmla="*/ 1 h 127"/>
                <a:gd name="T34" fmla="*/ 1 w 239"/>
                <a:gd name="T35" fmla="*/ 1 h 127"/>
                <a:gd name="T36" fmla="*/ 1 w 239"/>
                <a:gd name="T37" fmla="*/ 1 h 127"/>
                <a:gd name="T38" fmla="*/ 1 w 239"/>
                <a:gd name="T39" fmla="*/ 1 h 127"/>
                <a:gd name="T40" fmla="*/ 1 w 239"/>
                <a:gd name="T41" fmla="*/ 1 h 127"/>
                <a:gd name="T42" fmla="*/ 1 w 239"/>
                <a:gd name="T43" fmla="*/ 1 h 127"/>
                <a:gd name="T44" fmla="*/ 1 w 239"/>
                <a:gd name="T45" fmla="*/ 1 h 127"/>
                <a:gd name="T46" fmla="*/ 1 w 239"/>
                <a:gd name="T47" fmla="*/ 1 h 127"/>
                <a:gd name="T48" fmla="*/ 1 w 239"/>
                <a:gd name="T49" fmla="*/ 0 h 12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39"/>
                <a:gd name="T76" fmla="*/ 0 h 127"/>
                <a:gd name="T77" fmla="*/ 239 w 239"/>
                <a:gd name="T78" fmla="*/ 127 h 12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39" h="127">
                  <a:moveTo>
                    <a:pt x="80" y="0"/>
                  </a:moveTo>
                  <a:lnTo>
                    <a:pt x="51" y="15"/>
                  </a:lnTo>
                  <a:lnTo>
                    <a:pt x="30" y="15"/>
                  </a:lnTo>
                  <a:lnTo>
                    <a:pt x="7" y="9"/>
                  </a:lnTo>
                  <a:lnTo>
                    <a:pt x="0" y="79"/>
                  </a:lnTo>
                  <a:lnTo>
                    <a:pt x="6" y="110"/>
                  </a:lnTo>
                  <a:lnTo>
                    <a:pt x="9" y="115"/>
                  </a:lnTo>
                  <a:lnTo>
                    <a:pt x="15" y="117"/>
                  </a:lnTo>
                  <a:lnTo>
                    <a:pt x="70" y="121"/>
                  </a:lnTo>
                  <a:lnTo>
                    <a:pt x="81" y="108"/>
                  </a:lnTo>
                  <a:lnTo>
                    <a:pt x="89" y="113"/>
                  </a:lnTo>
                  <a:lnTo>
                    <a:pt x="114" y="123"/>
                  </a:lnTo>
                  <a:lnTo>
                    <a:pt x="140" y="127"/>
                  </a:lnTo>
                  <a:lnTo>
                    <a:pt x="178" y="127"/>
                  </a:lnTo>
                  <a:lnTo>
                    <a:pt x="214" y="123"/>
                  </a:lnTo>
                  <a:lnTo>
                    <a:pt x="239" y="113"/>
                  </a:lnTo>
                  <a:lnTo>
                    <a:pt x="231" y="81"/>
                  </a:lnTo>
                  <a:lnTo>
                    <a:pt x="220" y="77"/>
                  </a:lnTo>
                  <a:lnTo>
                    <a:pt x="186" y="68"/>
                  </a:lnTo>
                  <a:lnTo>
                    <a:pt x="165" y="62"/>
                  </a:lnTo>
                  <a:lnTo>
                    <a:pt x="140" y="53"/>
                  </a:lnTo>
                  <a:lnTo>
                    <a:pt x="116" y="36"/>
                  </a:lnTo>
                  <a:lnTo>
                    <a:pt x="100" y="20"/>
                  </a:lnTo>
                  <a:lnTo>
                    <a:pt x="80" y="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8" name="Freeform 55"/>
            <p:cNvSpPr>
              <a:spLocks/>
            </p:cNvSpPr>
            <p:nvPr/>
          </p:nvSpPr>
          <p:spPr bwMode="auto">
            <a:xfrm>
              <a:off x="548" y="1471"/>
              <a:ext cx="74" cy="112"/>
            </a:xfrm>
            <a:custGeom>
              <a:avLst/>
              <a:gdLst>
                <a:gd name="T0" fmla="*/ 1 w 148"/>
                <a:gd name="T1" fmla="*/ 0 h 224"/>
                <a:gd name="T2" fmla="*/ 1 w 148"/>
                <a:gd name="T3" fmla="*/ 1 h 224"/>
                <a:gd name="T4" fmla="*/ 1 w 148"/>
                <a:gd name="T5" fmla="*/ 1 h 224"/>
                <a:gd name="T6" fmla="*/ 1 w 148"/>
                <a:gd name="T7" fmla="*/ 1 h 224"/>
                <a:gd name="T8" fmla="*/ 1 w 148"/>
                <a:gd name="T9" fmla="*/ 1 h 224"/>
                <a:gd name="T10" fmla="*/ 1 w 148"/>
                <a:gd name="T11" fmla="*/ 1 h 224"/>
                <a:gd name="T12" fmla="*/ 1 w 148"/>
                <a:gd name="T13" fmla="*/ 1 h 224"/>
                <a:gd name="T14" fmla="*/ 1 w 148"/>
                <a:gd name="T15" fmla="*/ 1 h 224"/>
                <a:gd name="T16" fmla="*/ 1 w 148"/>
                <a:gd name="T17" fmla="*/ 1 h 224"/>
                <a:gd name="T18" fmla="*/ 0 w 148"/>
                <a:gd name="T19" fmla="*/ 1 h 224"/>
                <a:gd name="T20" fmla="*/ 0 w 148"/>
                <a:gd name="T21" fmla="*/ 1 h 224"/>
                <a:gd name="T22" fmla="*/ 1 w 148"/>
                <a:gd name="T23" fmla="*/ 1 h 224"/>
                <a:gd name="T24" fmla="*/ 1 w 148"/>
                <a:gd name="T25" fmla="*/ 1 h 224"/>
                <a:gd name="T26" fmla="*/ 1 w 148"/>
                <a:gd name="T27" fmla="*/ 1 h 224"/>
                <a:gd name="T28" fmla="*/ 1 w 148"/>
                <a:gd name="T29" fmla="*/ 1 h 224"/>
                <a:gd name="T30" fmla="*/ 1 w 148"/>
                <a:gd name="T31" fmla="*/ 1 h 224"/>
                <a:gd name="T32" fmla="*/ 1 w 148"/>
                <a:gd name="T33" fmla="*/ 1 h 224"/>
                <a:gd name="T34" fmla="*/ 1 w 148"/>
                <a:gd name="T35" fmla="*/ 1 h 224"/>
                <a:gd name="T36" fmla="*/ 1 w 148"/>
                <a:gd name="T37" fmla="*/ 1 h 224"/>
                <a:gd name="T38" fmla="*/ 1 w 148"/>
                <a:gd name="T39" fmla="*/ 1 h 224"/>
                <a:gd name="T40" fmla="*/ 1 w 148"/>
                <a:gd name="T41" fmla="*/ 1 h 224"/>
                <a:gd name="T42" fmla="*/ 1 w 148"/>
                <a:gd name="T43" fmla="*/ 0 h 2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8"/>
                <a:gd name="T67" fmla="*/ 0 h 224"/>
                <a:gd name="T68" fmla="*/ 148 w 148"/>
                <a:gd name="T69" fmla="*/ 224 h 2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8" h="224">
                  <a:moveTo>
                    <a:pt x="148" y="0"/>
                  </a:moveTo>
                  <a:lnTo>
                    <a:pt x="139" y="23"/>
                  </a:lnTo>
                  <a:lnTo>
                    <a:pt x="103" y="34"/>
                  </a:lnTo>
                  <a:lnTo>
                    <a:pt x="46" y="34"/>
                  </a:lnTo>
                  <a:lnTo>
                    <a:pt x="46" y="50"/>
                  </a:lnTo>
                  <a:lnTo>
                    <a:pt x="33" y="82"/>
                  </a:lnTo>
                  <a:lnTo>
                    <a:pt x="17" y="114"/>
                  </a:lnTo>
                  <a:lnTo>
                    <a:pt x="8" y="137"/>
                  </a:lnTo>
                  <a:lnTo>
                    <a:pt x="4" y="148"/>
                  </a:lnTo>
                  <a:lnTo>
                    <a:pt x="0" y="167"/>
                  </a:lnTo>
                  <a:lnTo>
                    <a:pt x="0" y="209"/>
                  </a:lnTo>
                  <a:lnTo>
                    <a:pt x="23" y="223"/>
                  </a:lnTo>
                  <a:lnTo>
                    <a:pt x="46" y="224"/>
                  </a:lnTo>
                  <a:lnTo>
                    <a:pt x="82" y="223"/>
                  </a:lnTo>
                  <a:lnTo>
                    <a:pt x="97" y="213"/>
                  </a:lnTo>
                  <a:lnTo>
                    <a:pt x="116" y="188"/>
                  </a:lnTo>
                  <a:lnTo>
                    <a:pt x="125" y="162"/>
                  </a:lnTo>
                  <a:lnTo>
                    <a:pt x="125" y="114"/>
                  </a:lnTo>
                  <a:lnTo>
                    <a:pt x="129" y="76"/>
                  </a:lnTo>
                  <a:lnTo>
                    <a:pt x="139" y="57"/>
                  </a:lnTo>
                  <a:lnTo>
                    <a:pt x="148" y="3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9" name="Freeform 56"/>
            <p:cNvSpPr>
              <a:spLocks/>
            </p:cNvSpPr>
            <p:nvPr/>
          </p:nvSpPr>
          <p:spPr bwMode="auto">
            <a:xfrm>
              <a:off x="642" y="1192"/>
              <a:ext cx="42" cy="79"/>
            </a:xfrm>
            <a:custGeom>
              <a:avLst/>
              <a:gdLst>
                <a:gd name="T0" fmla="*/ 0 w 85"/>
                <a:gd name="T1" fmla="*/ 1 h 158"/>
                <a:gd name="T2" fmla="*/ 0 w 85"/>
                <a:gd name="T3" fmla="*/ 1 h 158"/>
                <a:gd name="T4" fmla="*/ 0 w 85"/>
                <a:gd name="T5" fmla="*/ 1 h 158"/>
                <a:gd name="T6" fmla="*/ 0 w 85"/>
                <a:gd name="T7" fmla="*/ 1 h 158"/>
                <a:gd name="T8" fmla="*/ 0 w 85"/>
                <a:gd name="T9" fmla="*/ 1 h 158"/>
                <a:gd name="T10" fmla="*/ 0 w 85"/>
                <a:gd name="T11" fmla="*/ 1 h 158"/>
                <a:gd name="T12" fmla="*/ 0 w 85"/>
                <a:gd name="T13" fmla="*/ 1 h 158"/>
                <a:gd name="T14" fmla="*/ 0 w 85"/>
                <a:gd name="T15" fmla="*/ 1 h 158"/>
                <a:gd name="T16" fmla="*/ 0 w 85"/>
                <a:gd name="T17" fmla="*/ 1 h 158"/>
                <a:gd name="T18" fmla="*/ 0 w 85"/>
                <a:gd name="T19" fmla="*/ 0 h 158"/>
                <a:gd name="T20" fmla="*/ 0 w 85"/>
                <a:gd name="T21" fmla="*/ 1 h 158"/>
                <a:gd name="T22" fmla="*/ 0 w 85"/>
                <a:gd name="T23" fmla="*/ 1 h 158"/>
                <a:gd name="T24" fmla="*/ 0 w 85"/>
                <a:gd name="T25" fmla="*/ 1 h 158"/>
                <a:gd name="T26" fmla="*/ 0 w 85"/>
                <a:gd name="T27" fmla="*/ 1 h 158"/>
                <a:gd name="T28" fmla="*/ 0 w 85"/>
                <a:gd name="T29" fmla="*/ 1 h 158"/>
                <a:gd name="T30" fmla="*/ 0 w 85"/>
                <a:gd name="T31" fmla="*/ 1 h 158"/>
                <a:gd name="T32" fmla="*/ 0 w 85"/>
                <a:gd name="T33" fmla="*/ 1 h 15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5"/>
                <a:gd name="T52" fmla="*/ 0 h 158"/>
                <a:gd name="T53" fmla="*/ 85 w 85"/>
                <a:gd name="T54" fmla="*/ 158 h 15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5" h="158">
                  <a:moveTo>
                    <a:pt x="0" y="101"/>
                  </a:moveTo>
                  <a:lnTo>
                    <a:pt x="13" y="125"/>
                  </a:lnTo>
                  <a:lnTo>
                    <a:pt x="19" y="131"/>
                  </a:lnTo>
                  <a:lnTo>
                    <a:pt x="46" y="135"/>
                  </a:lnTo>
                  <a:lnTo>
                    <a:pt x="78" y="154"/>
                  </a:lnTo>
                  <a:lnTo>
                    <a:pt x="82" y="158"/>
                  </a:lnTo>
                  <a:lnTo>
                    <a:pt x="84" y="154"/>
                  </a:lnTo>
                  <a:lnTo>
                    <a:pt x="85" y="139"/>
                  </a:lnTo>
                  <a:lnTo>
                    <a:pt x="84" y="89"/>
                  </a:lnTo>
                  <a:lnTo>
                    <a:pt x="11" y="0"/>
                  </a:lnTo>
                  <a:lnTo>
                    <a:pt x="6" y="9"/>
                  </a:lnTo>
                  <a:lnTo>
                    <a:pt x="0" y="15"/>
                  </a:lnTo>
                  <a:lnTo>
                    <a:pt x="6" y="21"/>
                  </a:lnTo>
                  <a:lnTo>
                    <a:pt x="11" y="55"/>
                  </a:lnTo>
                  <a:lnTo>
                    <a:pt x="11" y="72"/>
                  </a:lnTo>
                  <a:lnTo>
                    <a:pt x="0" y="78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F00B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0" name="Freeform 57"/>
            <p:cNvSpPr>
              <a:spLocks/>
            </p:cNvSpPr>
            <p:nvPr/>
          </p:nvSpPr>
          <p:spPr bwMode="auto">
            <a:xfrm>
              <a:off x="526" y="1171"/>
              <a:ext cx="67" cy="35"/>
            </a:xfrm>
            <a:custGeom>
              <a:avLst/>
              <a:gdLst>
                <a:gd name="T0" fmla="*/ 0 w 134"/>
                <a:gd name="T1" fmla="*/ 1 h 70"/>
                <a:gd name="T2" fmla="*/ 1 w 134"/>
                <a:gd name="T3" fmla="*/ 1 h 70"/>
                <a:gd name="T4" fmla="*/ 1 w 134"/>
                <a:gd name="T5" fmla="*/ 1 h 70"/>
                <a:gd name="T6" fmla="*/ 1 w 134"/>
                <a:gd name="T7" fmla="*/ 1 h 70"/>
                <a:gd name="T8" fmla="*/ 1 w 134"/>
                <a:gd name="T9" fmla="*/ 1 h 70"/>
                <a:gd name="T10" fmla="*/ 1 w 134"/>
                <a:gd name="T11" fmla="*/ 1 h 70"/>
                <a:gd name="T12" fmla="*/ 1 w 134"/>
                <a:gd name="T13" fmla="*/ 0 h 70"/>
                <a:gd name="T14" fmla="*/ 1 w 134"/>
                <a:gd name="T15" fmla="*/ 1 h 70"/>
                <a:gd name="T16" fmla="*/ 1 w 134"/>
                <a:gd name="T17" fmla="*/ 1 h 70"/>
                <a:gd name="T18" fmla="*/ 1 w 134"/>
                <a:gd name="T19" fmla="*/ 1 h 70"/>
                <a:gd name="T20" fmla="*/ 1 w 134"/>
                <a:gd name="T21" fmla="*/ 1 h 70"/>
                <a:gd name="T22" fmla="*/ 1 w 134"/>
                <a:gd name="T23" fmla="*/ 1 h 70"/>
                <a:gd name="T24" fmla="*/ 1 w 134"/>
                <a:gd name="T25" fmla="*/ 1 h 70"/>
                <a:gd name="T26" fmla="*/ 1 w 134"/>
                <a:gd name="T27" fmla="*/ 0 h 70"/>
                <a:gd name="T28" fmla="*/ 1 w 134"/>
                <a:gd name="T29" fmla="*/ 0 h 70"/>
                <a:gd name="T30" fmla="*/ 0 w 134"/>
                <a:gd name="T31" fmla="*/ 1 h 7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4"/>
                <a:gd name="T49" fmla="*/ 0 h 70"/>
                <a:gd name="T50" fmla="*/ 134 w 134"/>
                <a:gd name="T51" fmla="*/ 70 h 7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4" h="70">
                  <a:moveTo>
                    <a:pt x="0" y="23"/>
                  </a:moveTo>
                  <a:lnTo>
                    <a:pt x="5" y="29"/>
                  </a:lnTo>
                  <a:lnTo>
                    <a:pt x="17" y="34"/>
                  </a:lnTo>
                  <a:lnTo>
                    <a:pt x="89" y="63"/>
                  </a:lnTo>
                  <a:lnTo>
                    <a:pt x="127" y="70"/>
                  </a:lnTo>
                  <a:lnTo>
                    <a:pt x="134" y="13"/>
                  </a:lnTo>
                  <a:lnTo>
                    <a:pt x="131" y="0"/>
                  </a:lnTo>
                  <a:lnTo>
                    <a:pt x="131" y="23"/>
                  </a:lnTo>
                  <a:lnTo>
                    <a:pt x="123" y="46"/>
                  </a:lnTo>
                  <a:lnTo>
                    <a:pt x="96" y="42"/>
                  </a:lnTo>
                  <a:lnTo>
                    <a:pt x="64" y="31"/>
                  </a:lnTo>
                  <a:lnTo>
                    <a:pt x="38" y="21"/>
                  </a:lnTo>
                  <a:lnTo>
                    <a:pt x="17" y="10"/>
                  </a:lnTo>
                  <a:lnTo>
                    <a:pt x="17" y="0"/>
                  </a:lnTo>
                  <a:lnTo>
                    <a:pt x="5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1" name="Freeform 58"/>
            <p:cNvSpPr>
              <a:spLocks/>
            </p:cNvSpPr>
            <p:nvPr/>
          </p:nvSpPr>
          <p:spPr bwMode="auto">
            <a:xfrm>
              <a:off x="534" y="1163"/>
              <a:ext cx="57" cy="31"/>
            </a:xfrm>
            <a:custGeom>
              <a:avLst/>
              <a:gdLst>
                <a:gd name="T0" fmla="*/ 1 w 114"/>
                <a:gd name="T1" fmla="*/ 0 h 61"/>
                <a:gd name="T2" fmla="*/ 1 w 114"/>
                <a:gd name="T3" fmla="*/ 1 h 61"/>
                <a:gd name="T4" fmla="*/ 1 w 114"/>
                <a:gd name="T5" fmla="*/ 1 h 61"/>
                <a:gd name="T6" fmla="*/ 1 w 114"/>
                <a:gd name="T7" fmla="*/ 1 h 61"/>
                <a:gd name="T8" fmla="*/ 1 w 114"/>
                <a:gd name="T9" fmla="*/ 1 h 61"/>
                <a:gd name="T10" fmla="*/ 0 w 114"/>
                <a:gd name="T11" fmla="*/ 1 h 61"/>
                <a:gd name="T12" fmla="*/ 0 w 114"/>
                <a:gd name="T13" fmla="*/ 1 h 61"/>
                <a:gd name="T14" fmla="*/ 1 w 114"/>
                <a:gd name="T15" fmla="*/ 1 h 61"/>
                <a:gd name="T16" fmla="*/ 1 w 114"/>
                <a:gd name="T17" fmla="*/ 1 h 61"/>
                <a:gd name="T18" fmla="*/ 1 w 114"/>
                <a:gd name="T19" fmla="*/ 1 h 61"/>
                <a:gd name="T20" fmla="*/ 1 w 114"/>
                <a:gd name="T21" fmla="*/ 1 h 61"/>
                <a:gd name="T22" fmla="*/ 1 w 114"/>
                <a:gd name="T23" fmla="*/ 1 h 61"/>
                <a:gd name="T24" fmla="*/ 1 w 114"/>
                <a:gd name="T25" fmla="*/ 0 h 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4"/>
                <a:gd name="T40" fmla="*/ 0 h 61"/>
                <a:gd name="T41" fmla="*/ 114 w 114"/>
                <a:gd name="T42" fmla="*/ 61 h 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4" h="61">
                  <a:moveTo>
                    <a:pt x="114" y="0"/>
                  </a:moveTo>
                  <a:lnTo>
                    <a:pt x="89" y="11"/>
                  </a:lnTo>
                  <a:lnTo>
                    <a:pt x="59" y="19"/>
                  </a:lnTo>
                  <a:lnTo>
                    <a:pt x="38" y="21"/>
                  </a:lnTo>
                  <a:lnTo>
                    <a:pt x="19" y="21"/>
                  </a:lnTo>
                  <a:lnTo>
                    <a:pt x="0" y="15"/>
                  </a:lnTo>
                  <a:lnTo>
                    <a:pt x="0" y="25"/>
                  </a:lnTo>
                  <a:lnTo>
                    <a:pt x="21" y="36"/>
                  </a:lnTo>
                  <a:lnTo>
                    <a:pt x="47" y="46"/>
                  </a:lnTo>
                  <a:lnTo>
                    <a:pt x="79" y="57"/>
                  </a:lnTo>
                  <a:lnTo>
                    <a:pt x="106" y="61"/>
                  </a:lnTo>
                  <a:lnTo>
                    <a:pt x="114" y="38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2" name="Freeform 59"/>
            <p:cNvSpPr>
              <a:spLocks/>
            </p:cNvSpPr>
            <p:nvPr/>
          </p:nvSpPr>
          <p:spPr bwMode="auto">
            <a:xfrm>
              <a:off x="524" y="1299"/>
              <a:ext cx="45" cy="28"/>
            </a:xfrm>
            <a:custGeom>
              <a:avLst/>
              <a:gdLst>
                <a:gd name="T0" fmla="*/ 1 w 89"/>
                <a:gd name="T1" fmla="*/ 0 h 55"/>
                <a:gd name="T2" fmla="*/ 0 w 89"/>
                <a:gd name="T3" fmla="*/ 1 h 55"/>
                <a:gd name="T4" fmla="*/ 1 w 89"/>
                <a:gd name="T5" fmla="*/ 1 h 55"/>
                <a:gd name="T6" fmla="*/ 1 w 89"/>
                <a:gd name="T7" fmla="*/ 1 h 55"/>
                <a:gd name="T8" fmla="*/ 1 w 89"/>
                <a:gd name="T9" fmla="*/ 1 h 55"/>
                <a:gd name="T10" fmla="*/ 1 w 89"/>
                <a:gd name="T11" fmla="*/ 1 h 55"/>
                <a:gd name="T12" fmla="*/ 1 w 89"/>
                <a:gd name="T13" fmla="*/ 1 h 55"/>
                <a:gd name="T14" fmla="*/ 1 w 89"/>
                <a:gd name="T15" fmla="*/ 1 h 55"/>
                <a:gd name="T16" fmla="*/ 1 w 89"/>
                <a:gd name="T17" fmla="*/ 1 h 55"/>
                <a:gd name="T18" fmla="*/ 1 w 89"/>
                <a:gd name="T19" fmla="*/ 1 h 55"/>
                <a:gd name="T20" fmla="*/ 1 w 89"/>
                <a:gd name="T21" fmla="*/ 1 h 55"/>
                <a:gd name="T22" fmla="*/ 1 w 89"/>
                <a:gd name="T23" fmla="*/ 0 h 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9"/>
                <a:gd name="T37" fmla="*/ 0 h 55"/>
                <a:gd name="T38" fmla="*/ 89 w 89"/>
                <a:gd name="T39" fmla="*/ 55 h 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9" h="55">
                  <a:moveTo>
                    <a:pt x="9" y="0"/>
                  </a:moveTo>
                  <a:lnTo>
                    <a:pt x="0" y="32"/>
                  </a:lnTo>
                  <a:lnTo>
                    <a:pt x="21" y="51"/>
                  </a:lnTo>
                  <a:lnTo>
                    <a:pt x="43" y="55"/>
                  </a:lnTo>
                  <a:lnTo>
                    <a:pt x="61" y="36"/>
                  </a:lnTo>
                  <a:lnTo>
                    <a:pt x="89" y="38"/>
                  </a:lnTo>
                  <a:lnTo>
                    <a:pt x="87" y="32"/>
                  </a:lnTo>
                  <a:lnTo>
                    <a:pt x="70" y="28"/>
                  </a:lnTo>
                  <a:lnTo>
                    <a:pt x="64" y="19"/>
                  </a:lnTo>
                  <a:lnTo>
                    <a:pt x="42" y="19"/>
                  </a:lnTo>
                  <a:lnTo>
                    <a:pt x="30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3" name="Freeform 60"/>
            <p:cNvSpPr>
              <a:spLocks/>
            </p:cNvSpPr>
            <p:nvPr/>
          </p:nvSpPr>
          <p:spPr bwMode="auto">
            <a:xfrm>
              <a:off x="515" y="1299"/>
              <a:ext cx="31" cy="39"/>
            </a:xfrm>
            <a:custGeom>
              <a:avLst/>
              <a:gdLst>
                <a:gd name="T0" fmla="*/ 1 w 60"/>
                <a:gd name="T1" fmla="*/ 1 h 77"/>
                <a:gd name="T2" fmla="*/ 1 w 60"/>
                <a:gd name="T3" fmla="*/ 1 h 77"/>
                <a:gd name="T4" fmla="*/ 1 w 60"/>
                <a:gd name="T5" fmla="*/ 1 h 77"/>
                <a:gd name="T6" fmla="*/ 1 w 60"/>
                <a:gd name="T7" fmla="*/ 1 h 77"/>
                <a:gd name="T8" fmla="*/ 1 w 60"/>
                <a:gd name="T9" fmla="*/ 0 h 77"/>
                <a:gd name="T10" fmla="*/ 1 w 60"/>
                <a:gd name="T11" fmla="*/ 0 h 77"/>
                <a:gd name="T12" fmla="*/ 0 w 60"/>
                <a:gd name="T13" fmla="*/ 1 h 77"/>
                <a:gd name="T14" fmla="*/ 1 w 60"/>
                <a:gd name="T15" fmla="*/ 1 h 77"/>
                <a:gd name="T16" fmla="*/ 1 w 60"/>
                <a:gd name="T17" fmla="*/ 1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77"/>
                <a:gd name="T29" fmla="*/ 60 w 60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77">
                  <a:moveTo>
                    <a:pt x="49" y="77"/>
                  </a:moveTo>
                  <a:lnTo>
                    <a:pt x="60" y="55"/>
                  </a:lnTo>
                  <a:lnTo>
                    <a:pt x="38" y="51"/>
                  </a:lnTo>
                  <a:lnTo>
                    <a:pt x="17" y="32"/>
                  </a:lnTo>
                  <a:lnTo>
                    <a:pt x="26" y="0"/>
                  </a:lnTo>
                  <a:lnTo>
                    <a:pt x="15" y="0"/>
                  </a:lnTo>
                  <a:lnTo>
                    <a:pt x="0" y="45"/>
                  </a:lnTo>
                  <a:lnTo>
                    <a:pt x="24" y="68"/>
                  </a:lnTo>
                  <a:lnTo>
                    <a:pt x="49" y="7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4" name="Freeform 61"/>
            <p:cNvSpPr>
              <a:spLocks/>
            </p:cNvSpPr>
            <p:nvPr/>
          </p:nvSpPr>
          <p:spPr bwMode="auto">
            <a:xfrm>
              <a:off x="570" y="1014"/>
              <a:ext cx="69" cy="149"/>
            </a:xfrm>
            <a:custGeom>
              <a:avLst/>
              <a:gdLst>
                <a:gd name="T0" fmla="*/ 1 w 136"/>
                <a:gd name="T1" fmla="*/ 1 h 298"/>
                <a:gd name="T2" fmla="*/ 1 w 136"/>
                <a:gd name="T3" fmla="*/ 1 h 298"/>
                <a:gd name="T4" fmla="*/ 1 w 136"/>
                <a:gd name="T5" fmla="*/ 1 h 298"/>
                <a:gd name="T6" fmla="*/ 1 w 136"/>
                <a:gd name="T7" fmla="*/ 1 h 298"/>
                <a:gd name="T8" fmla="*/ 1 w 136"/>
                <a:gd name="T9" fmla="*/ 1 h 298"/>
                <a:gd name="T10" fmla="*/ 1 w 136"/>
                <a:gd name="T11" fmla="*/ 1 h 298"/>
                <a:gd name="T12" fmla="*/ 1 w 136"/>
                <a:gd name="T13" fmla="*/ 1 h 298"/>
                <a:gd name="T14" fmla="*/ 1 w 136"/>
                <a:gd name="T15" fmla="*/ 1 h 298"/>
                <a:gd name="T16" fmla="*/ 1 w 136"/>
                <a:gd name="T17" fmla="*/ 0 h 298"/>
                <a:gd name="T18" fmla="*/ 1 w 136"/>
                <a:gd name="T19" fmla="*/ 0 h 298"/>
                <a:gd name="T20" fmla="*/ 1 w 136"/>
                <a:gd name="T21" fmla="*/ 1 h 298"/>
                <a:gd name="T22" fmla="*/ 1 w 136"/>
                <a:gd name="T23" fmla="*/ 1 h 298"/>
                <a:gd name="T24" fmla="*/ 1 w 136"/>
                <a:gd name="T25" fmla="*/ 1 h 298"/>
                <a:gd name="T26" fmla="*/ 1 w 136"/>
                <a:gd name="T27" fmla="*/ 1 h 298"/>
                <a:gd name="T28" fmla="*/ 1 w 136"/>
                <a:gd name="T29" fmla="*/ 1 h 298"/>
                <a:gd name="T30" fmla="*/ 1 w 136"/>
                <a:gd name="T31" fmla="*/ 1 h 298"/>
                <a:gd name="T32" fmla="*/ 1 w 136"/>
                <a:gd name="T33" fmla="*/ 1 h 298"/>
                <a:gd name="T34" fmla="*/ 1 w 136"/>
                <a:gd name="T35" fmla="*/ 1 h 298"/>
                <a:gd name="T36" fmla="*/ 1 w 136"/>
                <a:gd name="T37" fmla="*/ 1 h 298"/>
                <a:gd name="T38" fmla="*/ 1 w 136"/>
                <a:gd name="T39" fmla="*/ 1 h 298"/>
                <a:gd name="T40" fmla="*/ 1 w 136"/>
                <a:gd name="T41" fmla="*/ 1 h 298"/>
                <a:gd name="T42" fmla="*/ 1 w 136"/>
                <a:gd name="T43" fmla="*/ 1 h 298"/>
                <a:gd name="T44" fmla="*/ 1 w 136"/>
                <a:gd name="T45" fmla="*/ 1 h 298"/>
                <a:gd name="T46" fmla="*/ 1 w 136"/>
                <a:gd name="T47" fmla="*/ 1 h 298"/>
                <a:gd name="T48" fmla="*/ 1 w 136"/>
                <a:gd name="T49" fmla="*/ 1 h 298"/>
                <a:gd name="T50" fmla="*/ 1 w 136"/>
                <a:gd name="T51" fmla="*/ 1 h 298"/>
                <a:gd name="T52" fmla="*/ 1 w 136"/>
                <a:gd name="T53" fmla="*/ 1 h 298"/>
                <a:gd name="T54" fmla="*/ 1 w 136"/>
                <a:gd name="T55" fmla="*/ 1 h 298"/>
                <a:gd name="T56" fmla="*/ 1 w 136"/>
                <a:gd name="T57" fmla="*/ 1 h 298"/>
                <a:gd name="T58" fmla="*/ 1 w 136"/>
                <a:gd name="T59" fmla="*/ 1 h 298"/>
                <a:gd name="T60" fmla="*/ 1 w 136"/>
                <a:gd name="T61" fmla="*/ 1 h 298"/>
                <a:gd name="T62" fmla="*/ 1 w 136"/>
                <a:gd name="T63" fmla="*/ 1 h 298"/>
                <a:gd name="T64" fmla="*/ 1 w 136"/>
                <a:gd name="T65" fmla="*/ 1 h 298"/>
                <a:gd name="T66" fmla="*/ 1 w 136"/>
                <a:gd name="T67" fmla="*/ 1 h 298"/>
                <a:gd name="T68" fmla="*/ 1 w 136"/>
                <a:gd name="T69" fmla="*/ 1 h 298"/>
                <a:gd name="T70" fmla="*/ 1 w 136"/>
                <a:gd name="T71" fmla="*/ 1 h 298"/>
                <a:gd name="T72" fmla="*/ 1 w 136"/>
                <a:gd name="T73" fmla="*/ 1 h 298"/>
                <a:gd name="T74" fmla="*/ 1 w 136"/>
                <a:gd name="T75" fmla="*/ 1 h 298"/>
                <a:gd name="T76" fmla="*/ 1 w 136"/>
                <a:gd name="T77" fmla="*/ 1 h 298"/>
                <a:gd name="T78" fmla="*/ 1 w 136"/>
                <a:gd name="T79" fmla="*/ 1 h 298"/>
                <a:gd name="T80" fmla="*/ 1 w 136"/>
                <a:gd name="T81" fmla="*/ 1 h 298"/>
                <a:gd name="T82" fmla="*/ 0 w 136"/>
                <a:gd name="T83" fmla="*/ 1 h 298"/>
                <a:gd name="T84" fmla="*/ 1 w 136"/>
                <a:gd name="T85" fmla="*/ 1 h 298"/>
                <a:gd name="T86" fmla="*/ 1 w 136"/>
                <a:gd name="T87" fmla="*/ 1 h 298"/>
                <a:gd name="T88" fmla="*/ 1 w 136"/>
                <a:gd name="T89" fmla="*/ 1 h 298"/>
                <a:gd name="T90" fmla="*/ 1 w 136"/>
                <a:gd name="T91" fmla="*/ 1 h 298"/>
                <a:gd name="T92" fmla="*/ 1 w 136"/>
                <a:gd name="T93" fmla="*/ 1 h 2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36"/>
                <a:gd name="T142" fmla="*/ 0 h 298"/>
                <a:gd name="T143" fmla="*/ 136 w 136"/>
                <a:gd name="T144" fmla="*/ 298 h 29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36" h="298">
                  <a:moveTo>
                    <a:pt x="42" y="127"/>
                  </a:moveTo>
                  <a:lnTo>
                    <a:pt x="38" y="100"/>
                  </a:lnTo>
                  <a:lnTo>
                    <a:pt x="36" y="78"/>
                  </a:lnTo>
                  <a:lnTo>
                    <a:pt x="30" y="45"/>
                  </a:lnTo>
                  <a:lnTo>
                    <a:pt x="32" y="36"/>
                  </a:lnTo>
                  <a:lnTo>
                    <a:pt x="40" y="34"/>
                  </a:lnTo>
                  <a:lnTo>
                    <a:pt x="57" y="40"/>
                  </a:lnTo>
                  <a:lnTo>
                    <a:pt x="62" y="5"/>
                  </a:lnTo>
                  <a:lnTo>
                    <a:pt x="68" y="0"/>
                  </a:lnTo>
                  <a:lnTo>
                    <a:pt x="76" y="0"/>
                  </a:lnTo>
                  <a:lnTo>
                    <a:pt x="79" y="2"/>
                  </a:lnTo>
                  <a:lnTo>
                    <a:pt x="81" y="21"/>
                  </a:lnTo>
                  <a:lnTo>
                    <a:pt x="78" y="64"/>
                  </a:lnTo>
                  <a:lnTo>
                    <a:pt x="85" y="81"/>
                  </a:lnTo>
                  <a:lnTo>
                    <a:pt x="89" y="81"/>
                  </a:lnTo>
                  <a:lnTo>
                    <a:pt x="89" y="47"/>
                  </a:lnTo>
                  <a:lnTo>
                    <a:pt x="97" y="23"/>
                  </a:lnTo>
                  <a:lnTo>
                    <a:pt x="98" y="15"/>
                  </a:lnTo>
                  <a:lnTo>
                    <a:pt x="110" y="15"/>
                  </a:lnTo>
                  <a:lnTo>
                    <a:pt x="114" y="34"/>
                  </a:lnTo>
                  <a:lnTo>
                    <a:pt x="110" y="53"/>
                  </a:lnTo>
                  <a:lnTo>
                    <a:pt x="112" y="55"/>
                  </a:lnTo>
                  <a:lnTo>
                    <a:pt x="125" y="49"/>
                  </a:lnTo>
                  <a:lnTo>
                    <a:pt x="133" y="61"/>
                  </a:lnTo>
                  <a:lnTo>
                    <a:pt x="134" y="68"/>
                  </a:lnTo>
                  <a:lnTo>
                    <a:pt x="131" y="81"/>
                  </a:lnTo>
                  <a:lnTo>
                    <a:pt x="115" y="106"/>
                  </a:lnTo>
                  <a:lnTo>
                    <a:pt x="129" y="135"/>
                  </a:lnTo>
                  <a:lnTo>
                    <a:pt x="136" y="152"/>
                  </a:lnTo>
                  <a:lnTo>
                    <a:pt x="136" y="165"/>
                  </a:lnTo>
                  <a:lnTo>
                    <a:pt x="133" y="180"/>
                  </a:lnTo>
                  <a:lnTo>
                    <a:pt x="121" y="193"/>
                  </a:lnTo>
                  <a:lnTo>
                    <a:pt x="114" y="298"/>
                  </a:lnTo>
                  <a:lnTo>
                    <a:pt x="95" y="294"/>
                  </a:lnTo>
                  <a:lnTo>
                    <a:pt x="87" y="214"/>
                  </a:lnTo>
                  <a:lnTo>
                    <a:pt x="55" y="176"/>
                  </a:lnTo>
                  <a:lnTo>
                    <a:pt x="42" y="142"/>
                  </a:lnTo>
                  <a:lnTo>
                    <a:pt x="36" y="136"/>
                  </a:lnTo>
                  <a:lnTo>
                    <a:pt x="11" y="129"/>
                  </a:lnTo>
                  <a:lnTo>
                    <a:pt x="7" y="127"/>
                  </a:lnTo>
                  <a:lnTo>
                    <a:pt x="4" y="125"/>
                  </a:lnTo>
                  <a:lnTo>
                    <a:pt x="0" y="116"/>
                  </a:lnTo>
                  <a:lnTo>
                    <a:pt x="4" y="114"/>
                  </a:lnTo>
                  <a:lnTo>
                    <a:pt x="13" y="106"/>
                  </a:lnTo>
                  <a:lnTo>
                    <a:pt x="26" y="106"/>
                  </a:lnTo>
                  <a:lnTo>
                    <a:pt x="34" y="114"/>
                  </a:lnTo>
                  <a:lnTo>
                    <a:pt x="42" y="127"/>
                  </a:lnTo>
                  <a:close/>
                </a:path>
              </a:pathLst>
            </a:custGeom>
            <a:solidFill>
              <a:srgbClr val="FCE6C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5" name="Freeform 62"/>
            <p:cNvSpPr>
              <a:spLocks/>
            </p:cNvSpPr>
            <p:nvPr/>
          </p:nvSpPr>
          <p:spPr bwMode="auto">
            <a:xfrm>
              <a:off x="647" y="1134"/>
              <a:ext cx="73" cy="48"/>
            </a:xfrm>
            <a:custGeom>
              <a:avLst/>
              <a:gdLst>
                <a:gd name="T0" fmla="*/ 1 w 146"/>
                <a:gd name="T1" fmla="*/ 1 h 95"/>
                <a:gd name="T2" fmla="*/ 1 w 146"/>
                <a:gd name="T3" fmla="*/ 1 h 95"/>
                <a:gd name="T4" fmla="*/ 1 w 146"/>
                <a:gd name="T5" fmla="*/ 1 h 95"/>
                <a:gd name="T6" fmla="*/ 1 w 146"/>
                <a:gd name="T7" fmla="*/ 1 h 95"/>
                <a:gd name="T8" fmla="*/ 1 w 146"/>
                <a:gd name="T9" fmla="*/ 1 h 95"/>
                <a:gd name="T10" fmla="*/ 1 w 146"/>
                <a:gd name="T11" fmla="*/ 1 h 95"/>
                <a:gd name="T12" fmla="*/ 1 w 146"/>
                <a:gd name="T13" fmla="*/ 1 h 95"/>
                <a:gd name="T14" fmla="*/ 1 w 146"/>
                <a:gd name="T15" fmla="*/ 1 h 95"/>
                <a:gd name="T16" fmla="*/ 1 w 146"/>
                <a:gd name="T17" fmla="*/ 1 h 95"/>
                <a:gd name="T18" fmla="*/ 1 w 146"/>
                <a:gd name="T19" fmla="*/ 1 h 95"/>
                <a:gd name="T20" fmla="*/ 1 w 146"/>
                <a:gd name="T21" fmla="*/ 1 h 95"/>
                <a:gd name="T22" fmla="*/ 1 w 146"/>
                <a:gd name="T23" fmla="*/ 1 h 95"/>
                <a:gd name="T24" fmla="*/ 1 w 146"/>
                <a:gd name="T25" fmla="*/ 1 h 95"/>
                <a:gd name="T26" fmla="*/ 1 w 146"/>
                <a:gd name="T27" fmla="*/ 1 h 95"/>
                <a:gd name="T28" fmla="*/ 1 w 146"/>
                <a:gd name="T29" fmla="*/ 1 h 95"/>
                <a:gd name="T30" fmla="*/ 1 w 146"/>
                <a:gd name="T31" fmla="*/ 1 h 95"/>
                <a:gd name="T32" fmla="*/ 1 w 146"/>
                <a:gd name="T33" fmla="*/ 1 h 95"/>
                <a:gd name="T34" fmla="*/ 1 w 146"/>
                <a:gd name="T35" fmla="*/ 1 h 95"/>
                <a:gd name="T36" fmla="*/ 1 w 146"/>
                <a:gd name="T37" fmla="*/ 0 h 95"/>
                <a:gd name="T38" fmla="*/ 1 w 146"/>
                <a:gd name="T39" fmla="*/ 1 h 95"/>
                <a:gd name="T40" fmla="*/ 1 w 146"/>
                <a:gd name="T41" fmla="*/ 1 h 95"/>
                <a:gd name="T42" fmla="*/ 1 w 146"/>
                <a:gd name="T43" fmla="*/ 1 h 95"/>
                <a:gd name="T44" fmla="*/ 0 w 146"/>
                <a:gd name="T45" fmla="*/ 1 h 95"/>
                <a:gd name="T46" fmla="*/ 1 w 146"/>
                <a:gd name="T47" fmla="*/ 1 h 9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6"/>
                <a:gd name="T73" fmla="*/ 0 h 95"/>
                <a:gd name="T74" fmla="*/ 146 w 146"/>
                <a:gd name="T75" fmla="*/ 95 h 9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6" h="95">
                  <a:moveTo>
                    <a:pt x="6" y="29"/>
                  </a:moveTo>
                  <a:lnTo>
                    <a:pt x="50" y="27"/>
                  </a:lnTo>
                  <a:lnTo>
                    <a:pt x="95" y="65"/>
                  </a:lnTo>
                  <a:lnTo>
                    <a:pt x="112" y="89"/>
                  </a:lnTo>
                  <a:lnTo>
                    <a:pt x="116" y="95"/>
                  </a:lnTo>
                  <a:lnTo>
                    <a:pt x="118" y="93"/>
                  </a:lnTo>
                  <a:lnTo>
                    <a:pt x="101" y="59"/>
                  </a:lnTo>
                  <a:lnTo>
                    <a:pt x="93" y="46"/>
                  </a:lnTo>
                  <a:lnTo>
                    <a:pt x="120" y="36"/>
                  </a:lnTo>
                  <a:lnTo>
                    <a:pt x="129" y="29"/>
                  </a:lnTo>
                  <a:lnTo>
                    <a:pt x="143" y="23"/>
                  </a:lnTo>
                  <a:lnTo>
                    <a:pt x="146" y="8"/>
                  </a:lnTo>
                  <a:lnTo>
                    <a:pt x="135" y="8"/>
                  </a:lnTo>
                  <a:lnTo>
                    <a:pt x="129" y="13"/>
                  </a:lnTo>
                  <a:lnTo>
                    <a:pt x="124" y="11"/>
                  </a:lnTo>
                  <a:lnTo>
                    <a:pt x="105" y="13"/>
                  </a:lnTo>
                  <a:lnTo>
                    <a:pt x="101" y="17"/>
                  </a:lnTo>
                  <a:lnTo>
                    <a:pt x="73" y="23"/>
                  </a:lnTo>
                  <a:lnTo>
                    <a:pt x="55" y="0"/>
                  </a:lnTo>
                  <a:lnTo>
                    <a:pt x="21" y="2"/>
                  </a:lnTo>
                  <a:lnTo>
                    <a:pt x="8" y="10"/>
                  </a:lnTo>
                  <a:lnTo>
                    <a:pt x="6" y="17"/>
                  </a:lnTo>
                  <a:lnTo>
                    <a:pt x="0" y="23"/>
                  </a:lnTo>
                  <a:lnTo>
                    <a:pt x="6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6" name="Freeform 63"/>
            <p:cNvSpPr>
              <a:spLocks/>
            </p:cNvSpPr>
            <p:nvPr/>
          </p:nvSpPr>
          <p:spPr bwMode="auto">
            <a:xfrm>
              <a:off x="707" y="1138"/>
              <a:ext cx="19" cy="43"/>
            </a:xfrm>
            <a:custGeom>
              <a:avLst/>
              <a:gdLst>
                <a:gd name="T0" fmla="*/ 0 w 38"/>
                <a:gd name="T1" fmla="*/ 1 h 85"/>
                <a:gd name="T2" fmla="*/ 1 w 38"/>
                <a:gd name="T3" fmla="*/ 1 h 85"/>
                <a:gd name="T4" fmla="*/ 1 w 38"/>
                <a:gd name="T5" fmla="*/ 1 h 85"/>
                <a:gd name="T6" fmla="*/ 1 w 38"/>
                <a:gd name="T7" fmla="*/ 1 h 85"/>
                <a:gd name="T8" fmla="*/ 1 w 38"/>
                <a:gd name="T9" fmla="*/ 0 h 85"/>
                <a:gd name="T10" fmla="*/ 1 w 38"/>
                <a:gd name="T11" fmla="*/ 1 h 85"/>
                <a:gd name="T12" fmla="*/ 1 w 38"/>
                <a:gd name="T13" fmla="*/ 1 h 85"/>
                <a:gd name="T14" fmla="*/ 1 w 38"/>
                <a:gd name="T15" fmla="*/ 1 h 85"/>
                <a:gd name="T16" fmla="*/ 0 w 38"/>
                <a:gd name="T17" fmla="*/ 1 h 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"/>
                <a:gd name="T28" fmla="*/ 0 h 85"/>
                <a:gd name="T29" fmla="*/ 38 w 38"/>
                <a:gd name="T30" fmla="*/ 85 h 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" h="85">
                  <a:moveTo>
                    <a:pt x="0" y="28"/>
                  </a:moveTo>
                  <a:lnTo>
                    <a:pt x="19" y="47"/>
                  </a:lnTo>
                  <a:lnTo>
                    <a:pt x="38" y="85"/>
                  </a:lnTo>
                  <a:lnTo>
                    <a:pt x="38" y="79"/>
                  </a:lnTo>
                  <a:lnTo>
                    <a:pt x="26" y="0"/>
                  </a:lnTo>
                  <a:lnTo>
                    <a:pt x="23" y="15"/>
                  </a:lnTo>
                  <a:lnTo>
                    <a:pt x="32" y="53"/>
                  </a:lnTo>
                  <a:lnTo>
                    <a:pt x="9" y="2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7" name="Freeform 64"/>
            <p:cNvSpPr>
              <a:spLocks/>
            </p:cNvSpPr>
            <p:nvPr/>
          </p:nvSpPr>
          <p:spPr bwMode="auto">
            <a:xfrm>
              <a:off x="591" y="1157"/>
              <a:ext cx="11" cy="28"/>
            </a:xfrm>
            <a:custGeom>
              <a:avLst/>
              <a:gdLst>
                <a:gd name="T0" fmla="*/ 1 w 20"/>
                <a:gd name="T1" fmla="*/ 0 h 57"/>
                <a:gd name="T2" fmla="*/ 1 w 20"/>
                <a:gd name="T3" fmla="*/ 0 h 57"/>
                <a:gd name="T4" fmla="*/ 1 w 20"/>
                <a:gd name="T5" fmla="*/ 0 h 57"/>
                <a:gd name="T6" fmla="*/ 1 w 20"/>
                <a:gd name="T7" fmla="*/ 0 h 57"/>
                <a:gd name="T8" fmla="*/ 1 w 20"/>
                <a:gd name="T9" fmla="*/ 0 h 57"/>
                <a:gd name="T10" fmla="*/ 0 w 20"/>
                <a:gd name="T11" fmla="*/ 0 h 57"/>
                <a:gd name="T12" fmla="*/ 0 w 20"/>
                <a:gd name="T13" fmla="*/ 0 h 57"/>
                <a:gd name="T14" fmla="*/ 1 w 20"/>
                <a:gd name="T15" fmla="*/ 0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57"/>
                <a:gd name="T26" fmla="*/ 20 w 20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57">
                  <a:moveTo>
                    <a:pt x="3" y="41"/>
                  </a:moveTo>
                  <a:lnTo>
                    <a:pt x="15" y="57"/>
                  </a:lnTo>
                  <a:lnTo>
                    <a:pt x="20" y="47"/>
                  </a:lnTo>
                  <a:lnTo>
                    <a:pt x="9" y="5"/>
                  </a:lnTo>
                  <a:lnTo>
                    <a:pt x="3" y="0"/>
                  </a:lnTo>
                  <a:lnTo>
                    <a:pt x="0" y="13"/>
                  </a:lnTo>
                  <a:lnTo>
                    <a:pt x="0" y="28"/>
                  </a:lnTo>
                  <a:lnTo>
                    <a:pt x="3" y="41"/>
                  </a:lnTo>
                  <a:close/>
                </a:path>
              </a:pathLst>
            </a:custGeom>
            <a:solidFill>
              <a:srgbClr val="BF00B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8" name="Freeform 65"/>
            <p:cNvSpPr>
              <a:spLocks/>
            </p:cNvSpPr>
            <p:nvPr/>
          </p:nvSpPr>
          <p:spPr bwMode="auto">
            <a:xfrm>
              <a:off x="712" y="1145"/>
              <a:ext cx="11" cy="19"/>
            </a:xfrm>
            <a:custGeom>
              <a:avLst/>
              <a:gdLst>
                <a:gd name="T0" fmla="*/ 0 w 23"/>
                <a:gd name="T1" fmla="*/ 1 h 38"/>
                <a:gd name="T2" fmla="*/ 0 w 23"/>
                <a:gd name="T3" fmla="*/ 1 h 38"/>
                <a:gd name="T4" fmla="*/ 0 w 23"/>
                <a:gd name="T5" fmla="*/ 0 h 38"/>
                <a:gd name="T6" fmla="*/ 0 w 23"/>
                <a:gd name="T7" fmla="*/ 1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38"/>
                <a:gd name="T14" fmla="*/ 23 w 23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38">
                  <a:moveTo>
                    <a:pt x="0" y="6"/>
                  </a:moveTo>
                  <a:lnTo>
                    <a:pt x="23" y="38"/>
                  </a:lnTo>
                  <a:lnTo>
                    <a:pt x="14" y="0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9" name="Freeform 66"/>
            <p:cNvSpPr>
              <a:spLocks/>
            </p:cNvSpPr>
            <p:nvPr/>
          </p:nvSpPr>
          <p:spPr bwMode="auto">
            <a:xfrm>
              <a:off x="553" y="703"/>
              <a:ext cx="194" cy="414"/>
            </a:xfrm>
            <a:custGeom>
              <a:avLst/>
              <a:gdLst>
                <a:gd name="T0" fmla="*/ 1 w 387"/>
                <a:gd name="T1" fmla="*/ 1 h 828"/>
                <a:gd name="T2" fmla="*/ 1 w 387"/>
                <a:gd name="T3" fmla="*/ 1 h 828"/>
                <a:gd name="T4" fmla="*/ 1 w 387"/>
                <a:gd name="T5" fmla="*/ 1 h 828"/>
                <a:gd name="T6" fmla="*/ 1 w 387"/>
                <a:gd name="T7" fmla="*/ 1 h 828"/>
                <a:gd name="T8" fmla="*/ 1 w 387"/>
                <a:gd name="T9" fmla="*/ 1 h 828"/>
                <a:gd name="T10" fmla="*/ 1 w 387"/>
                <a:gd name="T11" fmla="*/ 1 h 828"/>
                <a:gd name="T12" fmla="*/ 0 w 387"/>
                <a:gd name="T13" fmla="*/ 1 h 828"/>
                <a:gd name="T14" fmla="*/ 1 w 387"/>
                <a:gd name="T15" fmla="*/ 1 h 828"/>
                <a:gd name="T16" fmla="*/ 1 w 387"/>
                <a:gd name="T17" fmla="*/ 1 h 828"/>
                <a:gd name="T18" fmla="*/ 1 w 387"/>
                <a:gd name="T19" fmla="*/ 1 h 828"/>
                <a:gd name="T20" fmla="*/ 1 w 387"/>
                <a:gd name="T21" fmla="*/ 1 h 828"/>
                <a:gd name="T22" fmla="*/ 1 w 387"/>
                <a:gd name="T23" fmla="*/ 1 h 828"/>
                <a:gd name="T24" fmla="*/ 1 w 387"/>
                <a:gd name="T25" fmla="*/ 1 h 828"/>
                <a:gd name="T26" fmla="*/ 1 w 387"/>
                <a:gd name="T27" fmla="*/ 1 h 828"/>
                <a:gd name="T28" fmla="*/ 1 w 387"/>
                <a:gd name="T29" fmla="*/ 1 h 828"/>
                <a:gd name="T30" fmla="*/ 1 w 387"/>
                <a:gd name="T31" fmla="*/ 1 h 828"/>
                <a:gd name="T32" fmla="*/ 1 w 387"/>
                <a:gd name="T33" fmla="*/ 1 h 828"/>
                <a:gd name="T34" fmla="*/ 1 w 387"/>
                <a:gd name="T35" fmla="*/ 1 h 828"/>
                <a:gd name="T36" fmla="*/ 1 w 387"/>
                <a:gd name="T37" fmla="*/ 1 h 828"/>
                <a:gd name="T38" fmla="*/ 1 w 387"/>
                <a:gd name="T39" fmla="*/ 1 h 828"/>
                <a:gd name="T40" fmla="*/ 1 w 387"/>
                <a:gd name="T41" fmla="*/ 1 h 828"/>
                <a:gd name="T42" fmla="*/ 1 w 387"/>
                <a:gd name="T43" fmla="*/ 1 h 828"/>
                <a:gd name="T44" fmla="*/ 1 w 387"/>
                <a:gd name="T45" fmla="*/ 1 h 828"/>
                <a:gd name="T46" fmla="*/ 1 w 387"/>
                <a:gd name="T47" fmla="*/ 1 h 828"/>
                <a:gd name="T48" fmla="*/ 1 w 387"/>
                <a:gd name="T49" fmla="*/ 1 h 828"/>
                <a:gd name="T50" fmla="*/ 1 w 387"/>
                <a:gd name="T51" fmla="*/ 1 h 828"/>
                <a:gd name="T52" fmla="*/ 1 w 387"/>
                <a:gd name="T53" fmla="*/ 1 h 828"/>
                <a:gd name="T54" fmla="*/ 1 w 387"/>
                <a:gd name="T55" fmla="*/ 0 h 828"/>
                <a:gd name="T56" fmla="*/ 1 w 387"/>
                <a:gd name="T57" fmla="*/ 1 h 828"/>
                <a:gd name="T58" fmla="*/ 1 w 387"/>
                <a:gd name="T59" fmla="*/ 1 h 828"/>
                <a:gd name="T60" fmla="*/ 1 w 387"/>
                <a:gd name="T61" fmla="*/ 1 h 82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87"/>
                <a:gd name="T94" fmla="*/ 0 h 828"/>
                <a:gd name="T95" fmla="*/ 387 w 387"/>
                <a:gd name="T96" fmla="*/ 828 h 82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87" h="828">
                  <a:moveTo>
                    <a:pt x="41" y="674"/>
                  </a:moveTo>
                  <a:lnTo>
                    <a:pt x="28" y="699"/>
                  </a:lnTo>
                  <a:lnTo>
                    <a:pt x="22" y="714"/>
                  </a:lnTo>
                  <a:lnTo>
                    <a:pt x="13" y="729"/>
                  </a:lnTo>
                  <a:lnTo>
                    <a:pt x="2" y="739"/>
                  </a:lnTo>
                  <a:lnTo>
                    <a:pt x="2" y="759"/>
                  </a:lnTo>
                  <a:lnTo>
                    <a:pt x="0" y="769"/>
                  </a:lnTo>
                  <a:lnTo>
                    <a:pt x="2" y="782"/>
                  </a:lnTo>
                  <a:lnTo>
                    <a:pt x="3" y="796"/>
                  </a:lnTo>
                  <a:lnTo>
                    <a:pt x="9" y="803"/>
                  </a:lnTo>
                  <a:lnTo>
                    <a:pt x="19" y="813"/>
                  </a:lnTo>
                  <a:lnTo>
                    <a:pt x="28" y="815"/>
                  </a:lnTo>
                  <a:lnTo>
                    <a:pt x="34" y="820"/>
                  </a:lnTo>
                  <a:lnTo>
                    <a:pt x="41" y="820"/>
                  </a:lnTo>
                  <a:lnTo>
                    <a:pt x="47" y="818"/>
                  </a:lnTo>
                  <a:lnTo>
                    <a:pt x="96" y="828"/>
                  </a:lnTo>
                  <a:lnTo>
                    <a:pt x="79" y="805"/>
                  </a:lnTo>
                  <a:lnTo>
                    <a:pt x="32" y="796"/>
                  </a:lnTo>
                  <a:lnTo>
                    <a:pt x="17" y="784"/>
                  </a:lnTo>
                  <a:lnTo>
                    <a:pt x="13" y="771"/>
                  </a:lnTo>
                  <a:lnTo>
                    <a:pt x="13" y="756"/>
                  </a:lnTo>
                  <a:lnTo>
                    <a:pt x="24" y="722"/>
                  </a:lnTo>
                  <a:lnTo>
                    <a:pt x="57" y="666"/>
                  </a:lnTo>
                  <a:lnTo>
                    <a:pt x="66" y="649"/>
                  </a:lnTo>
                  <a:lnTo>
                    <a:pt x="375" y="53"/>
                  </a:lnTo>
                  <a:lnTo>
                    <a:pt x="377" y="24"/>
                  </a:lnTo>
                  <a:lnTo>
                    <a:pt x="381" y="7"/>
                  </a:lnTo>
                  <a:lnTo>
                    <a:pt x="387" y="0"/>
                  </a:lnTo>
                  <a:lnTo>
                    <a:pt x="375" y="4"/>
                  </a:lnTo>
                  <a:lnTo>
                    <a:pt x="57" y="647"/>
                  </a:lnTo>
                  <a:lnTo>
                    <a:pt x="41" y="67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0" name="Freeform 67"/>
            <p:cNvSpPr>
              <a:spLocks/>
            </p:cNvSpPr>
            <p:nvPr/>
          </p:nvSpPr>
          <p:spPr bwMode="auto">
            <a:xfrm>
              <a:off x="747" y="702"/>
              <a:ext cx="194" cy="472"/>
            </a:xfrm>
            <a:custGeom>
              <a:avLst/>
              <a:gdLst>
                <a:gd name="T0" fmla="*/ 0 w 388"/>
                <a:gd name="T1" fmla="*/ 1 h 944"/>
                <a:gd name="T2" fmla="*/ 1 w 388"/>
                <a:gd name="T3" fmla="*/ 1 h 944"/>
                <a:gd name="T4" fmla="*/ 1 w 388"/>
                <a:gd name="T5" fmla="*/ 1 h 944"/>
                <a:gd name="T6" fmla="*/ 1 w 388"/>
                <a:gd name="T7" fmla="*/ 1 h 944"/>
                <a:gd name="T8" fmla="*/ 1 w 388"/>
                <a:gd name="T9" fmla="*/ 1 h 944"/>
                <a:gd name="T10" fmla="*/ 1 w 388"/>
                <a:gd name="T11" fmla="*/ 1 h 944"/>
                <a:gd name="T12" fmla="*/ 1 w 388"/>
                <a:gd name="T13" fmla="*/ 1 h 944"/>
                <a:gd name="T14" fmla="*/ 1 w 388"/>
                <a:gd name="T15" fmla="*/ 1 h 944"/>
                <a:gd name="T16" fmla="*/ 1 w 388"/>
                <a:gd name="T17" fmla="*/ 1 h 944"/>
                <a:gd name="T18" fmla="*/ 1 w 388"/>
                <a:gd name="T19" fmla="*/ 1 h 944"/>
                <a:gd name="T20" fmla="*/ 1 w 388"/>
                <a:gd name="T21" fmla="*/ 1 h 944"/>
                <a:gd name="T22" fmla="*/ 1 w 388"/>
                <a:gd name="T23" fmla="*/ 1 h 944"/>
                <a:gd name="T24" fmla="*/ 1 w 388"/>
                <a:gd name="T25" fmla="*/ 1 h 944"/>
                <a:gd name="T26" fmla="*/ 1 w 388"/>
                <a:gd name="T27" fmla="*/ 1 h 944"/>
                <a:gd name="T28" fmla="*/ 1 w 388"/>
                <a:gd name="T29" fmla="*/ 1 h 944"/>
                <a:gd name="T30" fmla="*/ 1 w 388"/>
                <a:gd name="T31" fmla="*/ 1 h 944"/>
                <a:gd name="T32" fmla="*/ 1 w 388"/>
                <a:gd name="T33" fmla="*/ 1 h 944"/>
                <a:gd name="T34" fmla="*/ 1 w 388"/>
                <a:gd name="T35" fmla="*/ 1 h 944"/>
                <a:gd name="T36" fmla="*/ 1 w 388"/>
                <a:gd name="T37" fmla="*/ 1 h 944"/>
                <a:gd name="T38" fmla="*/ 1 w 388"/>
                <a:gd name="T39" fmla="*/ 1 h 944"/>
                <a:gd name="T40" fmla="*/ 1 w 388"/>
                <a:gd name="T41" fmla="*/ 1 h 944"/>
                <a:gd name="T42" fmla="*/ 1 w 388"/>
                <a:gd name="T43" fmla="*/ 1 h 944"/>
                <a:gd name="T44" fmla="*/ 1 w 388"/>
                <a:gd name="T45" fmla="*/ 1 h 944"/>
                <a:gd name="T46" fmla="*/ 1 w 388"/>
                <a:gd name="T47" fmla="*/ 1 h 944"/>
                <a:gd name="T48" fmla="*/ 1 w 388"/>
                <a:gd name="T49" fmla="*/ 1 h 944"/>
                <a:gd name="T50" fmla="*/ 1 w 388"/>
                <a:gd name="T51" fmla="*/ 1 h 944"/>
                <a:gd name="T52" fmla="*/ 1 w 388"/>
                <a:gd name="T53" fmla="*/ 1 h 944"/>
                <a:gd name="T54" fmla="*/ 1 w 388"/>
                <a:gd name="T55" fmla="*/ 1 h 944"/>
                <a:gd name="T56" fmla="*/ 1 w 388"/>
                <a:gd name="T57" fmla="*/ 1 h 944"/>
                <a:gd name="T58" fmla="*/ 1 w 388"/>
                <a:gd name="T59" fmla="*/ 1 h 944"/>
                <a:gd name="T60" fmla="*/ 1 w 388"/>
                <a:gd name="T61" fmla="*/ 1 h 944"/>
                <a:gd name="T62" fmla="*/ 1 w 388"/>
                <a:gd name="T63" fmla="*/ 1 h 944"/>
                <a:gd name="T64" fmla="*/ 1 w 388"/>
                <a:gd name="T65" fmla="*/ 1 h 944"/>
                <a:gd name="T66" fmla="*/ 1 w 388"/>
                <a:gd name="T67" fmla="*/ 1 h 944"/>
                <a:gd name="T68" fmla="*/ 1 w 388"/>
                <a:gd name="T69" fmla="*/ 1 h 944"/>
                <a:gd name="T70" fmla="*/ 1 w 388"/>
                <a:gd name="T71" fmla="*/ 1 h 944"/>
                <a:gd name="T72" fmla="*/ 1 w 388"/>
                <a:gd name="T73" fmla="*/ 0 h 944"/>
                <a:gd name="T74" fmla="*/ 0 w 388"/>
                <a:gd name="T75" fmla="*/ 1 h 94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88"/>
                <a:gd name="T115" fmla="*/ 0 h 944"/>
                <a:gd name="T116" fmla="*/ 388 w 388"/>
                <a:gd name="T117" fmla="*/ 944 h 94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88" h="944">
                  <a:moveTo>
                    <a:pt x="0" y="2"/>
                  </a:moveTo>
                  <a:lnTo>
                    <a:pt x="5" y="19"/>
                  </a:lnTo>
                  <a:lnTo>
                    <a:pt x="20" y="19"/>
                  </a:lnTo>
                  <a:lnTo>
                    <a:pt x="39" y="30"/>
                  </a:lnTo>
                  <a:lnTo>
                    <a:pt x="60" y="53"/>
                  </a:lnTo>
                  <a:lnTo>
                    <a:pt x="91" y="95"/>
                  </a:lnTo>
                  <a:lnTo>
                    <a:pt x="138" y="169"/>
                  </a:lnTo>
                  <a:lnTo>
                    <a:pt x="174" y="237"/>
                  </a:lnTo>
                  <a:lnTo>
                    <a:pt x="214" y="328"/>
                  </a:lnTo>
                  <a:lnTo>
                    <a:pt x="250" y="410"/>
                  </a:lnTo>
                  <a:lnTo>
                    <a:pt x="284" y="499"/>
                  </a:lnTo>
                  <a:lnTo>
                    <a:pt x="313" y="589"/>
                  </a:lnTo>
                  <a:lnTo>
                    <a:pt x="332" y="649"/>
                  </a:lnTo>
                  <a:lnTo>
                    <a:pt x="354" y="743"/>
                  </a:lnTo>
                  <a:lnTo>
                    <a:pt x="369" y="849"/>
                  </a:lnTo>
                  <a:lnTo>
                    <a:pt x="369" y="877"/>
                  </a:lnTo>
                  <a:lnTo>
                    <a:pt x="364" y="898"/>
                  </a:lnTo>
                  <a:lnTo>
                    <a:pt x="350" y="906"/>
                  </a:lnTo>
                  <a:lnTo>
                    <a:pt x="368" y="944"/>
                  </a:lnTo>
                  <a:lnTo>
                    <a:pt x="383" y="923"/>
                  </a:lnTo>
                  <a:lnTo>
                    <a:pt x="388" y="900"/>
                  </a:lnTo>
                  <a:lnTo>
                    <a:pt x="388" y="855"/>
                  </a:lnTo>
                  <a:lnTo>
                    <a:pt x="373" y="763"/>
                  </a:lnTo>
                  <a:lnTo>
                    <a:pt x="350" y="674"/>
                  </a:lnTo>
                  <a:lnTo>
                    <a:pt x="335" y="621"/>
                  </a:lnTo>
                  <a:lnTo>
                    <a:pt x="322" y="577"/>
                  </a:lnTo>
                  <a:lnTo>
                    <a:pt x="301" y="516"/>
                  </a:lnTo>
                  <a:lnTo>
                    <a:pt x="273" y="439"/>
                  </a:lnTo>
                  <a:lnTo>
                    <a:pt x="235" y="351"/>
                  </a:lnTo>
                  <a:lnTo>
                    <a:pt x="195" y="262"/>
                  </a:lnTo>
                  <a:lnTo>
                    <a:pt x="161" y="194"/>
                  </a:lnTo>
                  <a:lnTo>
                    <a:pt x="119" y="125"/>
                  </a:lnTo>
                  <a:lnTo>
                    <a:pt x="85" y="72"/>
                  </a:lnTo>
                  <a:lnTo>
                    <a:pt x="66" y="45"/>
                  </a:lnTo>
                  <a:lnTo>
                    <a:pt x="41" y="21"/>
                  </a:lnTo>
                  <a:lnTo>
                    <a:pt x="24" y="9"/>
                  </a:lnTo>
                  <a:lnTo>
                    <a:pt x="9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1" name="Freeform 68"/>
            <p:cNvSpPr>
              <a:spLocks/>
            </p:cNvSpPr>
            <p:nvPr/>
          </p:nvSpPr>
          <p:spPr bwMode="auto">
            <a:xfrm>
              <a:off x="741" y="703"/>
              <a:ext cx="190" cy="471"/>
            </a:xfrm>
            <a:custGeom>
              <a:avLst/>
              <a:gdLst>
                <a:gd name="T0" fmla="*/ 1 w 380"/>
                <a:gd name="T1" fmla="*/ 0 h 942"/>
                <a:gd name="T2" fmla="*/ 1 w 380"/>
                <a:gd name="T3" fmla="*/ 1 h 942"/>
                <a:gd name="T4" fmla="*/ 1 w 380"/>
                <a:gd name="T5" fmla="*/ 1 h 942"/>
                <a:gd name="T6" fmla="*/ 0 w 380"/>
                <a:gd name="T7" fmla="*/ 1 h 942"/>
                <a:gd name="T8" fmla="*/ 1 w 380"/>
                <a:gd name="T9" fmla="*/ 1 h 942"/>
                <a:gd name="T10" fmla="*/ 1 w 380"/>
                <a:gd name="T11" fmla="*/ 1 h 942"/>
                <a:gd name="T12" fmla="*/ 1 w 380"/>
                <a:gd name="T13" fmla="*/ 1 h 942"/>
                <a:gd name="T14" fmla="*/ 1 w 380"/>
                <a:gd name="T15" fmla="*/ 1 h 942"/>
                <a:gd name="T16" fmla="*/ 1 w 380"/>
                <a:gd name="T17" fmla="*/ 1 h 942"/>
                <a:gd name="T18" fmla="*/ 1 w 380"/>
                <a:gd name="T19" fmla="*/ 1 h 942"/>
                <a:gd name="T20" fmla="*/ 1 w 380"/>
                <a:gd name="T21" fmla="*/ 1 h 942"/>
                <a:gd name="T22" fmla="*/ 1 w 380"/>
                <a:gd name="T23" fmla="*/ 1 h 942"/>
                <a:gd name="T24" fmla="*/ 1 w 380"/>
                <a:gd name="T25" fmla="*/ 1 h 942"/>
                <a:gd name="T26" fmla="*/ 1 w 380"/>
                <a:gd name="T27" fmla="*/ 1 h 942"/>
                <a:gd name="T28" fmla="*/ 1 w 380"/>
                <a:gd name="T29" fmla="*/ 1 h 942"/>
                <a:gd name="T30" fmla="*/ 1 w 380"/>
                <a:gd name="T31" fmla="*/ 1 h 942"/>
                <a:gd name="T32" fmla="*/ 1 w 380"/>
                <a:gd name="T33" fmla="*/ 1 h 942"/>
                <a:gd name="T34" fmla="*/ 1 w 380"/>
                <a:gd name="T35" fmla="*/ 1 h 942"/>
                <a:gd name="T36" fmla="*/ 1 w 380"/>
                <a:gd name="T37" fmla="*/ 1 h 942"/>
                <a:gd name="T38" fmla="*/ 1 w 380"/>
                <a:gd name="T39" fmla="*/ 1 h 942"/>
                <a:gd name="T40" fmla="*/ 1 w 380"/>
                <a:gd name="T41" fmla="*/ 1 h 942"/>
                <a:gd name="T42" fmla="*/ 1 w 380"/>
                <a:gd name="T43" fmla="*/ 1 h 942"/>
                <a:gd name="T44" fmla="*/ 1 w 380"/>
                <a:gd name="T45" fmla="*/ 1 h 942"/>
                <a:gd name="T46" fmla="*/ 1 w 380"/>
                <a:gd name="T47" fmla="*/ 1 h 942"/>
                <a:gd name="T48" fmla="*/ 1 w 380"/>
                <a:gd name="T49" fmla="*/ 1 h 942"/>
                <a:gd name="T50" fmla="*/ 1 w 380"/>
                <a:gd name="T51" fmla="*/ 1 h 942"/>
                <a:gd name="T52" fmla="*/ 1 w 380"/>
                <a:gd name="T53" fmla="*/ 1 h 942"/>
                <a:gd name="T54" fmla="*/ 1 w 380"/>
                <a:gd name="T55" fmla="*/ 1 h 942"/>
                <a:gd name="T56" fmla="*/ 1 w 380"/>
                <a:gd name="T57" fmla="*/ 1 h 942"/>
                <a:gd name="T58" fmla="*/ 1 w 380"/>
                <a:gd name="T59" fmla="*/ 1 h 942"/>
                <a:gd name="T60" fmla="*/ 1 w 380"/>
                <a:gd name="T61" fmla="*/ 1 h 942"/>
                <a:gd name="T62" fmla="*/ 1 w 380"/>
                <a:gd name="T63" fmla="*/ 1 h 942"/>
                <a:gd name="T64" fmla="*/ 1 w 380"/>
                <a:gd name="T65" fmla="*/ 1 h 942"/>
                <a:gd name="T66" fmla="*/ 1 w 380"/>
                <a:gd name="T67" fmla="*/ 1 h 942"/>
                <a:gd name="T68" fmla="*/ 1 w 380"/>
                <a:gd name="T69" fmla="*/ 1 h 942"/>
                <a:gd name="T70" fmla="*/ 1 w 380"/>
                <a:gd name="T71" fmla="*/ 1 h 942"/>
                <a:gd name="T72" fmla="*/ 1 w 380"/>
                <a:gd name="T73" fmla="*/ 1 h 942"/>
                <a:gd name="T74" fmla="*/ 1 w 380"/>
                <a:gd name="T75" fmla="*/ 1 h 942"/>
                <a:gd name="T76" fmla="*/ 1 w 380"/>
                <a:gd name="T77" fmla="*/ 0 h 94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80"/>
                <a:gd name="T118" fmla="*/ 0 h 942"/>
                <a:gd name="T119" fmla="*/ 380 w 380"/>
                <a:gd name="T120" fmla="*/ 942 h 94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80" h="942">
                  <a:moveTo>
                    <a:pt x="12" y="0"/>
                  </a:moveTo>
                  <a:lnTo>
                    <a:pt x="6" y="7"/>
                  </a:lnTo>
                  <a:lnTo>
                    <a:pt x="2" y="24"/>
                  </a:lnTo>
                  <a:lnTo>
                    <a:pt x="0" y="53"/>
                  </a:lnTo>
                  <a:lnTo>
                    <a:pt x="6" y="110"/>
                  </a:lnTo>
                  <a:lnTo>
                    <a:pt x="17" y="180"/>
                  </a:lnTo>
                  <a:lnTo>
                    <a:pt x="32" y="250"/>
                  </a:lnTo>
                  <a:lnTo>
                    <a:pt x="63" y="353"/>
                  </a:lnTo>
                  <a:lnTo>
                    <a:pt x="84" y="418"/>
                  </a:lnTo>
                  <a:lnTo>
                    <a:pt x="127" y="539"/>
                  </a:lnTo>
                  <a:lnTo>
                    <a:pt x="152" y="600"/>
                  </a:lnTo>
                  <a:lnTo>
                    <a:pt x="175" y="655"/>
                  </a:lnTo>
                  <a:lnTo>
                    <a:pt x="207" y="725"/>
                  </a:lnTo>
                  <a:lnTo>
                    <a:pt x="226" y="765"/>
                  </a:lnTo>
                  <a:lnTo>
                    <a:pt x="245" y="803"/>
                  </a:lnTo>
                  <a:lnTo>
                    <a:pt x="268" y="841"/>
                  </a:lnTo>
                  <a:lnTo>
                    <a:pt x="300" y="894"/>
                  </a:lnTo>
                  <a:lnTo>
                    <a:pt x="313" y="908"/>
                  </a:lnTo>
                  <a:lnTo>
                    <a:pt x="330" y="923"/>
                  </a:lnTo>
                  <a:lnTo>
                    <a:pt x="347" y="932"/>
                  </a:lnTo>
                  <a:lnTo>
                    <a:pt x="380" y="942"/>
                  </a:lnTo>
                  <a:lnTo>
                    <a:pt x="362" y="904"/>
                  </a:lnTo>
                  <a:lnTo>
                    <a:pt x="340" y="894"/>
                  </a:lnTo>
                  <a:lnTo>
                    <a:pt x="311" y="864"/>
                  </a:lnTo>
                  <a:lnTo>
                    <a:pt x="283" y="824"/>
                  </a:lnTo>
                  <a:lnTo>
                    <a:pt x="256" y="780"/>
                  </a:lnTo>
                  <a:lnTo>
                    <a:pt x="211" y="695"/>
                  </a:lnTo>
                  <a:lnTo>
                    <a:pt x="169" y="606"/>
                  </a:lnTo>
                  <a:lnTo>
                    <a:pt x="129" y="514"/>
                  </a:lnTo>
                  <a:lnTo>
                    <a:pt x="99" y="431"/>
                  </a:lnTo>
                  <a:lnTo>
                    <a:pt x="80" y="380"/>
                  </a:lnTo>
                  <a:lnTo>
                    <a:pt x="48" y="269"/>
                  </a:lnTo>
                  <a:lnTo>
                    <a:pt x="23" y="180"/>
                  </a:lnTo>
                  <a:lnTo>
                    <a:pt x="12" y="89"/>
                  </a:lnTo>
                  <a:lnTo>
                    <a:pt x="10" y="72"/>
                  </a:lnTo>
                  <a:lnTo>
                    <a:pt x="8" y="59"/>
                  </a:lnTo>
                  <a:lnTo>
                    <a:pt x="12" y="32"/>
                  </a:lnTo>
                  <a:lnTo>
                    <a:pt x="17" y="1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2" name="Freeform 69"/>
            <p:cNvSpPr>
              <a:spLocks/>
            </p:cNvSpPr>
            <p:nvPr/>
          </p:nvSpPr>
          <p:spPr bwMode="auto">
            <a:xfrm>
              <a:off x="745" y="711"/>
              <a:ext cx="187" cy="444"/>
            </a:xfrm>
            <a:custGeom>
              <a:avLst/>
              <a:gdLst>
                <a:gd name="T0" fmla="*/ 1 w 373"/>
                <a:gd name="T1" fmla="*/ 0 h 887"/>
                <a:gd name="T2" fmla="*/ 1 w 373"/>
                <a:gd name="T3" fmla="*/ 1 h 887"/>
                <a:gd name="T4" fmla="*/ 0 w 373"/>
                <a:gd name="T5" fmla="*/ 1 h 887"/>
                <a:gd name="T6" fmla="*/ 1 w 373"/>
                <a:gd name="T7" fmla="*/ 1 h 887"/>
                <a:gd name="T8" fmla="*/ 1 w 373"/>
                <a:gd name="T9" fmla="*/ 1 h 887"/>
                <a:gd name="T10" fmla="*/ 1 w 373"/>
                <a:gd name="T11" fmla="*/ 1 h 887"/>
                <a:gd name="T12" fmla="*/ 1 w 373"/>
                <a:gd name="T13" fmla="*/ 1 h 887"/>
                <a:gd name="T14" fmla="*/ 1 w 373"/>
                <a:gd name="T15" fmla="*/ 1 h 887"/>
                <a:gd name="T16" fmla="*/ 1 w 373"/>
                <a:gd name="T17" fmla="*/ 1 h 887"/>
                <a:gd name="T18" fmla="*/ 1 w 373"/>
                <a:gd name="T19" fmla="*/ 1 h 887"/>
                <a:gd name="T20" fmla="*/ 1 w 373"/>
                <a:gd name="T21" fmla="*/ 1 h 887"/>
                <a:gd name="T22" fmla="*/ 1 w 373"/>
                <a:gd name="T23" fmla="*/ 1 h 887"/>
                <a:gd name="T24" fmla="*/ 1 w 373"/>
                <a:gd name="T25" fmla="*/ 1 h 887"/>
                <a:gd name="T26" fmla="*/ 1 w 373"/>
                <a:gd name="T27" fmla="*/ 1 h 887"/>
                <a:gd name="T28" fmla="*/ 1 w 373"/>
                <a:gd name="T29" fmla="*/ 1 h 887"/>
                <a:gd name="T30" fmla="*/ 1 w 373"/>
                <a:gd name="T31" fmla="*/ 1 h 887"/>
                <a:gd name="T32" fmla="*/ 1 w 373"/>
                <a:gd name="T33" fmla="*/ 1 h 887"/>
                <a:gd name="T34" fmla="*/ 1 w 373"/>
                <a:gd name="T35" fmla="*/ 1 h 887"/>
                <a:gd name="T36" fmla="*/ 1 w 373"/>
                <a:gd name="T37" fmla="*/ 1 h 887"/>
                <a:gd name="T38" fmla="*/ 1 w 373"/>
                <a:gd name="T39" fmla="*/ 1 h 887"/>
                <a:gd name="T40" fmla="*/ 1 w 373"/>
                <a:gd name="T41" fmla="*/ 1 h 887"/>
                <a:gd name="T42" fmla="*/ 1 w 373"/>
                <a:gd name="T43" fmla="*/ 1 h 887"/>
                <a:gd name="T44" fmla="*/ 1 w 373"/>
                <a:gd name="T45" fmla="*/ 1 h 887"/>
                <a:gd name="T46" fmla="*/ 1 w 373"/>
                <a:gd name="T47" fmla="*/ 1 h 887"/>
                <a:gd name="T48" fmla="*/ 1 w 373"/>
                <a:gd name="T49" fmla="*/ 1 h 887"/>
                <a:gd name="T50" fmla="*/ 1 w 373"/>
                <a:gd name="T51" fmla="*/ 1 h 887"/>
                <a:gd name="T52" fmla="*/ 1 w 373"/>
                <a:gd name="T53" fmla="*/ 1 h 887"/>
                <a:gd name="T54" fmla="*/ 1 w 373"/>
                <a:gd name="T55" fmla="*/ 1 h 887"/>
                <a:gd name="T56" fmla="*/ 1 w 373"/>
                <a:gd name="T57" fmla="*/ 1 h 887"/>
                <a:gd name="T58" fmla="*/ 1 w 373"/>
                <a:gd name="T59" fmla="*/ 1 h 887"/>
                <a:gd name="T60" fmla="*/ 1 w 373"/>
                <a:gd name="T61" fmla="*/ 1 h 887"/>
                <a:gd name="T62" fmla="*/ 1 w 373"/>
                <a:gd name="T63" fmla="*/ 0 h 887"/>
                <a:gd name="T64" fmla="*/ 1 w 373"/>
                <a:gd name="T65" fmla="*/ 0 h 88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73"/>
                <a:gd name="T100" fmla="*/ 0 h 887"/>
                <a:gd name="T101" fmla="*/ 373 w 373"/>
                <a:gd name="T102" fmla="*/ 887 h 88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73" h="887">
                  <a:moveTo>
                    <a:pt x="9" y="0"/>
                  </a:moveTo>
                  <a:lnTo>
                    <a:pt x="4" y="15"/>
                  </a:lnTo>
                  <a:lnTo>
                    <a:pt x="0" y="42"/>
                  </a:lnTo>
                  <a:lnTo>
                    <a:pt x="2" y="55"/>
                  </a:lnTo>
                  <a:lnTo>
                    <a:pt x="4" y="72"/>
                  </a:lnTo>
                  <a:lnTo>
                    <a:pt x="15" y="163"/>
                  </a:lnTo>
                  <a:lnTo>
                    <a:pt x="40" y="252"/>
                  </a:lnTo>
                  <a:lnTo>
                    <a:pt x="72" y="363"/>
                  </a:lnTo>
                  <a:lnTo>
                    <a:pt x="91" y="414"/>
                  </a:lnTo>
                  <a:lnTo>
                    <a:pt x="121" y="497"/>
                  </a:lnTo>
                  <a:lnTo>
                    <a:pt x="161" y="589"/>
                  </a:lnTo>
                  <a:lnTo>
                    <a:pt x="203" y="678"/>
                  </a:lnTo>
                  <a:lnTo>
                    <a:pt x="248" y="763"/>
                  </a:lnTo>
                  <a:lnTo>
                    <a:pt x="275" y="807"/>
                  </a:lnTo>
                  <a:lnTo>
                    <a:pt x="303" y="847"/>
                  </a:lnTo>
                  <a:lnTo>
                    <a:pt x="332" y="877"/>
                  </a:lnTo>
                  <a:lnTo>
                    <a:pt x="354" y="887"/>
                  </a:lnTo>
                  <a:lnTo>
                    <a:pt x="368" y="879"/>
                  </a:lnTo>
                  <a:lnTo>
                    <a:pt x="373" y="858"/>
                  </a:lnTo>
                  <a:lnTo>
                    <a:pt x="373" y="830"/>
                  </a:lnTo>
                  <a:lnTo>
                    <a:pt x="358" y="724"/>
                  </a:lnTo>
                  <a:lnTo>
                    <a:pt x="336" y="630"/>
                  </a:lnTo>
                  <a:lnTo>
                    <a:pt x="317" y="570"/>
                  </a:lnTo>
                  <a:lnTo>
                    <a:pt x="288" y="480"/>
                  </a:lnTo>
                  <a:lnTo>
                    <a:pt x="254" y="391"/>
                  </a:lnTo>
                  <a:lnTo>
                    <a:pt x="218" y="309"/>
                  </a:lnTo>
                  <a:lnTo>
                    <a:pt x="178" y="218"/>
                  </a:lnTo>
                  <a:lnTo>
                    <a:pt x="142" y="150"/>
                  </a:lnTo>
                  <a:lnTo>
                    <a:pt x="95" y="76"/>
                  </a:lnTo>
                  <a:lnTo>
                    <a:pt x="64" y="34"/>
                  </a:lnTo>
                  <a:lnTo>
                    <a:pt x="43" y="11"/>
                  </a:lnTo>
                  <a:lnTo>
                    <a:pt x="24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3" name="Freeform 70"/>
            <p:cNvSpPr>
              <a:spLocks/>
            </p:cNvSpPr>
            <p:nvPr/>
          </p:nvSpPr>
          <p:spPr bwMode="auto">
            <a:xfrm>
              <a:off x="587" y="729"/>
              <a:ext cx="304" cy="421"/>
            </a:xfrm>
            <a:custGeom>
              <a:avLst/>
              <a:gdLst>
                <a:gd name="T0" fmla="*/ 0 w 609"/>
                <a:gd name="T1" fmla="*/ 1 h 841"/>
                <a:gd name="T2" fmla="*/ 0 w 609"/>
                <a:gd name="T3" fmla="*/ 1 h 841"/>
                <a:gd name="T4" fmla="*/ 0 w 609"/>
                <a:gd name="T5" fmla="*/ 1 h 841"/>
                <a:gd name="T6" fmla="*/ 0 w 609"/>
                <a:gd name="T7" fmla="*/ 1 h 841"/>
                <a:gd name="T8" fmla="*/ 0 w 609"/>
                <a:gd name="T9" fmla="*/ 1 h 841"/>
                <a:gd name="T10" fmla="*/ 0 w 609"/>
                <a:gd name="T11" fmla="*/ 1 h 841"/>
                <a:gd name="T12" fmla="*/ 0 w 609"/>
                <a:gd name="T13" fmla="*/ 1 h 841"/>
                <a:gd name="T14" fmla="*/ 0 w 609"/>
                <a:gd name="T15" fmla="*/ 1 h 841"/>
                <a:gd name="T16" fmla="*/ 0 w 609"/>
                <a:gd name="T17" fmla="*/ 1 h 841"/>
                <a:gd name="T18" fmla="*/ 0 w 609"/>
                <a:gd name="T19" fmla="*/ 1 h 841"/>
                <a:gd name="T20" fmla="*/ 0 w 609"/>
                <a:gd name="T21" fmla="*/ 1 h 841"/>
                <a:gd name="T22" fmla="*/ 0 w 609"/>
                <a:gd name="T23" fmla="*/ 1 h 841"/>
                <a:gd name="T24" fmla="*/ 0 w 609"/>
                <a:gd name="T25" fmla="*/ 1 h 841"/>
                <a:gd name="T26" fmla="*/ 0 w 609"/>
                <a:gd name="T27" fmla="*/ 1 h 841"/>
                <a:gd name="T28" fmla="*/ 0 w 609"/>
                <a:gd name="T29" fmla="*/ 1 h 841"/>
                <a:gd name="T30" fmla="*/ 0 w 609"/>
                <a:gd name="T31" fmla="*/ 1 h 841"/>
                <a:gd name="T32" fmla="*/ 0 w 609"/>
                <a:gd name="T33" fmla="*/ 1 h 841"/>
                <a:gd name="T34" fmla="*/ 0 w 609"/>
                <a:gd name="T35" fmla="*/ 1 h 841"/>
                <a:gd name="T36" fmla="*/ 0 w 609"/>
                <a:gd name="T37" fmla="*/ 1 h 841"/>
                <a:gd name="T38" fmla="*/ 0 w 609"/>
                <a:gd name="T39" fmla="*/ 1 h 841"/>
                <a:gd name="T40" fmla="*/ 0 w 609"/>
                <a:gd name="T41" fmla="*/ 1 h 841"/>
                <a:gd name="T42" fmla="*/ 0 w 609"/>
                <a:gd name="T43" fmla="*/ 1 h 841"/>
                <a:gd name="T44" fmla="*/ 0 w 609"/>
                <a:gd name="T45" fmla="*/ 1 h 841"/>
                <a:gd name="T46" fmla="*/ 0 w 609"/>
                <a:gd name="T47" fmla="*/ 1 h 841"/>
                <a:gd name="T48" fmla="*/ 0 w 609"/>
                <a:gd name="T49" fmla="*/ 1 h 841"/>
                <a:gd name="T50" fmla="*/ 0 w 609"/>
                <a:gd name="T51" fmla="*/ 1 h 841"/>
                <a:gd name="T52" fmla="*/ 0 w 609"/>
                <a:gd name="T53" fmla="*/ 1 h 841"/>
                <a:gd name="T54" fmla="*/ 0 w 609"/>
                <a:gd name="T55" fmla="*/ 1 h 841"/>
                <a:gd name="T56" fmla="*/ 0 w 609"/>
                <a:gd name="T57" fmla="*/ 1 h 841"/>
                <a:gd name="T58" fmla="*/ 0 w 609"/>
                <a:gd name="T59" fmla="*/ 1 h 841"/>
                <a:gd name="T60" fmla="*/ 0 w 609"/>
                <a:gd name="T61" fmla="*/ 1 h 841"/>
                <a:gd name="T62" fmla="*/ 0 w 609"/>
                <a:gd name="T63" fmla="*/ 1 h 841"/>
                <a:gd name="T64" fmla="*/ 0 w 609"/>
                <a:gd name="T65" fmla="*/ 1 h 841"/>
                <a:gd name="T66" fmla="*/ 0 w 609"/>
                <a:gd name="T67" fmla="*/ 1 h 841"/>
                <a:gd name="T68" fmla="*/ 0 w 609"/>
                <a:gd name="T69" fmla="*/ 1 h 841"/>
                <a:gd name="T70" fmla="*/ 0 w 609"/>
                <a:gd name="T71" fmla="*/ 1 h 841"/>
                <a:gd name="T72" fmla="*/ 0 w 609"/>
                <a:gd name="T73" fmla="*/ 0 h 841"/>
                <a:gd name="T74" fmla="*/ 0 w 609"/>
                <a:gd name="T75" fmla="*/ 1 h 84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09"/>
                <a:gd name="T115" fmla="*/ 0 h 841"/>
                <a:gd name="T116" fmla="*/ 609 w 609"/>
                <a:gd name="T117" fmla="*/ 841 h 84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09" h="841">
                  <a:moveTo>
                    <a:pt x="0" y="596"/>
                  </a:moveTo>
                  <a:lnTo>
                    <a:pt x="11" y="596"/>
                  </a:lnTo>
                  <a:lnTo>
                    <a:pt x="19" y="600"/>
                  </a:lnTo>
                  <a:lnTo>
                    <a:pt x="19" y="587"/>
                  </a:lnTo>
                  <a:lnTo>
                    <a:pt x="25" y="568"/>
                  </a:lnTo>
                  <a:lnTo>
                    <a:pt x="36" y="562"/>
                  </a:lnTo>
                  <a:lnTo>
                    <a:pt x="51" y="564"/>
                  </a:lnTo>
                  <a:lnTo>
                    <a:pt x="57" y="575"/>
                  </a:lnTo>
                  <a:lnTo>
                    <a:pt x="59" y="581"/>
                  </a:lnTo>
                  <a:lnTo>
                    <a:pt x="76" y="577"/>
                  </a:lnTo>
                  <a:lnTo>
                    <a:pt x="85" y="579"/>
                  </a:lnTo>
                  <a:lnTo>
                    <a:pt x="93" y="600"/>
                  </a:lnTo>
                  <a:lnTo>
                    <a:pt x="95" y="615"/>
                  </a:lnTo>
                  <a:lnTo>
                    <a:pt x="102" y="615"/>
                  </a:lnTo>
                  <a:lnTo>
                    <a:pt x="114" y="629"/>
                  </a:lnTo>
                  <a:lnTo>
                    <a:pt x="114" y="655"/>
                  </a:lnTo>
                  <a:lnTo>
                    <a:pt x="110" y="665"/>
                  </a:lnTo>
                  <a:lnTo>
                    <a:pt x="104" y="676"/>
                  </a:lnTo>
                  <a:lnTo>
                    <a:pt x="97" y="684"/>
                  </a:lnTo>
                  <a:lnTo>
                    <a:pt x="110" y="708"/>
                  </a:lnTo>
                  <a:lnTo>
                    <a:pt x="118" y="727"/>
                  </a:lnTo>
                  <a:lnTo>
                    <a:pt x="120" y="739"/>
                  </a:lnTo>
                  <a:lnTo>
                    <a:pt x="112" y="767"/>
                  </a:lnTo>
                  <a:lnTo>
                    <a:pt x="609" y="841"/>
                  </a:lnTo>
                  <a:lnTo>
                    <a:pt x="577" y="788"/>
                  </a:lnTo>
                  <a:lnTo>
                    <a:pt x="554" y="750"/>
                  </a:lnTo>
                  <a:lnTo>
                    <a:pt x="535" y="712"/>
                  </a:lnTo>
                  <a:lnTo>
                    <a:pt x="516" y="672"/>
                  </a:lnTo>
                  <a:lnTo>
                    <a:pt x="484" y="602"/>
                  </a:lnTo>
                  <a:lnTo>
                    <a:pt x="461" y="547"/>
                  </a:lnTo>
                  <a:lnTo>
                    <a:pt x="436" y="486"/>
                  </a:lnTo>
                  <a:lnTo>
                    <a:pt x="393" y="365"/>
                  </a:lnTo>
                  <a:lnTo>
                    <a:pt x="372" y="300"/>
                  </a:lnTo>
                  <a:lnTo>
                    <a:pt x="341" y="197"/>
                  </a:lnTo>
                  <a:lnTo>
                    <a:pt x="326" y="127"/>
                  </a:lnTo>
                  <a:lnTo>
                    <a:pt x="315" y="57"/>
                  </a:lnTo>
                  <a:lnTo>
                    <a:pt x="309" y="0"/>
                  </a:lnTo>
                  <a:lnTo>
                    <a:pt x="0" y="59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bg2"/>
                </a:gs>
              </a:gsLst>
              <a:lin ang="2700000" scaled="1"/>
            </a:gra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4" name="Freeform 71"/>
            <p:cNvSpPr>
              <a:spLocks/>
            </p:cNvSpPr>
            <p:nvPr/>
          </p:nvSpPr>
          <p:spPr bwMode="auto">
            <a:xfrm>
              <a:off x="640" y="1113"/>
              <a:ext cx="291" cy="61"/>
            </a:xfrm>
            <a:custGeom>
              <a:avLst/>
              <a:gdLst>
                <a:gd name="T0" fmla="*/ 0 w 583"/>
                <a:gd name="T1" fmla="*/ 1 h 122"/>
                <a:gd name="T2" fmla="*/ 0 w 583"/>
                <a:gd name="T3" fmla="*/ 1 h 122"/>
                <a:gd name="T4" fmla="*/ 0 w 583"/>
                <a:gd name="T5" fmla="*/ 1 h 122"/>
                <a:gd name="T6" fmla="*/ 0 w 583"/>
                <a:gd name="T7" fmla="*/ 1 h 122"/>
                <a:gd name="T8" fmla="*/ 0 w 583"/>
                <a:gd name="T9" fmla="*/ 1 h 122"/>
                <a:gd name="T10" fmla="*/ 0 w 583"/>
                <a:gd name="T11" fmla="*/ 0 h 122"/>
                <a:gd name="T12" fmla="*/ 0 w 583"/>
                <a:gd name="T13" fmla="*/ 1 h 122"/>
                <a:gd name="T14" fmla="*/ 0 w 583"/>
                <a:gd name="T15" fmla="*/ 1 h 122"/>
                <a:gd name="T16" fmla="*/ 0 w 583"/>
                <a:gd name="T17" fmla="*/ 1 h 122"/>
                <a:gd name="T18" fmla="*/ 0 w 583"/>
                <a:gd name="T19" fmla="*/ 1 h 122"/>
                <a:gd name="T20" fmla="*/ 0 w 583"/>
                <a:gd name="T21" fmla="*/ 1 h 122"/>
                <a:gd name="T22" fmla="*/ 0 w 583"/>
                <a:gd name="T23" fmla="*/ 1 h 1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83"/>
                <a:gd name="T37" fmla="*/ 0 h 122"/>
                <a:gd name="T38" fmla="*/ 583 w 583"/>
                <a:gd name="T39" fmla="*/ 122 h 12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83" h="122">
                  <a:moveTo>
                    <a:pt x="583" y="122"/>
                  </a:moveTo>
                  <a:lnTo>
                    <a:pt x="550" y="112"/>
                  </a:lnTo>
                  <a:lnTo>
                    <a:pt x="533" y="103"/>
                  </a:lnTo>
                  <a:lnTo>
                    <a:pt x="516" y="88"/>
                  </a:lnTo>
                  <a:lnTo>
                    <a:pt x="503" y="74"/>
                  </a:lnTo>
                  <a:lnTo>
                    <a:pt x="6" y="0"/>
                  </a:lnTo>
                  <a:lnTo>
                    <a:pt x="0" y="23"/>
                  </a:lnTo>
                  <a:lnTo>
                    <a:pt x="150" y="50"/>
                  </a:lnTo>
                  <a:lnTo>
                    <a:pt x="161" y="50"/>
                  </a:lnTo>
                  <a:lnTo>
                    <a:pt x="270" y="65"/>
                  </a:lnTo>
                  <a:lnTo>
                    <a:pt x="298" y="71"/>
                  </a:lnTo>
                  <a:lnTo>
                    <a:pt x="583" y="1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24" name="Group 121"/>
          <p:cNvGrpSpPr>
            <a:grpSpLocks/>
          </p:cNvGrpSpPr>
          <p:nvPr/>
        </p:nvGrpSpPr>
        <p:grpSpPr bwMode="auto">
          <a:xfrm>
            <a:off x="5272088" y="3568700"/>
            <a:ext cx="1479550" cy="1157288"/>
            <a:chOff x="3678" y="1490"/>
            <a:chExt cx="932" cy="729"/>
          </a:xfrm>
        </p:grpSpPr>
        <p:sp>
          <p:nvSpPr>
            <p:cNvPr id="9234" name="AutoShape 110"/>
            <p:cNvSpPr>
              <a:spLocks noChangeArrowheads="1"/>
            </p:cNvSpPr>
            <p:nvPr/>
          </p:nvSpPr>
          <p:spPr bwMode="auto">
            <a:xfrm>
              <a:off x="3678" y="1490"/>
              <a:ext cx="932" cy="729"/>
            </a:xfrm>
            <a:prstGeom prst="wedgeRoundRectCallout">
              <a:avLst>
                <a:gd name="adj1" fmla="val 213"/>
                <a:gd name="adj2" fmla="val 84431"/>
                <a:gd name="adj3" fmla="val 16667"/>
              </a:avLst>
            </a:prstGeom>
            <a:solidFill>
              <a:srgbClr val="FFFFCC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grpSp>
          <p:nvGrpSpPr>
            <p:cNvPr id="9235" name="Group 107"/>
            <p:cNvGrpSpPr>
              <a:grpSpLocks/>
            </p:cNvGrpSpPr>
            <p:nvPr/>
          </p:nvGrpSpPr>
          <p:grpSpPr bwMode="auto">
            <a:xfrm>
              <a:off x="3809" y="1576"/>
              <a:ext cx="723" cy="558"/>
              <a:chOff x="1487" y="682"/>
              <a:chExt cx="1152" cy="558"/>
            </a:xfrm>
          </p:grpSpPr>
          <p:sp>
            <p:nvSpPr>
              <p:cNvPr id="9236" name="Freeform 108"/>
              <p:cNvSpPr>
                <a:spLocks/>
              </p:cNvSpPr>
              <p:nvPr/>
            </p:nvSpPr>
            <p:spPr bwMode="auto">
              <a:xfrm>
                <a:off x="1487" y="682"/>
                <a:ext cx="1152" cy="558"/>
              </a:xfrm>
              <a:custGeom>
                <a:avLst/>
                <a:gdLst>
                  <a:gd name="T0" fmla="*/ 0 w 1152"/>
                  <a:gd name="T1" fmla="*/ 0 h 558"/>
                  <a:gd name="T2" fmla="*/ 0 w 1152"/>
                  <a:gd name="T3" fmla="*/ 558 h 558"/>
                  <a:gd name="T4" fmla="*/ 1152 w 1152"/>
                  <a:gd name="T5" fmla="*/ 558 h 558"/>
                  <a:gd name="T6" fmla="*/ 0 60000 65536"/>
                  <a:gd name="T7" fmla="*/ 0 60000 65536"/>
                  <a:gd name="T8" fmla="*/ 0 60000 65536"/>
                  <a:gd name="T9" fmla="*/ 0 w 1152"/>
                  <a:gd name="T10" fmla="*/ 0 h 558"/>
                  <a:gd name="T11" fmla="*/ 1152 w 1152"/>
                  <a:gd name="T12" fmla="*/ 558 h 55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52" h="558">
                    <a:moveTo>
                      <a:pt x="0" y="0"/>
                    </a:moveTo>
                    <a:lnTo>
                      <a:pt x="0" y="558"/>
                    </a:lnTo>
                    <a:lnTo>
                      <a:pt x="1152" y="55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7" name="Freeform 109"/>
              <p:cNvSpPr>
                <a:spLocks/>
              </p:cNvSpPr>
              <p:nvPr/>
            </p:nvSpPr>
            <p:spPr bwMode="auto">
              <a:xfrm>
                <a:off x="1487" y="715"/>
                <a:ext cx="1070" cy="391"/>
              </a:xfrm>
              <a:custGeom>
                <a:avLst/>
                <a:gdLst>
                  <a:gd name="T0" fmla="*/ 0 w 1070"/>
                  <a:gd name="T1" fmla="*/ 337 h 391"/>
                  <a:gd name="T2" fmla="*/ 76 w 1070"/>
                  <a:gd name="T3" fmla="*/ 114 h 391"/>
                  <a:gd name="T4" fmla="*/ 147 w 1070"/>
                  <a:gd name="T5" fmla="*/ 296 h 391"/>
                  <a:gd name="T6" fmla="*/ 212 w 1070"/>
                  <a:gd name="T7" fmla="*/ 325 h 391"/>
                  <a:gd name="T8" fmla="*/ 282 w 1070"/>
                  <a:gd name="T9" fmla="*/ 2 h 391"/>
                  <a:gd name="T10" fmla="*/ 359 w 1070"/>
                  <a:gd name="T11" fmla="*/ 314 h 391"/>
                  <a:gd name="T12" fmla="*/ 517 w 1070"/>
                  <a:gd name="T13" fmla="*/ 208 h 391"/>
                  <a:gd name="T14" fmla="*/ 553 w 1070"/>
                  <a:gd name="T15" fmla="*/ 366 h 391"/>
                  <a:gd name="T16" fmla="*/ 723 w 1070"/>
                  <a:gd name="T17" fmla="*/ 73 h 391"/>
                  <a:gd name="T18" fmla="*/ 811 w 1070"/>
                  <a:gd name="T19" fmla="*/ 296 h 391"/>
                  <a:gd name="T20" fmla="*/ 864 w 1070"/>
                  <a:gd name="T21" fmla="*/ 372 h 391"/>
                  <a:gd name="T22" fmla="*/ 982 w 1070"/>
                  <a:gd name="T23" fmla="*/ 184 h 391"/>
                  <a:gd name="T24" fmla="*/ 999 w 1070"/>
                  <a:gd name="T25" fmla="*/ 349 h 391"/>
                  <a:gd name="T26" fmla="*/ 1070 w 1070"/>
                  <a:gd name="T27" fmla="*/ 343 h 3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070"/>
                  <a:gd name="T43" fmla="*/ 0 h 391"/>
                  <a:gd name="T44" fmla="*/ 1070 w 1070"/>
                  <a:gd name="T45" fmla="*/ 391 h 39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070" h="391">
                    <a:moveTo>
                      <a:pt x="0" y="337"/>
                    </a:moveTo>
                    <a:cubicBezTo>
                      <a:pt x="26" y="229"/>
                      <a:pt x="52" y="121"/>
                      <a:pt x="76" y="114"/>
                    </a:cubicBezTo>
                    <a:cubicBezTo>
                      <a:pt x="100" y="107"/>
                      <a:pt x="124" y="261"/>
                      <a:pt x="147" y="296"/>
                    </a:cubicBezTo>
                    <a:cubicBezTo>
                      <a:pt x="170" y="331"/>
                      <a:pt x="190" y="374"/>
                      <a:pt x="212" y="325"/>
                    </a:cubicBezTo>
                    <a:cubicBezTo>
                      <a:pt x="234" y="276"/>
                      <a:pt x="258" y="4"/>
                      <a:pt x="282" y="2"/>
                    </a:cubicBezTo>
                    <a:cubicBezTo>
                      <a:pt x="306" y="0"/>
                      <a:pt x="320" y="280"/>
                      <a:pt x="359" y="314"/>
                    </a:cubicBezTo>
                    <a:cubicBezTo>
                      <a:pt x="398" y="348"/>
                      <a:pt x="485" y="199"/>
                      <a:pt x="517" y="208"/>
                    </a:cubicBezTo>
                    <a:cubicBezTo>
                      <a:pt x="549" y="217"/>
                      <a:pt x="519" y="389"/>
                      <a:pt x="553" y="366"/>
                    </a:cubicBezTo>
                    <a:cubicBezTo>
                      <a:pt x="587" y="343"/>
                      <a:pt x="680" y="85"/>
                      <a:pt x="723" y="73"/>
                    </a:cubicBezTo>
                    <a:cubicBezTo>
                      <a:pt x="766" y="61"/>
                      <a:pt x="788" y="246"/>
                      <a:pt x="811" y="296"/>
                    </a:cubicBezTo>
                    <a:cubicBezTo>
                      <a:pt x="834" y="346"/>
                      <a:pt x="835" y="391"/>
                      <a:pt x="864" y="372"/>
                    </a:cubicBezTo>
                    <a:cubicBezTo>
                      <a:pt x="893" y="353"/>
                      <a:pt x="960" y="188"/>
                      <a:pt x="982" y="184"/>
                    </a:cubicBezTo>
                    <a:cubicBezTo>
                      <a:pt x="1004" y="180"/>
                      <a:pt x="984" y="323"/>
                      <a:pt x="999" y="349"/>
                    </a:cubicBezTo>
                    <a:cubicBezTo>
                      <a:pt x="1014" y="375"/>
                      <a:pt x="1042" y="359"/>
                      <a:pt x="1070" y="343"/>
                    </a:cubicBez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225" name="Rectangle 114"/>
          <p:cNvSpPr>
            <a:spLocks noChangeArrowheads="1"/>
          </p:cNvSpPr>
          <p:nvPr/>
        </p:nvSpPr>
        <p:spPr bwMode="auto">
          <a:xfrm>
            <a:off x="5210175" y="3206750"/>
            <a:ext cx="2657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аналоговый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сигнал </a:t>
            </a:r>
          </a:p>
        </p:txBody>
      </p:sp>
      <p:grpSp>
        <p:nvGrpSpPr>
          <p:cNvPr id="9226" name="Group 123"/>
          <p:cNvGrpSpPr>
            <a:grpSpLocks/>
          </p:cNvGrpSpPr>
          <p:nvPr/>
        </p:nvGrpSpPr>
        <p:grpSpPr bwMode="auto">
          <a:xfrm>
            <a:off x="1450975" y="3652838"/>
            <a:ext cx="6146800" cy="1976437"/>
            <a:chOff x="706" y="1403"/>
            <a:chExt cx="3872" cy="1245"/>
          </a:xfrm>
        </p:grpSpPr>
        <p:sp>
          <p:nvSpPr>
            <p:cNvPr id="9229" name="Freeform 9"/>
            <p:cNvSpPr>
              <a:spLocks/>
            </p:cNvSpPr>
            <p:nvPr/>
          </p:nvSpPr>
          <p:spPr bwMode="auto">
            <a:xfrm>
              <a:off x="1203" y="1965"/>
              <a:ext cx="1423" cy="357"/>
            </a:xfrm>
            <a:custGeom>
              <a:avLst/>
              <a:gdLst>
                <a:gd name="T0" fmla="*/ 0 w 2680"/>
                <a:gd name="T1" fmla="*/ 74 h 357"/>
                <a:gd name="T2" fmla="*/ 1 w 2680"/>
                <a:gd name="T3" fmla="*/ 244 h 357"/>
                <a:gd name="T4" fmla="*/ 1 w 2680"/>
                <a:gd name="T5" fmla="*/ 215 h 357"/>
                <a:gd name="T6" fmla="*/ 1 w 2680"/>
                <a:gd name="T7" fmla="*/ 338 h 357"/>
                <a:gd name="T8" fmla="*/ 1 w 2680"/>
                <a:gd name="T9" fmla="*/ 103 h 357"/>
                <a:gd name="T10" fmla="*/ 1 w 2680"/>
                <a:gd name="T11" fmla="*/ 3 h 357"/>
                <a:gd name="T12" fmla="*/ 1 w 2680"/>
                <a:gd name="T13" fmla="*/ 121 h 3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80"/>
                <a:gd name="T22" fmla="*/ 0 h 357"/>
                <a:gd name="T23" fmla="*/ 2680 w 2680"/>
                <a:gd name="T24" fmla="*/ 357 h 3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80" h="357">
                  <a:moveTo>
                    <a:pt x="0" y="74"/>
                  </a:moveTo>
                  <a:cubicBezTo>
                    <a:pt x="56" y="147"/>
                    <a:pt x="112" y="221"/>
                    <a:pt x="241" y="244"/>
                  </a:cubicBezTo>
                  <a:cubicBezTo>
                    <a:pt x="370" y="267"/>
                    <a:pt x="556" y="199"/>
                    <a:pt x="776" y="215"/>
                  </a:cubicBezTo>
                  <a:cubicBezTo>
                    <a:pt x="996" y="231"/>
                    <a:pt x="1358" y="357"/>
                    <a:pt x="1563" y="338"/>
                  </a:cubicBezTo>
                  <a:cubicBezTo>
                    <a:pt x="1768" y="319"/>
                    <a:pt x="1848" y="159"/>
                    <a:pt x="2004" y="103"/>
                  </a:cubicBezTo>
                  <a:cubicBezTo>
                    <a:pt x="2160" y="47"/>
                    <a:pt x="2385" y="0"/>
                    <a:pt x="2498" y="3"/>
                  </a:cubicBezTo>
                  <a:cubicBezTo>
                    <a:pt x="2611" y="6"/>
                    <a:pt x="2645" y="63"/>
                    <a:pt x="2680" y="12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9230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" y="1500"/>
              <a:ext cx="585" cy="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1" name="Picture 8" descr="Корпус-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5" y="1403"/>
              <a:ext cx="625" cy="1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2" name="Freeform 106"/>
            <p:cNvSpPr>
              <a:spLocks/>
            </p:cNvSpPr>
            <p:nvPr/>
          </p:nvSpPr>
          <p:spPr bwMode="auto">
            <a:xfrm>
              <a:off x="2796" y="2092"/>
              <a:ext cx="1284" cy="370"/>
            </a:xfrm>
            <a:custGeom>
              <a:avLst/>
              <a:gdLst>
                <a:gd name="T0" fmla="*/ 0 w 1552"/>
                <a:gd name="T1" fmla="*/ 0 h 370"/>
                <a:gd name="T2" fmla="*/ 9 w 1552"/>
                <a:gd name="T3" fmla="*/ 170 h 370"/>
                <a:gd name="T4" fmla="*/ 29 w 1552"/>
                <a:gd name="T5" fmla="*/ 141 h 370"/>
                <a:gd name="T6" fmla="*/ 60 w 1552"/>
                <a:gd name="T7" fmla="*/ 264 h 370"/>
                <a:gd name="T8" fmla="*/ 79 w 1552"/>
                <a:gd name="T9" fmla="*/ 264 h 370"/>
                <a:gd name="T10" fmla="*/ 97 w 1552"/>
                <a:gd name="T11" fmla="*/ 258 h 370"/>
                <a:gd name="T12" fmla="*/ 116 w 1552"/>
                <a:gd name="T13" fmla="*/ 364 h 370"/>
                <a:gd name="T14" fmla="*/ 132 w 1552"/>
                <a:gd name="T15" fmla="*/ 293 h 3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52"/>
                <a:gd name="T25" fmla="*/ 0 h 370"/>
                <a:gd name="T26" fmla="*/ 1552 w 1552"/>
                <a:gd name="T27" fmla="*/ 370 h 3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52" h="370">
                  <a:moveTo>
                    <a:pt x="0" y="0"/>
                  </a:moveTo>
                  <a:cubicBezTo>
                    <a:pt x="25" y="73"/>
                    <a:pt x="50" y="147"/>
                    <a:pt x="107" y="170"/>
                  </a:cubicBezTo>
                  <a:cubicBezTo>
                    <a:pt x="165" y="193"/>
                    <a:pt x="247" y="125"/>
                    <a:pt x="345" y="141"/>
                  </a:cubicBezTo>
                  <a:cubicBezTo>
                    <a:pt x="444" y="157"/>
                    <a:pt x="598" y="244"/>
                    <a:pt x="696" y="264"/>
                  </a:cubicBezTo>
                  <a:cubicBezTo>
                    <a:pt x="793" y="284"/>
                    <a:pt x="859" y="265"/>
                    <a:pt x="932" y="264"/>
                  </a:cubicBezTo>
                  <a:cubicBezTo>
                    <a:pt x="1006" y="263"/>
                    <a:pt x="1064" y="241"/>
                    <a:pt x="1136" y="258"/>
                  </a:cubicBezTo>
                  <a:cubicBezTo>
                    <a:pt x="1208" y="275"/>
                    <a:pt x="1295" y="358"/>
                    <a:pt x="1364" y="364"/>
                  </a:cubicBezTo>
                  <a:cubicBezTo>
                    <a:pt x="1433" y="370"/>
                    <a:pt x="1513" y="308"/>
                    <a:pt x="1552" y="2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9233" name="Picture 11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2045"/>
              <a:ext cx="519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227" name="Picture 122" descr="Пингвин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9725" y="4287838"/>
            <a:ext cx="606425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TextBox 4"/>
          <p:cNvSpPr txBox="1">
            <a:spLocks noChangeArrowheads="1"/>
          </p:cNvSpPr>
          <p:nvPr/>
        </p:nvSpPr>
        <p:spPr bwMode="auto">
          <a:xfrm>
            <a:off x="317500" y="1395413"/>
            <a:ext cx="84026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002060"/>
                </a:solidFill>
              </a:rPr>
              <a:t>Оцифровка</a:t>
            </a:r>
            <a:r>
              <a:rPr lang="en-US" sz="2400" b="1" dirty="0">
                <a:solidFill>
                  <a:srgbClr val="002060"/>
                </a:solidFill>
              </a:rPr>
              <a:t> (</a:t>
            </a:r>
            <a:r>
              <a:rPr lang="ru-RU" sz="2400" b="1" dirty="0">
                <a:solidFill>
                  <a:srgbClr val="002060"/>
                </a:solidFill>
              </a:rPr>
              <a:t>перевод в цифровую форму</a:t>
            </a:r>
            <a:r>
              <a:rPr lang="en-US" sz="2400" b="1" dirty="0">
                <a:solidFill>
                  <a:srgbClr val="002060"/>
                </a:solidFill>
              </a:rPr>
              <a:t>)</a:t>
            </a:r>
            <a:r>
              <a:rPr lang="ru-RU" sz="2400" b="1" dirty="0">
                <a:solidFill>
                  <a:srgbClr val="002060"/>
                </a:solidFill>
              </a:rPr>
              <a:t>:</a:t>
            </a:r>
          </a:p>
          <a:p>
            <a:pPr eaLnBrk="1" hangingPunct="1"/>
            <a:endParaRPr lang="ru-RU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179511" y="332656"/>
            <a:ext cx="88569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Двоичное кодирование  </a:t>
            </a:r>
            <a:r>
              <a:rPr lang="ru-RU" sz="28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звуковой  </a:t>
            </a:r>
            <a:r>
              <a:rPr lang="ru-RU" sz="2800" b="1" dirty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информации</a:t>
            </a:r>
          </a:p>
        </p:txBody>
      </p:sp>
      <p:sp>
        <p:nvSpPr>
          <p:cNvPr id="74" name="Line 2"/>
          <p:cNvSpPr>
            <a:spLocks noChangeShapeType="1"/>
          </p:cNvSpPr>
          <p:nvPr/>
        </p:nvSpPr>
        <p:spPr bwMode="auto">
          <a:xfrm>
            <a:off x="375728" y="98072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5173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8B0315-F0FD-47D6-AF4A-1B6C2CF1DF2E}" type="slidenum">
              <a:rPr lang="ru-RU" smtClean="0"/>
              <a:pPr eaLnBrk="1" hangingPunct="1"/>
              <a:t>5</a:t>
            </a:fld>
            <a:endParaRPr lang="ru-RU" smtClean="0"/>
          </a:p>
        </p:txBody>
      </p:sp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376238" y="98072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06998" y="332656"/>
            <a:ext cx="8140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Дискретизация по </a:t>
            </a:r>
            <a:r>
              <a:rPr lang="ru-RU" sz="28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уровню звука:</a:t>
            </a:r>
            <a:endParaRPr lang="ru-RU" sz="2800" b="1" dirty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10245" name="Group 74"/>
          <p:cNvGrpSpPr>
            <a:grpSpLocks/>
          </p:cNvGrpSpPr>
          <p:nvPr/>
        </p:nvGrpSpPr>
        <p:grpSpPr bwMode="auto">
          <a:xfrm>
            <a:off x="5167313" y="1697038"/>
            <a:ext cx="3197225" cy="2581275"/>
            <a:chOff x="3255" y="1069"/>
            <a:chExt cx="2014" cy="1626"/>
          </a:xfrm>
        </p:grpSpPr>
        <p:sp>
          <p:nvSpPr>
            <p:cNvPr id="10273" name="Freeform 9"/>
            <p:cNvSpPr>
              <a:spLocks/>
            </p:cNvSpPr>
            <p:nvPr/>
          </p:nvSpPr>
          <p:spPr bwMode="auto">
            <a:xfrm>
              <a:off x="3387" y="1069"/>
              <a:ext cx="1882" cy="1401"/>
            </a:xfrm>
            <a:custGeom>
              <a:avLst/>
              <a:gdLst>
                <a:gd name="T0" fmla="*/ 0 w 2010"/>
                <a:gd name="T1" fmla="*/ 0 h 1358"/>
                <a:gd name="T2" fmla="*/ 0 w 2010"/>
                <a:gd name="T3" fmla="*/ 2037 h 1358"/>
                <a:gd name="T4" fmla="*/ 855 w 2010"/>
                <a:gd name="T5" fmla="*/ 2037 h 1358"/>
                <a:gd name="T6" fmla="*/ 0 60000 65536"/>
                <a:gd name="T7" fmla="*/ 0 60000 65536"/>
                <a:gd name="T8" fmla="*/ 0 60000 65536"/>
                <a:gd name="T9" fmla="*/ 0 w 2010"/>
                <a:gd name="T10" fmla="*/ 0 h 1358"/>
                <a:gd name="T11" fmla="*/ 2010 w 2010"/>
                <a:gd name="T12" fmla="*/ 1358 h 1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0" h="1358">
                  <a:moveTo>
                    <a:pt x="0" y="0"/>
                  </a:moveTo>
                  <a:lnTo>
                    <a:pt x="0" y="1358"/>
                  </a:lnTo>
                  <a:lnTo>
                    <a:pt x="2010" y="135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4" name="Freeform 10"/>
            <p:cNvSpPr>
              <a:spLocks/>
            </p:cNvSpPr>
            <p:nvPr/>
          </p:nvSpPr>
          <p:spPr bwMode="auto">
            <a:xfrm>
              <a:off x="3389" y="1326"/>
              <a:ext cx="1851" cy="603"/>
            </a:xfrm>
            <a:custGeom>
              <a:avLst/>
              <a:gdLst>
                <a:gd name="T0" fmla="*/ 0 w 1851"/>
                <a:gd name="T1" fmla="*/ 546 h 603"/>
                <a:gd name="T2" fmla="*/ 269 w 1851"/>
                <a:gd name="T3" fmla="*/ 1 h 603"/>
                <a:gd name="T4" fmla="*/ 660 w 1851"/>
                <a:gd name="T5" fmla="*/ 553 h 603"/>
                <a:gd name="T6" fmla="*/ 1098 w 1851"/>
                <a:gd name="T7" fmla="*/ 108 h 603"/>
                <a:gd name="T8" fmla="*/ 1313 w 1851"/>
                <a:gd name="T9" fmla="*/ 561 h 603"/>
                <a:gd name="T10" fmla="*/ 1628 w 1851"/>
                <a:gd name="T11" fmla="*/ 357 h 603"/>
                <a:gd name="T12" fmla="*/ 1759 w 1851"/>
                <a:gd name="T13" fmla="*/ 316 h 603"/>
                <a:gd name="T14" fmla="*/ 1851 w 1851"/>
                <a:gd name="T15" fmla="*/ 380 h 6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51"/>
                <a:gd name="T25" fmla="*/ 0 h 603"/>
                <a:gd name="T26" fmla="*/ 1851 w 1851"/>
                <a:gd name="T27" fmla="*/ 603 h 60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51" h="603">
                  <a:moveTo>
                    <a:pt x="0" y="546"/>
                  </a:moveTo>
                  <a:cubicBezTo>
                    <a:pt x="80" y="273"/>
                    <a:pt x="159" y="0"/>
                    <a:pt x="269" y="1"/>
                  </a:cubicBezTo>
                  <a:cubicBezTo>
                    <a:pt x="379" y="3"/>
                    <a:pt x="521" y="535"/>
                    <a:pt x="660" y="553"/>
                  </a:cubicBezTo>
                  <a:cubicBezTo>
                    <a:pt x="798" y="572"/>
                    <a:pt x="989" y="107"/>
                    <a:pt x="1098" y="108"/>
                  </a:cubicBezTo>
                  <a:cubicBezTo>
                    <a:pt x="1206" y="110"/>
                    <a:pt x="1225" y="519"/>
                    <a:pt x="1313" y="561"/>
                  </a:cubicBezTo>
                  <a:cubicBezTo>
                    <a:pt x="1401" y="603"/>
                    <a:pt x="1554" y="398"/>
                    <a:pt x="1628" y="357"/>
                  </a:cubicBezTo>
                  <a:cubicBezTo>
                    <a:pt x="1702" y="316"/>
                    <a:pt x="1722" y="312"/>
                    <a:pt x="1759" y="316"/>
                  </a:cubicBezTo>
                  <a:cubicBezTo>
                    <a:pt x="1796" y="320"/>
                    <a:pt x="1832" y="367"/>
                    <a:pt x="1851" y="380"/>
                  </a:cubicBezTo>
                </a:path>
              </a:pathLst>
            </a:custGeom>
            <a:noFill/>
            <a:ln w="1905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5" name="Line 11"/>
            <p:cNvSpPr>
              <a:spLocks noChangeShapeType="1"/>
            </p:cNvSpPr>
            <p:nvPr/>
          </p:nvSpPr>
          <p:spPr bwMode="auto">
            <a:xfrm>
              <a:off x="3537" y="1455"/>
              <a:ext cx="0" cy="10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Line 12"/>
            <p:cNvSpPr>
              <a:spLocks noChangeShapeType="1"/>
            </p:cNvSpPr>
            <p:nvPr/>
          </p:nvSpPr>
          <p:spPr bwMode="auto">
            <a:xfrm>
              <a:off x="3678" y="1320"/>
              <a:ext cx="0" cy="1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7" name="Line 13"/>
            <p:cNvSpPr>
              <a:spLocks noChangeShapeType="1"/>
            </p:cNvSpPr>
            <p:nvPr/>
          </p:nvSpPr>
          <p:spPr bwMode="auto">
            <a:xfrm>
              <a:off x="3823" y="1538"/>
              <a:ext cx="0" cy="9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8" name="Line 14"/>
            <p:cNvSpPr>
              <a:spLocks noChangeShapeType="1"/>
            </p:cNvSpPr>
            <p:nvPr/>
          </p:nvSpPr>
          <p:spPr bwMode="auto">
            <a:xfrm>
              <a:off x="3956" y="1797"/>
              <a:ext cx="0" cy="6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9" name="Line 15"/>
            <p:cNvSpPr>
              <a:spLocks noChangeShapeType="1"/>
            </p:cNvSpPr>
            <p:nvPr/>
          </p:nvSpPr>
          <p:spPr bwMode="auto">
            <a:xfrm>
              <a:off x="4097" y="1860"/>
              <a:ext cx="0" cy="6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0" name="Line 16"/>
            <p:cNvSpPr>
              <a:spLocks noChangeShapeType="1"/>
            </p:cNvSpPr>
            <p:nvPr/>
          </p:nvSpPr>
          <p:spPr bwMode="auto">
            <a:xfrm>
              <a:off x="4242" y="1724"/>
              <a:ext cx="0" cy="7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1" name="Line 17"/>
            <p:cNvSpPr>
              <a:spLocks noChangeShapeType="1"/>
            </p:cNvSpPr>
            <p:nvPr/>
          </p:nvSpPr>
          <p:spPr bwMode="auto">
            <a:xfrm>
              <a:off x="4380" y="1532"/>
              <a:ext cx="0" cy="9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2" name="Line 18"/>
            <p:cNvSpPr>
              <a:spLocks noChangeShapeType="1"/>
            </p:cNvSpPr>
            <p:nvPr/>
          </p:nvSpPr>
          <p:spPr bwMode="auto">
            <a:xfrm>
              <a:off x="4521" y="1448"/>
              <a:ext cx="0" cy="10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3" name="Line 19"/>
            <p:cNvSpPr>
              <a:spLocks noChangeShapeType="1"/>
            </p:cNvSpPr>
            <p:nvPr/>
          </p:nvSpPr>
          <p:spPr bwMode="auto">
            <a:xfrm>
              <a:off x="4666" y="1849"/>
              <a:ext cx="0" cy="6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4" name="Line 20"/>
            <p:cNvSpPr>
              <a:spLocks noChangeShapeType="1"/>
            </p:cNvSpPr>
            <p:nvPr/>
          </p:nvSpPr>
          <p:spPr bwMode="auto">
            <a:xfrm>
              <a:off x="4807" y="1857"/>
              <a:ext cx="0" cy="6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5" name="Line 21"/>
            <p:cNvSpPr>
              <a:spLocks noChangeShapeType="1"/>
            </p:cNvSpPr>
            <p:nvPr/>
          </p:nvSpPr>
          <p:spPr bwMode="auto">
            <a:xfrm>
              <a:off x="4948" y="1746"/>
              <a:ext cx="0" cy="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6" name="Line 22"/>
            <p:cNvSpPr>
              <a:spLocks noChangeShapeType="1"/>
            </p:cNvSpPr>
            <p:nvPr/>
          </p:nvSpPr>
          <p:spPr bwMode="auto">
            <a:xfrm>
              <a:off x="5093" y="1658"/>
              <a:ext cx="0" cy="8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7" name="Oval 23"/>
            <p:cNvSpPr>
              <a:spLocks noChangeArrowheads="1"/>
            </p:cNvSpPr>
            <p:nvPr/>
          </p:nvSpPr>
          <p:spPr bwMode="auto">
            <a:xfrm>
              <a:off x="3494" y="1413"/>
              <a:ext cx="73" cy="7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8" name="Oval 24"/>
            <p:cNvSpPr>
              <a:spLocks noChangeArrowheads="1"/>
            </p:cNvSpPr>
            <p:nvPr/>
          </p:nvSpPr>
          <p:spPr bwMode="auto">
            <a:xfrm>
              <a:off x="3640" y="1295"/>
              <a:ext cx="73" cy="7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9" name="Oval 25"/>
            <p:cNvSpPr>
              <a:spLocks noChangeArrowheads="1"/>
            </p:cNvSpPr>
            <p:nvPr/>
          </p:nvSpPr>
          <p:spPr bwMode="auto">
            <a:xfrm>
              <a:off x="3781" y="1515"/>
              <a:ext cx="73" cy="7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0" name="Oval 26"/>
            <p:cNvSpPr>
              <a:spLocks noChangeArrowheads="1"/>
            </p:cNvSpPr>
            <p:nvPr/>
          </p:nvSpPr>
          <p:spPr bwMode="auto">
            <a:xfrm>
              <a:off x="3350" y="1829"/>
              <a:ext cx="73" cy="7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1" name="Oval 27"/>
            <p:cNvSpPr>
              <a:spLocks noChangeArrowheads="1"/>
            </p:cNvSpPr>
            <p:nvPr/>
          </p:nvSpPr>
          <p:spPr bwMode="auto">
            <a:xfrm>
              <a:off x="3914" y="1763"/>
              <a:ext cx="74" cy="7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2" name="Oval 28"/>
            <p:cNvSpPr>
              <a:spLocks noChangeArrowheads="1"/>
            </p:cNvSpPr>
            <p:nvPr/>
          </p:nvSpPr>
          <p:spPr bwMode="auto">
            <a:xfrm>
              <a:off x="4061" y="1831"/>
              <a:ext cx="73" cy="7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3" name="Oval 29"/>
            <p:cNvSpPr>
              <a:spLocks noChangeArrowheads="1"/>
            </p:cNvSpPr>
            <p:nvPr/>
          </p:nvSpPr>
          <p:spPr bwMode="auto">
            <a:xfrm>
              <a:off x="4207" y="1677"/>
              <a:ext cx="73" cy="7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4" name="Oval 30"/>
            <p:cNvSpPr>
              <a:spLocks noChangeArrowheads="1"/>
            </p:cNvSpPr>
            <p:nvPr/>
          </p:nvSpPr>
          <p:spPr bwMode="auto">
            <a:xfrm>
              <a:off x="4338" y="1494"/>
              <a:ext cx="73" cy="7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5" name="Oval 31"/>
            <p:cNvSpPr>
              <a:spLocks noChangeArrowheads="1"/>
            </p:cNvSpPr>
            <p:nvPr/>
          </p:nvSpPr>
          <p:spPr bwMode="auto">
            <a:xfrm>
              <a:off x="4484" y="1413"/>
              <a:ext cx="73" cy="7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6" name="Oval 32"/>
            <p:cNvSpPr>
              <a:spLocks noChangeArrowheads="1"/>
            </p:cNvSpPr>
            <p:nvPr/>
          </p:nvSpPr>
          <p:spPr bwMode="auto">
            <a:xfrm>
              <a:off x="4625" y="1816"/>
              <a:ext cx="73" cy="7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7" name="Oval 33"/>
            <p:cNvSpPr>
              <a:spLocks noChangeArrowheads="1"/>
            </p:cNvSpPr>
            <p:nvPr/>
          </p:nvSpPr>
          <p:spPr bwMode="auto">
            <a:xfrm>
              <a:off x="4769" y="1823"/>
              <a:ext cx="73" cy="7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8" name="Oval 34"/>
            <p:cNvSpPr>
              <a:spLocks noChangeArrowheads="1"/>
            </p:cNvSpPr>
            <p:nvPr/>
          </p:nvSpPr>
          <p:spPr bwMode="auto">
            <a:xfrm>
              <a:off x="4907" y="1711"/>
              <a:ext cx="74" cy="7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9" name="Oval 35"/>
            <p:cNvSpPr>
              <a:spLocks noChangeArrowheads="1"/>
            </p:cNvSpPr>
            <p:nvPr/>
          </p:nvSpPr>
          <p:spPr bwMode="auto">
            <a:xfrm>
              <a:off x="5048" y="1617"/>
              <a:ext cx="74" cy="7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0" name="Rectangle 37"/>
            <p:cNvSpPr>
              <a:spLocks noChangeArrowheads="1"/>
            </p:cNvSpPr>
            <p:nvPr/>
          </p:nvSpPr>
          <p:spPr bwMode="auto">
            <a:xfrm>
              <a:off x="3255" y="245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0301" name="Rectangle 38"/>
            <p:cNvSpPr>
              <a:spLocks noChangeArrowheads="1"/>
            </p:cNvSpPr>
            <p:nvPr/>
          </p:nvSpPr>
          <p:spPr bwMode="auto">
            <a:xfrm>
              <a:off x="3407" y="246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T</a:t>
              </a:r>
              <a:endParaRPr lang="ru-RU" i="1">
                <a:latin typeface="Times New Roman" pitchFamily="18" charset="0"/>
              </a:endParaRPr>
            </a:p>
          </p:txBody>
        </p:sp>
        <p:sp>
          <p:nvSpPr>
            <p:cNvPr id="10302" name="Rectangle 39"/>
            <p:cNvSpPr>
              <a:spLocks noChangeArrowheads="1"/>
            </p:cNvSpPr>
            <p:nvPr/>
          </p:nvSpPr>
          <p:spPr bwMode="auto">
            <a:xfrm>
              <a:off x="3548" y="2464"/>
              <a:ext cx="2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latin typeface="Times New Roman" pitchFamily="18" charset="0"/>
                </a:rPr>
                <a:t>2</a:t>
              </a:r>
              <a:r>
                <a:rPr lang="en-US" i="1">
                  <a:latin typeface="Times New Roman" pitchFamily="18" charset="0"/>
                </a:rPr>
                <a:t>T</a:t>
              </a:r>
              <a:endParaRPr lang="ru-RU" i="1">
                <a:latin typeface="Times New Roman" pitchFamily="18" charset="0"/>
              </a:endParaRPr>
            </a:p>
          </p:txBody>
        </p:sp>
      </p:grpSp>
      <p:sp>
        <p:nvSpPr>
          <p:cNvPr id="10246" name="Rectangle 44"/>
          <p:cNvSpPr>
            <a:spLocks noChangeArrowheads="1"/>
          </p:cNvSpPr>
          <p:nvPr/>
        </p:nvSpPr>
        <p:spPr bwMode="auto">
          <a:xfrm>
            <a:off x="5132388" y="3108325"/>
            <a:ext cx="2159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300" b="1"/>
              <a:t>4</a:t>
            </a:r>
          </a:p>
          <a:p>
            <a:pPr>
              <a:lnSpc>
                <a:spcPct val="80000"/>
              </a:lnSpc>
            </a:pPr>
            <a:r>
              <a:rPr lang="ru-RU" sz="1300" b="1"/>
              <a:t>3</a:t>
            </a:r>
          </a:p>
          <a:p>
            <a:pPr>
              <a:lnSpc>
                <a:spcPct val="80000"/>
              </a:lnSpc>
            </a:pPr>
            <a:r>
              <a:rPr lang="ru-RU" sz="1300" b="1"/>
              <a:t>2</a:t>
            </a:r>
          </a:p>
          <a:p>
            <a:pPr>
              <a:lnSpc>
                <a:spcPct val="80000"/>
              </a:lnSpc>
            </a:pPr>
            <a:r>
              <a:rPr lang="ru-RU" sz="1300" b="1"/>
              <a:t>1</a:t>
            </a:r>
          </a:p>
          <a:p>
            <a:pPr>
              <a:lnSpc>
                <a:spcPct val="80000"/>
              </a:lnSpc>
            </a:pPr>
            <a:r>
              <a:rPr lang="ru-RU" sz="1300" b="1"/>
              <a:t>0</a:t>
            </a:r>
          </a:p>
        </p:txBody>
      </p:sp>
      <p:grpSp>
        <p:nvGrpSpPr>
          <p:cNvPr id="10247" name="Group 66"/>
          <p:cNvGrpSpPr>
            <a:grpSpLocks/>
          </p:cNvGrpSpPr>
          <p:nvPr/>
        </p:nvGrpSpPr>
        <p:grpSpPr bwMode="auto">
          <a:xfrm>
            <a:off x="5359400" y="1143000"/>
            <a:ext cx="3481388" cy="2778125"/>
            <a:chOff x="2094" y="1143"/>
            <a:chExt cx="1749" cy="1314"/>
          </a:xfrm>
        </p:grpSpPr>
        <p:grpSp>
          <p:nvGrpSpPr>
            <p:cNvPr id="10252" name="Group 47"/>
            <p:cNvGrpSpPr>
              <a:grpSpLocks/>
            </p:cNvGrpSpPr>
            <p:nvPr/>
          </p:nvGrpSpPr>
          <p:grpSpPr bwMode="auto">
            <a:xfrm>
              <a:off x="2100" y="2271"/>
              <a:ext cx="1740" cy="186"/>
              <a:chOff x="2100" y="2271"/>
              <a:chExt cx="1740" cy="186"/>
            </a:xfrm>
          </p:grpSpPr>
          <p:sp>
            <p:nvSpPr>
              <p:cNvPr id="10271" name="Rectangle 45"/>
              <p:cNvSpPr>
                <a:spLocks noChangeArrowheads="1"/>
              </p:cNvSpPr>
              <p:nvPr/>
            </p:nvSpPr>
            <p:spPr bwMode="auto">
              <a:xfrm>
                <a:off x="2103" y="2364"/>
                <a:ext cx="1737" cy="93"/>
              </a:xfrm>
              <a:prstGeom prst="rect">
                <a:avLst/>
              </a:prstGeom>
              <a:solidFill>
                <a:schemeClr val="accent2">
                  <a:alpha val="2588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2" name="Rectangle 46"/>
              <p:cNvSpPr>
                <a:spLocks noChangeArrowheads="1"/>
              </p:cNvSpPr>
              <p:nvPr/>
            </p:nvSpPr>
            <p:spPr bwMode="auto">
              <a:xfrm>
                <a:off x="2100" y="2271"/>
                <a:ext cx="1737" cy="93"/>
              </a:xfrm>
              <a:prstGeom prst="rect">
                <a:avLst/>
              </a:prstGeom>
              <a:solidFill>
                <a:srgbClr val="FF0000">
                  <a:alpha val="1019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253" name="Group 48"/>
            <p:cNvGrpSpPr>
              <a:grpSpLocks/>
            </p:cNvGrpSpPr>
            <p:nvPr/>
          </p:nvGrpSpPr>
          <p:grpSpPr bwMode="auto">
            <a:xfrm>
              <a:off x="2100" y="2082"/>
              <a:ext cx="1740" cy="186"/>
              <a:chOff x="2100" y="2271"/>
              <a:chExt cx="1740" cy="186"/>
            </a:xfrm>
          </p:grpSpPr>
          <p:sp>
            <p:nvSpPr>
              <p:cNvPr id="10269" name="Rectangle 49"/>
              <p:cNvSpPr>
                <a:spLocks noChangeArrowheads="1"/>
              </p:cNvSpPr>
              <p:nvPr/>
            </p:nvSpPr>
            <p:spPr bwMode="auto">
              <a:xfrm>
                <a:off x="2103" y="2364"/>
                <a:ext cx="1737" cy="93"/>
              </a:xfrm>
              <a:prstGeom prst="rect">
                <a:avLst/>
              </a:prstGeom>
              <a:solidFill>
                <a:schemeClr val="accent2">
                  <a:alpha val="2588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0" name="Rectangle 50"/>
              <p:cNvSpPr>
                <a:spLocks noChangeArrowheads="1"/>
              </p:cNvSpPr>
              <p:nvPr/>
            </p:nvSpPr>
            <p:spPr bwMode="auto">
              <a:xfrm>
                <a:off x="2100" y="2271"/>
                <a:ext cx="1737" cy="93"/>
              </a:xfrm>
              <a:prstGeom prst="rect">
                <a:avLst/>
              </a:prstGeom>
              <a:solidFill>
                <a:srgbClr val="FF0000">
                  <a:alpha val="1019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254" name="Group 51"/>
            <p:cNvGrpSpPr>
              <a:grpSpLocks/>
            </p:cNvGrpSpPr>
            <p:nvPr/>
          </p:nvGrpSpPr>
          <p:grpSpPr bwMode="auto">
            <a:xfrm>
              <a:off x="2103" y="1893"/>
              <a:ext cx="1740" cy="186"/>
              <a:chOff x="2100" y="2271"/>
              <a:chExt cx="1740" cy="186"/>
            </a:xfrm>
          </p:grpSpPr>
          <p:sp>
            <p:nvSpPr>
              <p:cNvPr id="10267" name="Rectangle 52"/>
              <p:cNvSpPr>
                <a:spLocks noChangeArrowheads="1"/>
              </p:cNvSpPr>
              <p:nvPr/>
            </p:nvSpPr>
            <p:spPr bwMode="auto">
              <a:xfrm>
                <a:off x="2103" y="2364"/>
                <a:ext cx="1737" cy="93"/>
              </a:xfrm>
              <a:prstGeom prst="rect">
                <a:avLst/>
              </a:prstGeom>
              <a:solidFill>
                <a:schemeClr val="accent2">
                  <a:alpha val="2588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8" name="Rectangle 53"/>
              <p:cNvSpPr>
                <a:spLocks noChangeArrowheads="1"/>
              </p:cNvSpPr>
              <p:nvPr/>
            </p:nvSpPr>
            <p:spPr bwMode="auto">
              <a:xfrm>
                <a:off x="2100" y="2271"/>
                <a:ext cx="1737" cy="93"/>
              </a:xfrm>
              <a:prstGeom prst="rect">
                <a:avLst/>
              </a:prstGeom>
              <a:solidFill>
                <a:srgbClr val="FF0000">
                  <a:alpha val="1019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255" name="Group 54"/>
            <p:cNvGrpSpPr>
              <a:grpSpLocks/>
            </p:cNvGrpSpPr>
            <p:nvPr/>
          </p:nvGrpSpPr>
          <p:grpSpPr bwMode="auto">
            <a:xfrm>
              <a:off x="2094" y="1704"/>
              <a:ext cx="1740" cy="186"/>
              <a:chOff x="2100" y="2271"/>
              <a:chExt cx="1740" cy="186"/>
            </a:xfrm>
          </p:grpSpPr>
          <p:sp>
            <p:nvSpPr>
              <p:cNvPr id="10265" name="Rectangle 55"/>
              <p:cNvSpPr>
                <a:spLocks noChangeArrowheads="1"/>
              </p:cNvSpPr>
              <p:nvPr/>
            </p:nvSpPr>
            <p:spPr bwMode="auto">
              <a:xfrm>
                <a:off x="2103" y="2364"/>
                <a:ext cx="1737" cy="93"/>
              </a:xfrm>
              <a:prstGeom prst="rect">
                <a:avLst/>
              </a:prstGeom>
              <a:solidFill>
                <a:schemeClr val="accent2">
                  <a:alpha val="2588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6" name="Rectangle 56"/>
              <p:cNvSpPr>
                <a:spLocks noChangeArrowheads="1"/>
              </p:cNvSpPr>
              <p:nvPr/>
            </p:nvSpPr>
            <p:spPr bwMode="auto">
              <a:xfrm>
                <a:off x="2100" y="2271"/>
                <a:ext cx="1737" cy="93"/>
              </a:xfrm>
              <a:prstGeom prst="rect">
                <a:avLst/>
              </a:prstGeom>
              <a:solidFill>
                <a:srgbClr val="FF0000">
                  <a:alpha val="1019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256" name="Group 57"/>
            <p:cNvGrpSpPr>
              <a:grpSpLocks/>
            </p:cNvGrpSpPr>
            <p:nvPr/>
          </p:nvGrpSpPr>
          <p:grpSpPr bwMode="auto">
            <a:xfrm>
              <a:off x="2097" y="1518"/>
              <a:ext cx="1740" cy="186"/>
              <a:chOff x="2100" y="2271"/>
              <a:chExt cx="1740" cy="186"/>
            </a:xfrm>
          </p:grpSpPr>
          <p:sp>
            <p:nvSpPr>
              <p:cNvPr id="10263" name="Rectangle 58"/>
              <p:cNvSpPr>
                <a:spLocks noChangeArrowheads="1"/>
              </p:cNvSpPr>
              <p:nvPr/>
            </p:nvSpPr>
            <p:spPr bwMode="auto">
              <a:xfrm>
                <a:off x="2103" y="2364"/>
                <a:ext cx="1737" cy="93"/>
              </a:xfrm>
              <a:prstGeom prst="rect">
                <a:avLst/>
              </a:prstGeom>
              <a:solidFill>
                <a:schemeClr val="accent2">
                  <a:alpha val="2588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4" name="Rectangle 59"/>
              <p:cNvSpPr>
                <a:spLocks noChangeArrowheads="1"/>
              </p:cNvSpPr>
              <p:nvPr/>
            </p:nvSpPr>
            <p:spPr bwMode="auto">
              <a:xfrm>
                <a:off x="2100" y="2271"/>
                <a:ext cx="1737" cy="93"/>
              </a:xfrm>
              <a:prstGeom prst="rect">
                <a:avLst/>
              </a:prstGeom>
              <a:solidFill>
                <a:srgbClr val="FF0000">
                  <a:alpha val="1019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257" name="Group 60"/>
            <p:cNvGrpSpPr>
              <a:grpSpLocks/>
            </p:cNvGrpSpPr>
            <p:nvPr/>
          </p:nvGrpSpPr>
          <p:grpSpPr bwMode="auto">
            <a:xfrm>
              <a:off x="2103" y="1329"/>
              <a:ext cx="1740" cy="186"/>
              <a:chOff x="2100" y="2271"/>
              <a:chExt cx="1740" cy="186"/>
            </a:xfrm>
          </p:grpSpPr>
          <p:sp>
            <p:nvSpPr>
              <p:cNvPr id="10261" name="Rectangle 61"/>
              <p:cNvSpPr>
                <a:spLocks noChangeArrowheads="1"/>
              </p:cNvSpPr>
              <p:nvPr/>
            </p:nvSpPr>
            <p:spPr bwMode="auto">
              <a:xfrm>
                <a:off x="2103" y="2364"/>
                <a:ext cx="1737" cy="93"/>
              </a:xfrm>
              <a:prstGeom prst="rect">
                <a:avLst/>
              </a:prstGeom>
              <a:solidFill>
                <a:schemeClr val="accent2">
                  <a:alpha val="2588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2" name="Rectangle 62"/>
              <p:cNvSpPr>
                <a:spLocks noChangeArrowheads="1"/>
              </p:cNvSpPr>
              <p:nvPr/>
            </p:nvSpPr>
            <p:spPr bwMode="auto">
              <a:xfrm>
                <a:off x="2100" y="2271"/>
                <a:ext cx="1737" cy="93"/>
              </a:xfrm>
              <a:prstGeom prst="rect">
                <a:avLst/>
              </a:prstGeom>
              <a:solidFill>
                <a:srgbClr val="FF0000">
                  <a:alpha val="1019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258" name="Group 63"/>
            <p:cNvGrpSpPr>
              <a:grpSpLocks/>
            </p:cNvGrpSpPr>
            <p:nvPr/>
          </p:nvGrpSpPr>
          <p:grpSpPr bwMode="auto">
            <a:xfrm>
              <a:off x="2097" y="1143"/>
              <a:ext cx="1740" cy="186"/>
              <a:chOff x="2100" y="2271"/>
              <a:chExt cx="1740" cy="186"/>
            </a:xfrm>
          </p:grpSpPr>
          <p:sp>
            <p:nvSpPr>
              <p:cNvPr id="10259" name="Rectangle 64"/>
              <p:cNvSpPr>
                <a:spLocks noChangeArrowheads="1"/>
              </p:cNvSpPr>
              <p:nvPr/>
            </p:nvSpPr>
            <p:spPr bwMode="auto">
              <a:xfrm>
                <a:off x="2103" y="2364"/>
                <a:ext cx="1737" cy="93"/>
              </a:xfrm>
              <a:prstGeom prst="rect">
                <a:avLst/>
              </a:prstGeom>
              <a:solidFill>
                <a:schemeClr val="accent2">
                  <a:alpha val="2588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0" name="Rectangle 65"/>
              <p:cNvSpPr>
                <a:spLocks noChangeArrowheads="1"/>
              </p:cNvSpPr>
              <p:nvPr/>
            </p:nvSpPr>
            <p:spPr bwMode="auto">
              <a:xfrm>
                <a:off x="2100" y="2271"/>
                <a:ext cx="1737" cy="93"/>
              </a:xfrm>
              <a:prstGeom prst="rect">
                <a:avLst/>
              </a:prstGeom>
              <a:solidFill>
                <a:srgbClr val="FF0000">
                  <a:alpha val="1019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48" name="Rectangle 67"/>
          <p:cNvSpPr>
            <a:spLocks noChangeArrowheads="1"/>
          </p:cNvSpPr>
          <p:nvPr/>
        </p:nvSpPr>
        <p:spPr bwMode="auto">
          <a:xfrm>
            <a:off x="298450" y="1531938"/>
            <a:ext cx="4833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У всех точек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одной полосе 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одинаковый код!</a:t>
            </a:r>
          </a:p>
        </p:txBody>
      </p:sp>
      <p:sp>
        <p:nvSpPr>
          <p:cNvPr id="10249" name="Rectangle 69"/>
          <p:cNvSpPr>
            <a:spLocks noChangeArrowheads="1"/>
          </p:cNvSpPr>
          <p:nvPr/>
        </p:nvSpPr>
        <p:spPr bwMode="auto">
          <a:xfrm>
            <a:off x="882650" y="2355850"/>
            <a:ext cx="4084260" cy="124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бит = 2</a:t>
            </a:r>
            <a:r>
              <a:rPr lang="ru-RU" sz="22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=256 уровней</a:t>
            </a:r>
          </a:p>
          <a:p>
            <a:pPr>
              <a:spcBef>
                <a:spcPct val="20000"/>
              </a:spcBef>
            </a:pP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бит = 2</a:t>
            </a:r>
            <a:r>
              <a:rPr lang="ru-RU" sz="22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65536 уровней</a:t>
            </a:r>
          </a:p>
          <a:p>
            <a:pPr>
              <a:spcBef>
                <a:spcPct val="20000"/>
              </a:spcBef>
            </a:pPr>
            <a:r>
              <a:rPr lang="en-US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бита = 2</a:t>
            </a:r>
            <a:r>
              <a:rPr lang="en-US" sz="22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2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уровней</a:t>
            </a:r>
          </a:p>
        </p:txBody>
      </p:sp>
      <p:sp>
        <p:nvSpPr>
          <p:cNvPr id="10251" name="AutoShape 75"/>
          <p:cNvSpPr>
            <a:spLocks noChangeArrowheads="1"/>
          </p:cNvSpPr>
          <p:nvPr/>
        </p:nvSpPr>
        <p:spPr bwMode="auto">
          <a:xfrm>
            <a:off x="1175024" y="4868582"/>
            <a:ext cx="4392612" cy="660400"/>
          </a:xfrm>
          <a:prstGeom prst="wedgeRoundRectCallout">
            <a:avLst>
              <a:gd name="adj1" fmla="val -48874"/>
              <a:gd name="adj2" fmla="val -24430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«Глубина» кодирования </a:t>
            </a:r>
            <a:endParaRPr lang="en-US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разрядность звуковой карты</a:t>
            </a:r>
            <a:r>
              <a:rPr lang="en-US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3832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8" grpId="0"/>
      <p:bldP spid="10249" grpId="0"/>
      <p:bldP spid="102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1" y="332656"/>
            <a:ext cx="88569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Двоичное кодирование  </a:t>
            </a:r>
            <a:r>
              <a:rPr lang="ru-RU" sz="28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звуковой  </a:t>
            </a:r>
            <a:r>
              <a:rPr lang="ru-RU" sz="2800" b="1" dirty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информации</a:t>
            </a:r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75728" y="922204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5728" y="1052736"/>
            <a:ext cx="84645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spcBef>
                <a:spcPts val="600"/>
              </a:spcBef>
              <a:spcAft>
                <a:spcPts val="600"/>
              </a:spcAft>
            </a:pP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Частота дискретизации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b="1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 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— это количество измерений уровней сигнала за 1секунду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 hangingPunct="0">
              <a:spcBef>
                <a:spcPts val="600"/>
              </a:spcBef>
              <a:spcAft>
                <a:spcPts val="60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бит, отводимое на один звуковой сигнал, называют глубиной кодирования звука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000" b="1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  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 hangingPunct="0"/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Современные звуковые карты обеспечивают 16-, 32- или 64-битную глубину кодирования звука.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Качество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двоичного кодирования звука определяется глубиной кодирования звука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b="1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частотой дискретизации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000" b="1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b="1" i="1" dirty="0"/>
              <a:t> </a:t>
            </a:r>
            <a:endParaRPr lang="ru-RU" b="1" i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i="1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Чем больше частота и глубина дискретизации звука, тем более качественным будет звучание оцифрованного звука. Чем выше качество цифрового звука, тем больше информационный объем звукового файла.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i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6937705"/>
              </p:ext>
            </p:extLst>
          </p:nvPr>
        </p:nvGraphicFramePr>
        <p:xfrm>
          <a:off x="323528" y="5301208"/>
          <a:ext cx="8568953" cy="12702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99127"/>
                <a:gridCol w="4369826"/>
              </a:tblGrid>
              <a:tr h="253752">
                <a:tc>
                  <a:txBody>
                    <a:bodyPr/>
                    <a:lstStyle/>
                    <a:p>
                      <a:pPr marL="7620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Глубина кодирования звука  (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Частота дискретизации (К)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2312">
                <a:tc>
                  <a:txBody>
                    <a:bodyPr/>
                    <a:lstStyle/>
                    <a:p>
                      <a:pPr marL="76200"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бит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6200" algn="ctr" hangingPunct="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до 48 кГц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20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620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(от 8000 до 48000 Гц. в сек)</a:t>
                      </a:r>
                    </a:p>
                    <a:p>
                      <a:pPr marL="76200" algn="ctr" hangingPunct="0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8336">
                <a:tc>
                  <a:txBody>
                    <a:bodyPr/>
                    <a:lstStyle/>
                    <a:p>
                      <a:pPr marL="76200"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бита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08">
                <a:tc>
                  <a:txBody>
                    <a:bodyPr/>
                    <a:lstStyle/>
                    <a:p>
                      <a:pPr marL="76200"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 бита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503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7003352"/>
              </p:ext>
            </p:extLst>
          </p:nvPr>
        </p:nvGraphicFramePr>
        <p:xfrm>
          <a:off x="323528" y="908720"/>
          <a:ext cx="8499701" cy="2225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95383"/>
                <a:gridCol w="5104318"/>
              </a:tblGrid>
              <a:tr h="0">
                <a:tc>
                  <a:txBody>
                    <a:bodyPr/>
                    <a:lstStyle/>
                    <a:p>
                      <a:pPr marL="7620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уровней звука:   </a:t>
                      </a:r>
                      <a:r>
                        <a:rPr lang="ru-RU" sz="2400" b="1" kern="1200" dirty="0"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 = 2i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Информационный объём аудиофайла </a:t>
                      </a:r>
                      <a:r>
                        <a:rPr lang="en-US" sz="2400" dirty="0" smtClean="0"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ru-RU" sz="2400" dirty="0" smtClean="0"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= </a:t>
                      </a:r>
                      <a:r>
                        <a:rPr lang="ru-RU" sz="2400" dirty="0" err="1"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t∙К</a:t>
                      </a:r>
                      <a:r>
                        <a:rPr lang="ru-RU" sz="2400" dirty="0" smtClean="0"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∙</a:t>
                      </a:r>
                      <a:r>
                        <a:rPr lang="en-US" sz="2400" dirty="0" err="1" smtClean="0"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2400" dirty="0" smtClean="0"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400" dirty="0" smtClean="0">
                          <a:solidFill>
                            <a:srgbClr val="A5002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</a:t>
                      </a:r>
                      <a:r>
                        <a:rPr lang="en-US" sz="2400" dirty="0" smtClean="0">
                          <a:solidFill>
                            <a:srgbClr val="A5002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n-US" sz="2400" b="1" kern="1200" dirty="0" smtClean="0"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= I </a:t>
                      </a:r>
                      <a:r>
                        <a:rPr lang="ru-RU" sz="2400" b="1" kern="1200" dirty="0" smtClean="0"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</a:t>
                      </a:r>
                      <a:r>
                        <a:rPr lang="en-US" sz="2400" b="1" kern="1200" dirty="0" smtClean="0"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(K</a:t>
                      </a:r>
                      <a:r>
                        <a:rPr lang="ru-RU" sz="2400" b="1" kern="1200" dirty="0" smtClean="0"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∙</a:t>
                      </a:r>
                      <a:r>
                        <a:rPr lang="en-US" sz="2400" b="1" kern="1200" dirty="0" err="1" smtClean="0"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lang="en-US" sz="2400" b="1" kern="1200" dirty="0" smtClean="0"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ru-RU" sz="2400" b="1" kern="1200" dirty="0"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273656">
                <a:tc>
                  <a:txBody>
                    <a:bodyPr/>
                    <a:lstStyle/>
                    <a:p>
                      <a:pPr marL="76200" algn="l" hangingPunct="0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где  </a:t>
                      </a:r>
                    </a:p>
                    <a:p>
                      <a:pPr marL="7620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en-US" sz="2400" b="1" kern="1200" dirty="0" err="1">
                          <a:solidFill>
                            <a:srgbClr val="A5002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2000" b="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глубина звука (бит), </a:t>
                      </a:r>
                    </a:p>
                    <a:p>
                      <a:pPr marL="7620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где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kern="1200" dirty="0">
                          <a:solidFill>
                            <a:srgbClr val="A5002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- </a:t>
                      </a:r>
                      <a:r>
                        <a:rPr lang="ru-RU" sz="2000" b="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время звучания (секунд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), </a:t>
                      </a:r>
                    </a:p>
                    <a:p>
                      <a:pPr marL="76200" algn="l" defTabSz="914400" rtl="0" eaLnBrk="1" fontAlgn="auto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A5002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- </a:t>
                      </a:r>
                      <a:r>
                        <a:rPr lang="ru-RU" sz="2000" b="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частота дискретизации (Гц),</a:t>
                      </a:r>
                    </a:p>
                    <a:p>
                      <a:pPr marL="76200" algn="l" defTabSz="914400" rtl="0" eaLnBrk="1" fontAlgn="auto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2400" b="1" kern="1200" dirty="0">
                          <a:solidFill>
                            <a:srgbClr val="A5002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ru-RU" sz="2000" b="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глубина кодирования (бит).</a:t>
                      </a:r>
                    </a:p>
                    <a:p>
                      <a:pPr marL="7620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1" y="260648"/>
            <a:ext cx="88569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Двоичное кодирование  </a:t>
            </a:r>
            <a:r>
              <a:rPr lang="ru-RU" sz="28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звуковой  </a:t>
            </a:r>
            <a:r>
              <a:rPr lang="ru-RU" sz="2800" b="1" dirty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информации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3871" y="4365104"/>
            <a:ext cx="669674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u="sng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Решение</a:t>
            </a:r>
            <a:r>
              <a:rPr lang="ru-RU" sz="2000" i="1" u="sng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000" i="1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этого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выборок в 1 секунду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умножить на количество битов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приходящихся на одну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выборку  и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умножить на 2 (стерео): 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t∙К</a:t>
            </a:r>
            <a:r>
              <a:rPr lang="ru-RU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∙</a:t>
            </a:r>
            <a:r>
              <a:rPr lang="en-US" sz="2000" b="1" dirty="0" err="1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48000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∙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16∙2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бит  =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1536000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бит/ 8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192000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байт = 187,5 Кбайт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ru-RU" sz="2000" i="1" u="sng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Ответ</a:t>
            </a:r>
            <a:r>
              <a:rPr lang="ru-RU" sz="2000" i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187,5 Кбайт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71" y="3140968"/>
            <a:ext cx="84766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Задача 1:</a:t>
            </a:r>
            <a:r>
              <a:rPr lang="ru-RU" sz="2000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Оценить информационный объем стерео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аудиофайла длительностью звучания 1 секунда при высоком качестве звука </a:t>
            </a:r>
            <a:endPara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битов,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 =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48кГц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48000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Гц).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8102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43042" y="0"/>
            <a:ext cx="5143536" cy="50004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Домашнее задание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57159" y="428604"/>
            <a:ext cx="7215238" cy="6215106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 такое кодирование, декодирование?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 </a:t>
            </a:r>
            <a:r>
              <a:rPr kumimoji="0" lang="ru-RU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такое система счисления?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Какие виды систем счисления Вы знаете? Приведите примеры.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перевести число из двоичной системы в десятичную?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перевести число из десятичной системы в двоичную?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кодируется текстовая информация?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</a:t>
            </a:r>
            <a:r>
              <a:rPr kumimoji="0" lang="ru-RU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происходит кодирование звука</a:t>
            </a:r>
            <a:r>
              <a:rPr kumimoji="0" lang="ru-RU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ru-RU" sz="2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5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492</TotalTime>
  <Words>396</Words>
  <Application>Microsoft Office PowerPoint</Application>
  <PresentationFormat>Экран (4:3)</PresentationFormat>
  <Paragraphs>73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Тема5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§20. Дискретные модели данных в компьютере. Представление текста, графики и звука.</dc:title>
  <dc:creator>school</dc:creator>
  <cp:lastModifiedBy>1</cp:lastModifiedBy>
  <cp:revision>93</cp:revision>
  <dcterms:created xsi:type="dcterms:W3CDTF">2013-08-09T16:30:08Z</dcterms:created>
  <dcterms:modified xsi:type="dcterms:W3CDTF">2021-11-19T06:43:11Z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446800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