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9B7A6-6DDF-460B-8459-DCF60F21F2C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D24EAD0-CCA7-4A22-9659-CCB4134DE89F}">
      <dgm:prSet phldrT="[Текст]"/>
      <dgm:spPr/>
      <dgm:t>
        <a:bodyPr/>
        <a:lstStyle/>
        <a:p>
          <a:r>
            <a:rPr lang="ru-RU"/>
            <a:t>Слово</a:t>
          </a:r>
        </a:p>
      </dgm:t>
    </dgm:pt>
    <dgm:pt modelId="{0CA83B6B-A393-4B8A-B43A-B3EE1FF9B9AD}" type="parTrans" cxnId="{958EB519-51C0-49F8-903F-95B3589F7E25}">
      <dgm:prSet/>
      <dgm:spPr/>
      <dgm:t>
        <a:bodyPr/>
        <a:lstStyle/>
        <a:p>
          <a:endParaRPr lang="ru-RU"/>
        </a:p>
      </dgm:t>
    </dgm:pt>
    <dgm:pt modelId="{76C8FC98-11BF-4ACB-A6FD-CEE31222F028}" type="sibTrans" cxnId="{958EB519-51C0-49F8-903F-95B3589F7E25}">
      <dgm:prSet/>
      <dgm:spPr/>
      <dgm:t>
        <a:bodyPr/>
        <a:lstStyle/>
        <a:p>
          <a:endParaRPr lang="ru-RU"/>
        </a:p>
      </dgm:t>
    </dgm:pt>
    <dgm:pt modelId="{69240FE6-C1BE-4EE1-BA83-E2C2C60A08A9}">
      <dgm:prSet phldrT="[Текст]"/>
      <dgm:spPr/>
      <dgm:t>
        <a:bodyPr/>
        <a:lstStyle/>
        <a:p>
          <a:r>
            <a:rPr lang="ru-RU"/>
            <a:t>звук</a:t>
          </a:r>
        </a:p>
        <a:p>
          <a:r>
            <a:rPr lang="ru-RU"/>
            <a:t>(произносится)</a:t>
          </a:r>
        </a:p>
      </dgm:t>
    </dgm:pt>
    <dgm:pt modelId="{47F4FE9D-64DB-49C7-965C-306CFD6A0EF2}" type="parTrans" cxnId="{F7539FD0-42CE-43AD-B42B-4ABA5882521C}">
      <dgm:prSet/>
      <dgm:spPr/>
      <dgm:t>
        <a:bodyPr/>
        <a:lstStyle/>
        <a:p>
          <a:endParaRPr lang="ru-RU"/>
        </a:p>
      </dgm:t>
    </dgm:pt>
    <dgm:pt modelId="{411C9E48-3DC4-48EA-A862-19783ABE84B9}" type="sibTrans" cxnId="{F7539FD0-42CE-43AD-B42B-4ABA5882521C}">
      <dgm:prSet/>
      <dgm:spPr/>
      <dgm:t>
        <a:bodyPr/>
        <a:lstStyle/>
        <a:p>
          <a:endParaRPr lang="ru-RU"/>
        </a:p>
      </dgm:t>
    </dgm:pt>
    <dgm:pt modelId="{63D89516-54D4-49B5-B3F1-4FC38550A7B8}">
      <dgm:prSet phldrT="[Текст]"/>
      <dgm:spPr/>
      <dgm:t>
        <a:bodyPr/>
        <a:lstStyle/>
        <a:p>
          <a:r>
            <a:rPr lang="ru-RU"/>
            <a:t>смысл</a:t>
          </a:r>
        </a:p>
        <a:p>
          <a:r>
            <a:rPr lang="ru-RU"/>
            <a:t>(что-то обозначает)</a:t>
          </a:r>
        </a:p>
      </dgm:t>
    </dgm:pt>
    <dgm:pt modelId="{02D875BD-9196-4580-926C-1DC5E5B1B01A}" type="parTrans" cxnId="{EC44DB50-4BD5-435D-9232-6206A56CB1FC}">
      <dgm:prSet/>
      <dgm:spPr/>
      <dgm:t>
        <a:bodyPr/>
        <a:lstStyle/>
        <a:p>
          <a:endParaRPr lang="ru-RU"/>
        </a:p>
      </dgm:t>
    </dgm:pt>
    <dgm:pt modelId="{A851C812-AA91-4707-99B9-C4689936A02C}" type="sibTrans" cxnId="{EC44DB50-4BD5-435D-9232-6206A56CB1FC}">
      <dgm:prSet/>
      <dgm:spPr/>
      <dgm:t>
        <a:bodyPr/>
        <a:lstStyle/>
        <a:p>
          <a:endParaRPr lang="ru-RU"/>
        </a:p>
      </dgm:t>
    </dgm:pt>
    <dgm:pt modelId="{786267A8-D5FF-48C6-8A45-35B4CAEB1D76}" type="pres">
      <dgm:prSet presAssocID="{35E9B7A6-6DDF-460B-8459-DCF60F21F2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AE7D3E-0F4C-48CA-BA38-E41F1303FA16}" type="pres">
      <dgm:prSet presAssocID="{1D24EAD0-CCA7-4A22-9659-CCB4134DE89F}" presName="hierRoot1" presStyleCnt="0"/>
      <dgm:spPr/>
      <dgm:t>
        <a:bodyPr/>
        <a:lstStyle/>
        <a:p>
          <a:endParaRPr lang="ru-RU"/>
        </a:p>
      </dgm:t>
    </dgm:pt>
    <dgm:pt modelId="{28FFD45F-B123-4D24-82D7-A174DCB59163}" type="pres">
      <dgm:prSet presAssocID="{1D24EAD0-CCA7-4A22-9659-CCB4134DE89F}" presName="composite" presStyleCnt="0"/>
      <dgm:spPr/>
      <dgm:t>
        <a:bodyPr/>
        <a:lstStyle/>
        <a:p>
          <a:endParaRPr lang="ru-RU"/>
        </a:p>
      </dgm:t>
    </dgm:pt>
    <dgm:pt modelId="{304F6D43-3794-4AC6-A04D-1903A47C22C6}" type="pres">
      <dgm:prSet presAssocID="{1D24EAD0-CCA7-4A22-9659-CCB4134DE89F}" presName="background" presStyleLbl="node0" presStyleIdx="0" presStyleCnt="1"/>
      <dgm:spPr/>
      <dgm:t>
        <a:bodyPr/>
        <a:lstStyle/>
        <a:p>
          <a:endParaRPr lang="ru-RU"/>
        </a:p>
      </dgm:t>
    </dgm:pt>
    <dgm:pt modelId="{C9CC34A9-AE5A-426E-8961-14F692ACB47D}" type="pres">
      <dgm:prSet presAssocID="{1D24EAD0-CCA7-4A22-9659-CCB4134DE89F}" presName="text" presStyleLbl="fgAcc0" presStyleIdx="0" presStyleCnt="1" custScaleY="496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9B2E86-94CD-4A2E-AAC5-607305809D37}" type="pres">
      <dgm:prSet presAssocID="{1D24EAD0-CCA7-4A22-9659-CCB4134DE89F}" presName="hierChild2" presStyleCnt="0"/>
      <dgm:spPr/>
      <dgm:t>
        <a:bodyPr/>
        <a:lstStyle/>
        <a:p>
          <a:endParaRPr lang="ru-RU"/>
        </a:p>
      </dgm:t>
    </dgm:pt>
    <dgm:pt modelId="{4FA63E00-9CBD-40F5-A9DF-5F212E5CC31E}" type="pres">
      <dgm:prSet presAssocID="{47F4FE9D-64DB-49C7-965C-306CFD6A0EF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2181AEE-2677-495E-AE8F-37DAB89F31B2}" type="pres">
      <dgm:prSet presAssocID="{69240FE6-C1BE-4EE1-BA83-E2C2C60A08A9}" presName="hierRoot2" presStyleCnt="0"/>
      <dgm:spPr/>
      <dgm:t>
        <a:bodyPr/>
        <a:lstStyle/>
        <a:p>
          <a:endParaRPr lang="ru-RU"/>
        </a:p>
      </dgm:t>
    </dgm:pt>
    <dgm:pt modelId="{D374E6D0-9ECB-4751-AF2B-D9664227EBB3}" type="pres">
      <dgm:prSet presAssocID="{69240FE6-C1BE-4EE1-BA83-E2C2C60A08A9}" presName="composite2" presStyleCnt="0"/>
      <dgm:spPr/>
      <dgm:t>
        <a:bodyPr/>
        <a:lstStyle/>
        <a:p>
          <a:endParaRPr lang="ru-RU"/>
        </a:p>
      </dgm:t>
    </dgm:pt>
    <dgm:pt modelId="{450EC96E-8A96-461E-B25B-E43758CABC51}" type="pres">
      <dgm:prSet presAssocID="{69240FE6-C1BE-4EE1-BA83-E2C2C60A08A9}" presName="background2" presStyleLbl="node2" presStyleIdx="0" presStyleCnt="2"/>
      <dgm:spPr/>
      <dgm:t>
        <a:bodyPr/>
        <a:lstStyle/>
        <a:p>
          <a:endParaRPr lang="ru-RU"/>
        </a:p>
      </dgm:t>
    </dgm:pt>
    <dgm:pt modelId="{AF251471-BE1C-48DA-802C-3107543B1896}" type="pres">
      <dgm:prSet presAssocID="{69240FE6-C1BE-4EE1-BA83-E2C2C60A08A9}" presName="text2" presStyleLbl="fgAcc2" presStyleIdx="0" presStyleCnt="2" custScaleY="615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BA33FF-81C5-4F6E-9D45-E9AF4BE73528}" type="pres">
      <dgm:prSet presAssocID="{69240FE6-C1BE-4EE1-BA83-E2C2C60A08A9}" presName="hierChild3" presStyleCnt="0"/>
      <dgm:spPr/>
      <dgm:t>
        <a:bodyPr/>
        <a:lstStyle/>
        <a:p>
          <a:endParaRPr lang="ru-RU"/>
        </a:p>
      </dgm:t>
    </dgm:pt>
    <dgm:pt modelId="{D040DF3D-3438-4C02-8CE2-184F8F28772D}" type="pres">
      <dgm:prSet presAssocID="{02D875BD-9196-4580-926C-1DC5E5B1B01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8C61AF9-3B95-46E2-9B32-C36BB53CF4F9}" type="pres">
      <dgm:prSet presAssocID="{63D89516-54D4-49B5-B3F1-4FC38550A7B8}" presName="hierRoot2" presStyleCnt="0"/>
      <dgm:spPr/>
      <dgm:t>
        <a:bodyPr/>
        <a:lstStyle/>
        <a:p>
          <a:endParaRPr lang="ru-RU"/>
        </a:p>
      </dgm:t>
    </dgm:pt>
    <dgm:pt modelId="{C21BF035-8F12-42AD-85D3-B8F6963D9EF7}" type="pres">
      <dgm:prSet presAssocID="{63D89516-54D4-49B5-B3F1-4FC38550A7B8}" presName="composite2" presStyleCnt="0"/>
      <dgm:spPr/>
      <dgm:t>
        <a:bodyPr/>
        <a:lstStyle/>
        <a:p>
          <a:endParaRPr lang="ru-RU"/>
        </a:p>
      </dgm:t>
    </dgm:pt>
    <dgm:pt modelId="{77C8594A-8C39-4B7D-BCCE-CAC25390CD7D}" type="pres">
      <dgm:prSet presAssocID="{63D89516-54D4-49B5-B3F1-4FC38550A7B8}" presName="background2" presStyleLbl="node2" presStyleIdx="1" presStyleCnt="2"/>
      <dgm:spPr/>
      <dgm:t>
        <a:bodyPr/>
        <a:lstStyle/>
        <a:p>
          <a:endParaRPr lang="ru-RU"/>
        </a:p>
      </dgm:t>
    </dgm:pt>
    <dgm:pt modelId="{ADF27F0E-6037-475E-AD85-EA20BCA836A6}" type="pres">
      <dgm:prSet presAssocID="{63D89516-54D4-49B5-B3F1-4FC38550A7B8}" presName="text2" presStyleLbl="fgAcc2" presStyleIdx="1" presStyleCnt="2" custScaleY="615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53E1D2-493A-429F-ABEA-BB43989F7228}" type="pres">
      <dgm:prSet presAssocID="{63D89516-54D4-49B5-B3F1-4FC38550A7B8}" presName="hierChild3" presStyleCnt="0"/>
      <dgm:spPr/>
      <dgm:t>
        <a:bodyPr/>
        <a:lstStyle/>
        <a:p>
          <a:endParaRPr lang="ru-RU"/>
        </a:p>
      </dgm:t>
    </dgm:pt>
  </dgm:ptLst>
  <dgm:cxnLst>
    <dgm:cxn modelId="{AB97904C-20D6-46BD-96EC-5B1C515017AA}" type="presOf" srcId="{63D89516-54D4-49B5-B3F1-4FC38550A7B8}" destId="{ADF27F0E-6037-475E-AD85-EA20BCA836A6}" srcOrd="0" destOrd="0" presId="urn:microsoft.com/office/officeart/2005/8/layout/hierarchy1"/>
    <dgm:cxn modelId="{53C66159-1A4F-4D1A-8E56-F65E1EF7D896}" type="presOf" srcId="{1D24EAD0-CCA7-4A22-9659-CCB4134DE89F}" destId="{C9CC34A9-AE5A-426E-8961-14F692ACB47D}" srcOrd="0" destOrd="0" presId="urn:microsoft.com/office/officeart/2005/8/layout/hierarchy1"/>
    <dgm:cxn modelId="{958EB519-51C0-49F8-903F-95B3589F7E25}" srcId="{35E9B7A6-6DDF-460B-8459-DCF60F21F2CE}" destId="{1D24EAD0-CCA7-4A22-9659-CCB4134DE89F}" srcOrd="0" destOrd="0" parTransId="{0CA83B6B-A393-4B8A-B43A-B3EE1FF9B9AD}" sibTransId="{76C8FC98-11BF-4ACB-A6FD-CEE31222F028}"/>
    <dgm:cxn modelId="{53AEA185-F315-4B0E-AC3F-BCCE839005B2}" type="presOf" srcId="{02D875BD-9196-4580-926C-1DC5E5B1B01A}" destId="{D040DF3D-3438-4C02-8CE2-184F8F28772D}" srcOrd="0" destOrd="0" presId="urn:microsoft.com/office/officeart/2005/8/layout/hierarchy1"/>
    <dgm:cxn modelId="{EC44DB50-4BD5-435D-9232-6206A56CB1FC}" srcId="{1D24EAD0-CCA7-4A22-9659-CCB4134DE89F}" destId="{63D89516-54D4-49B5-B3F1-4FC38550A7B8}" srcOrd="1" destOrd="0" parTransId="{02D875BD-9196-4580-926C-1DC5E5B1B01A}" sibTransId="{A851C812-AA91-4707-99B9-C4689936A02C}"/>
    <dgm:cxn modelId="{F402CCE2-77BE-4D1A-B337-7477F8E9F002}" type="presOf" srcId="{69240FE6-C1BE-4EE1-BA83-E2C2C60A08A9}" destId="{AF251471-BE1C-48DA-802C-3107543B1896}" srcOrd="0" destOrd="0" presId="urn:microsoft.com/office/officeart/2005/8/layout/hierarchy1"/>
    <dgm:cxn modelId="{06BD8401-61E2-4D87-B543-7FFBE3A6133B}" type="presOf" srcId="{47F4FE9D-64DB-49C7-965C-306CFD6A0EF2}" destId="{4FA63E00-9CBD-40F5-A9DF-5F212E5CC31E}" srcOrd="0" destOrd="0" presId="urn:microsoft.com/office/officeart/2005/8/layout/hierarchy1"/>
    <dgm:cxn modelId="{53738CBC-50F4-444B-B107-0B1732930B04}" type="presOf" srcId="{35E9B7A6-6DDF-460B-8459-DCF60F21F2CE}" destId="{786267A8-D5FF-48C6-8A45-35B4CAEB1D76}" srcOrd="0" destOrd="0" presId="urn:microsoft.com/office/officeart/2005/8/layout/hierarchy1"/>
    <dgm:cxn modelId="{F7539FD0-42CE-43AD-B42B-4ABA5882521C}" srcId="{1D24EAD0-CCA7-4A22-9659-CCB4134DE89F}" destId="{69240FE6-C1BE-4EE1-BA83-E2C2C60A08A9}" srcOrd="0" destOrd="0" parTransId="{47F4FE9D-64DB-49C7-965C-306CFD6A0EF2}" sibTransId="{411C9E48-3DC4-48EA-A862-19783ABE84B9}"/>
    <dgm:cxn modelId="{91C8F576-D0E7-44F0-9635-49CD5049103D}" type="presParOf" srcId="{786267A8-D5FF-48C6-8A45-35B4CAEB1D76}" destId="{81AE7D3E-0F4C-48CA-BA38-E41F1303FA16}" srcOrd="0" destOrd="0" presId="urn:microsoft.com/office/officeart/2005/8/layout/hierarchy1"/>
    <dgm:cxn modelId="{44644DBC-328B-4834-9883-0321506A2F70}" type="presParOf" srcId="{81AE7D3E-0F4C-48CA-BA38-E41F1303FA16}" destId="{28FFD45F-B123-4D24-82D7-A174DCB59163}" srcOrd="0" destOrd="0" presId="urn:microsoft.com/office/officeart/2005/8/layout/hierarchy1"/>
    <dgm:cxn modelId="{DD13B42D-BD66-4EF9-B8B7-84AE134D4E39}" type="presParOf" srcId="{28FFD45F-B123-4D24-82D7-A174DCB59163}" destId="{304F6D43-3794-4AC6-A04D-1903A47C22C6}" srcOrd="0" destOrd="0" presId="urn:microsoft.com/office/officeart/2005/8/layout/hierarchy1"/>
    <dgm:cxn modelId="{895EA59C-389B-445D-B38D-02945DBC327E}" type="presParOf" srcId="{28FFD45F-B123-4D24-82D7-A174DCB59163}" destId="{C9CC34A9-AE5A-426E-8961-14F692ACB47D}" srcOrd="1" destOrd="0" presId="urn:microsoft.com/office/officeart/2005/8/layout/hierarchy1"/>
    <dgm:cxn modelId="{7F2C8DCE-EC70-4655-B14F-E43452CB0C0B}" type="presParOf" srcId="{81AE7D3E-0F4C-48CA-BA38-E41F1303FA16}" destId="{909B2E86-94CD-4A2E-AAC5-607305809D37}" srcOrd="1" destOrd="0" presId="urn:microsoft.com/office/officeart/2005/8/layout/hierarchy1"/>
    <dgm:cxn modelId="{E18EBEF4-A353-411E-8BA9-CD39BFA1F8DD}" type="presParOf" srcId="{909B2E86-94CD-4A2E-AAC5-607305809D37}" destId="{4FA63E00-9CBD-40F5-A9DF-5F212E5CC31E}" srcOrd="0" destOrd="0" presId="urn:microsoft.com/office/officeart/2005/8/layout/hierarchy1"/>
    <dgm:cxn modelId="{2B1E01F2-B7AF-4A3F-8041-89C75D408E01}" type="presParOf" srcId="{909B2E86-94CD-4A2E-AAC5-607305809D37}" destId="{92181AEE-2677-495E-AE8F-37DAB89F31B2}" srcOrd="1" destOrd="0" presId="urn:microsoft.com/office/officeart/2005/8/layout/hierarchy1"/>
    <dgm:cxn modelId="{76B9AF03-0187-4047-A411-8E537CB86713}" type="presParOf" srcId="{92181AEE-2677-495E-AE8F-37DAB89F31B2}" destId="{D374E6D0-9ECB-4751-AF2B-D9664227EBB3}" srcOrd="0" destOrd="0" presId="urn:microsoft.com/office/officeart/2005/8/layout/hierarchy1"/>
    <dgm:cxn modelId="{66C67AED-47C6-4254-AAEC-26BD90F85F3F}" type="presParOf" srcId="{D374E6D0-9ECB-4751-AF2B-D9664227EBB3}" destId="{450EC96E-8A96-461E-B25B-E43758CABC51}" srcOrd="0" destOrd="0" presId="urn:microsoft.com/office/officeart/2005/8/layout/hierarchy1"/>
    <dgm:cxn modelId="{800A5641-7D55-4167-A259-D06667810BE8}" type="presParOf" srcId="{D374E6D0-9ECB-4751-AF2B-D9664227EBB3}" destId="{AF251471-BE1C-48DA-802C-3107543B1896}" srcOrd="1" destOrd="0" presId="urn:microsoft.com/office/officeart/2005/8/layout/hierarchy1"/>
    <dgm:cxn modelId="{31DBB9C0-F9B2-44AC-B9EF-9B8FBFF9F216}" type="presParOf" srcId="{92181AEE-2677-495E-AE8F-37DAB89F31B2}" destId="{B3BA33FF-81C5-4F6E-9D45-E9AF4BE73528}" srcOrd="1" destOrd="0" presId="urn:microsoft.com/office/officeart/2005/8/layout/hierarchy1"/>
    <dgm:cxn modelId="{83069F89-F61C-4020-93D1-A4F93C6F4A98}" type="presParOf" srcId="{909B2E86-94CD-4A2E-AAC5-607305809D37}" destId="{D040DF3D-3438-4C02-8CE2-184F8F28772D}" srcOrd="2" destOrd="0" presId="urn:microsoft.com/office/officeart/2005/8/layout/hierarchy1"/>
    <dgm:cxn modelId="{6D82D7ED-9797-408C-A876-5D4C6A07AFF3}" type="presParOf" srcId="{909B2E86-94CD-4A2E-AAC5-607305809D37}" destId="{08C61AF9-3B95-46E2-9B32-C36BB53CF4F9}" srcOrd="3" destOrd="0" presId="urn:microsoft.com/office/officeart/2005/8/layout/hierarchy1"/>
    <dgm:cxn modelId="{4A3F1A39-7343-48F2-A786-F4133D36633D}" type="presParOf" srcId="{08C61AF9-3B95-46E2-9B32-C36BB53CF4F9}" destId="{C21BF035-8F12-42AD-85D3-B8F6963D9EF7}" srcOrd="0" destOrd="0" presId="urn:microsoft.com/office/officeart/2005/8/layout/hierarchy1"/>
    <dgm:cxn modelId="{AFDD278F-FA11-4F2E-83B6-78C794C32362}" type="presParOf" srcId="{C21BF035-8F12-42AD-85D3-B8F6963D9EF7}" destId="{77C8594A-8C39-4B7D-BCCE-CAC25390CD7D}" srcOrd="0" destOrd="0" presId="urn:microsoft.com/office/officeart/2005/8/layout/hierarchy1"/>
    <dgm:cxn modelId="{DFFC2DDA-824A-4640-9D20-1F664796AF40}" type="presParOf" srcId="{C21BF035-8F12-42AD-85D3-B8F6963D9EF7}" destId="{ADF27F0E-6037-475E-AD85-EA20BCA836A6}" srcOrd="1" destOrd="0" presId="urn:microsoft.com/office/officeart/2005/8/layout/hierarchy1"/>
    <dgm:cxn modelId="{5372A2CE-EBA1-4EC0-9E7F-A11314C114B5}" type="presParOf" srcId="{08C61AF9-3B95-46E2-9B32-C36BB53CF4F9}" destId="{F553E1D2-493A-429F-ABEA-BB43989F7228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33D11B-23B2-40A8-85C9-25C64585D8C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B223AB8-2FC1-4520-9C73-08531E4BD4AE}">
      <dgm:prSet phldrT="[Текст]" custT="1"/>
      <dgm:spPr/>
      <dgm:t>
        <a:bodyPr/>
        <a:lstStyle/>
        <a:p>
          <a:r>
            <a:rPr lang="ru-RU" sz="2000"/>
            <a:t>ВИДЫ РЕЧИ</a:t>
          </a:r>
        </a:p>
      </dgm:t>
    </dgm:pt>
    <dgm:pt modelId="{87FB6B33-5F8F-47D6-9A0F-B4E0FD1BB2B1}" type="parTrans" cxnId="{855C5104-65E6-442A-993C-8B047BB10B10}">
      <dgm:prSet/>
      <dgm:spPr/>
      <dgm:t>
        <a:bodyPr/>
        <a:lstStyle/>
        <a:p>
          <a:endParaRPr lang="ru-RU"/>
        </a:p>
      </dgm:t>
    </dgm:pt>
    <dgm:pt modelId="{2679B529-5EC7-4CF7-8538-5EF7DE0F4029}" type="sibTrans" cxnId="{855C5104-65E6-442A-993C-8B047BB10B10}">
      <dgm:prSet/>
      <dgm:spPr/>
      <dgm:t>
        <a:bodyPr/>
        <a:lstStyle/>
        <a:p>
          <a:endParaRPr lang="ru-RU"/>
        </a:p>
      </dgm:t>
    </dgm:pt>
    <dgm:pt modelId="{31360382-3692-4BC0-BD22-86C9B415A812}">
      <dgm:prSet phldrT="[Текст]" custT="1"/>
      <dgm:spPr/>
      <dgm:t>
        <a:bodyPr/>
        <a:lstStyle/>
        <a:p>
          <a:r>
            <a:rPr lang="ru-RU" sz="2000" dirty="0"/>
            <a:t>внешняя</a:t>
          </a:r>
        </a:p>
      </dgm:t>
    </dgm:pt>
    <dgm:pt modelId="{8E9E54BD-600D-48AA-A987-8206F7BCC0ED}" type="parTrans" cxnId="{7656E55B-A52B-4077-AED7-D6806079CE90}">
      <dgm:prSet/>
      <dgm:spPr/>
      <dgm:t>
        <a:bodyPr/>
        <a:lstStyle/>
        <a:p>
          <a:endParaRPr lang="ru-RU"/>
        </a:p>
      </dgm:t>
    </dgm:pt>
    <dgm:pt modelId="{65B6F5EF-09BA-4949-957A-BA0A8F9D82A5}" type="sibTrans" cxnId="{7656E55B-A52B-4077-AED7-D6806079CE90}">
      <dgm:prSet/>
      <dgm:spPr/>
      <dgm:t>
        <a:bodyPr/>
        <a:lstStyle/>
        <a:p>
          <a:endParaRPr lang="ru-RU"/>
        </a:p>
      </dgm:t>
    </dgm:pt>
    <dgm:pt modelId="{A71A10C1-4BD7-4337-9CAF-5DAE4E5EC8A4}">
      <dgm:prSet phldrT="[Текст]" custT="1"/>
      <dgm:spPr/>
      <dgm:t>
        <a:bodyPr/>
        <a:lstStyle/>
        <a:p>
          <a:r>
            <a:rPr lang="ru-RU" sz="2000" dirty="0"/>
            <a:t>устная</a:t>
          </a:r>
        </a:p>
      </dgm:t>
    </dgm:pt>
    <dgm:pt modelId="{54901B2C-81F4-493A-96B1-1B1A6C2A35C5}" type="parTrans" cxnId="{98838953-34F8-4782-9CCC-F26EBECFD3A6}">
      <dgm:prSet/>
      <dgm:spPr/>
      <dgm:t>
        <a:bodyPr/>
        <a:lstStyle/>
        <a:p>
          <a:endParaRPr lang="ru-RU"/>
        </a:p>
      </dgm:t>
    </dgm:pt>
    <dgm:pt modelId="{A1CE559D-7B64-4897-B867-7D25C53F289F}" type="sibTrans" cxnId="{98838953-34F8-4782-9CCC-F26EBECFD3A6}">
      <dgm:prSet/>
      <dgm:spPr/>
      <dgm:t>
        <a:bodyPr/>
        <a:lstStyle/>
        <a:p>
          <a:endParaRPr lang="ru-RU"/>
        </a:p>
      </dgm:t>
    </dgm:pt>
    <dgm:pt modelId="{18410A4D-C032-42DE-9D2D-D73EFC85E36C}">
      <dgm:prSet phldrT="[Текст]" custT="1"/>
      <dgm:spPr/>
      <dgm:t>
        <a:bodyPr/>
        <a:lstStyle/>
        <a:p>
          <a:r>
            <a:rPr lang="ru-RU" sz="2000" dirty="0"/>
            <a:t>письменная</a:t>
          </a:r>
        </a:p>
      </dgm:t>
    </dgm:pt>
    <dgm:pt modelId="{E5B44862-D4CD-459D-B837-56290C0557A9}" type="parTrans" cxnId="{E06E4355-E60F-4126-A91A-2DD3E9A21206}">
      <dgm:prSet/>
      <dgm:spPr/>
      <dgm:t>
        <a:bodyPr/>
        <a:lstStyle/>
        <a:p>
          <a:endParaRPr lang="ru-RU"/>
        </a:p>
      </dgm:t>
    </dgm:pt>
    <dgm:pt modelId="{E1B280D3-1BE7-414C-9A9C-3694835B4502}" type="sibTrans" cxnId="{E06E4355-E60F-4126-A91A-2DD3E9A21206}">
      <dgm:prSet/>
      <dgm:spPr/>
      <dgm:t>
        <a:bodyPr/>
        <a:lstStyle/>
        <a:p>
          <a:endParaRPr lang="ru-RU"/>
        </a:p>
      </dgm:t>
    </dgm:pt>
    <dgm:pt modelId="{DDEF7957-F3F9-4E74-8236-555CE36AF328}">
      <dgm:prSet phldrT="[Текст]" custT="1"/>
      <dgm:spPr/>
      <dgm:t>
        <a:bodyPr/>
        <a:lstStyle/>
        <a:p>
          <a:r>
            <a:rPr lang="ru-RU" sz="2000" dirty="0"/>
            <a:t>эгоцентрическая</a:t>
          </a:r>
        </a:p>
      </dgm:t>
    </dgm:pt>
    <dgm:pt modelId="{A4DB67E7-8C70-43D8-9F92-E93E0E18E106}" type="parTrans" cxnId="{928B4839-9000-43F3-B6C7-97AE8E51E38C}">
      <dgm:prSet/>
      <dgm:spPr/>
      <dgm:t>
        <a:bodyPr/>
        <a:lstStyle/>
        <a:p>
          <a:endParaRPr lang="ru-RU"/>
        </a:p>
      </dgm:t>
    </dgm:pt>
    <dgm:pt modelId="{8FE06F01-DE16-4C9A-8421-ED384E2F8569}" type="sibTrans" cxnId="{928B4839-9000-43F3-B6C7-97AE8E51E38C}">
      <dgm:prSet/>
      <dgm:spPr/>
      <dgm:t>
        <a:bodyPr/>
        <a:lstStyle/>
        <a:p>
          <a:endParaRPr lang="ru-RU"/>
        </a:p>
      </dgm:t>
    </dgm:pt>
    <dgm:pt modelId="{E631E8D0-43C7-4763-9152-50B1C2293341}">
      <dgm:prSet custT="1"/>
      <dgm:spPr/>
      <dgm:t>
        <a:bodyPr/>
        <a:lstStyle/>
        <a:p>
          <a:r>
            <a:rPr lang="ru-RU" sz="2000" dirty="0"/>
            <a:t>внутренняя</a:t>
          </a:r>
        </a:p>
      </dgm:t>
    </dgm:pt>
    <dgm:pt modelId="{D962CFDC-01A5-4A78-A842-AFB9B50CE83E}" type="parTrans" cxnId="{6A2BC6A2-2D5A-4651-95BE-A3286A190ECF}">
      <dgm:prSet/>
      <dgm:spPr/>
      <dgm:t>
        <a:bodyPr/>
        <a:lstStyle/>
        <a:p>
          <a:endParaRPr lang="ru-RU"/>
        </a:p>
      </dgm:t>
    </dgm:pt>
    <dgm:pt modelId="{1AC30D0B-7CCC-4145-8FF6-1226551D7473}" type="sibTrans" cxnId="{6A2BC6A2-2D5A-4651-95BE-A3286A190ECF}">
      <dgm:prSet/>
      <dgm:spPr/>
      <dgm:t>
        <a:bodyPr/>
        <a:lstStyle/>
        <a:p>
          <a:endParaRPr lang="ru-RU"/>
        </a:p>
      </dgm:t>
    </dgm:pt>
    <dgm:pt modelId="{F30A8294-B304-4B01-8244-A48DBD405EC1}">
      <dgm:prSet custT="1"/>
      <dgm:spPr/>
      <dgm:t>
        <a:bodyPr/>
        <a:lstStyle/>
        <a:p>
          <a:r>
            <a:rPr lang="ru-RU" sz="2000" dirty="0"/>
            <a:t>монологическая</a:t>
          </a:r>
        </a:p>
      </dgm:t>
    </dgm:pt>
    <dgm:pt modelId="{A477E4D0-76B6-4AF9-8E56-20E77EE3B7AF}" type="parTrans" cxnId="{0015A1C5-CB84-44D4-B90B-BD1BC27D021A}">
      <dgm:prSet/>
      <dgm:spPr/>
      <dgm:t>
        <a:bodyPr/>
        <a:lstStyle/>
        <a:p>
          <a:endParaRPr lang="ru-RU"/>
        </a:p>
      </dgm:t>
    </dgm:pt>
    <dgm:pt modelId="{8B92079C-ECF1-41F2-AB50-308EA2CA6313}" type="sibTrans" cxnId="{0015A1C5-CB84-44D4-B90B-BD1BC27D021A}">
      <dgm:prSet/>
      <dgm:spPr/>
      <dgm:t>
        <a:bodyPr/>
        <a:lstStyle/>
        <a:p>
          <a:endParaRPr lang="ru-RU"/>
        </a:p>
      </dgm:t>
    </dgm:pt>
    <dgm:pt modelId="{2462183B-606B-46B1-9462-5025DDDC3CB5}">
      <dgm:prSet custT="1"/>
      <dgm:spPr/>
      <dgm:t>
        <a:bodyPr/>
        <a:lstStyle/>
        <a:p>
          <a:r>
            <a:rPr lang="ru-RU" sz="2000" dirty="0"/>
            <a:t>диалогическая</a:t>
          </a:r>
        </a:p>
      </dgm:t>
    </dgm:pt>
    <dgm:pt modelId="{F384798F-F602-4012-B8D7-C992E4ACF05E}" type="parTrans" cxnId="{9E021667-CC5D-41EE-89FC-D998EABEA71B}">
      <dgm:prSet/>
      <dgm:spPr/>
      <dgm:t>
        <a:bodyPr/>
        <a:lstStyle/>
        <a:p>
          <a:endParaRPr lang="ru-RU"/>
        </a:p>
      </dgm:t>
    </dgm:pt>
    <dgm:pt modelId="{0A7E2A5D-AC3A-4ADC-9C34-175BE5DF1EE9}" type="sibTrans" cxnId="{9E021667-CC5D-41EE-89FC-D998EABEA71B}">
      <dgm:prSet/>
      <dgm:spPr/>
      <dgm:t>
        <a:bodyPr/>
        <a:lstStyle/>
        <a:p>
          <a:endParaRPr lang="ru-RU"/>
        </a:p>
      </dgm:t>
    </dgm:pt>
    <dgm:pt modelId="{84BC5977-630B-45D4-AAB2-3DFD29E1E158}" type="pres">
      <dgm:prSet presAssocID="{0933D11B-23B2-40A8-85C9-25C64585D8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8CCAE9-7A6D-431E-8445-6D7E38CEF850}" type="pres">
      <dgm:prSet presAssocID="{1B223AB8-2FC1-4520-9C73-08531E4BD4AE}" presName="hierRoot1" presStyleCnt="0"/>
      <dgm:spPr/>
      <dgm:t>
        <a:bodyPr/>
        <a:lstStyle/>
        <a:p>
          <a:endParaRPr lang="ru-RU"/>
        </a:p>
      </dgm:t>
    </dgm:pt>
    <dgm:pt modelId="{5DB9F5DA-6E80-4D39-AD24-415E0BA89699}" type="pres">
      <dgm:prSet presAssocID="{1B223AB8-2FC1-4520-9C73-08531E4BD4AE}" presName="composite" presStyleCnt="0"/>
      <dgm:spPr/>
      <dgm:t>
        <a:bodyPr/>
        <a:lstStyle/>
        <a:p>
          <a:endParaRPr lang="ru-RU"/>
        </a:p>
      </dgm:t>
    </dgm:pt>
    <dgm:pt modelId="{321A0226-D771-49DD-B224-9CC6E63ACC18}" type="pres">
      <dgm:prSet presAssocID="{1B223AB8-2FC1-4520-9C73-08531E4BD4AE}" presName="background" presStyleLbl="node0" presStyleIdx="0" presStyleCnt="1"/>
      <dgm:spPr/>
      <dgm:t>
        <a:bodyPr/>
        <a:lstStyle/>
        <a:p>
          <a:endParaRPr lang="ru-RU"/>
        </a:p>
      </dgm:t>
    </dgm:pt>
    <dgm:pt modelId="{F50E71F9-B12F-4CD6-90F9-D03D34FB17B3}" type="pres">
      <dgm:prSet presAssocID="{1B223AB8-2FC1-4520-9C73-08531E4BD4A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58D717-41E1-4DBF-A7C7-BB5A84408B93}" type="pres">
      <dgm:prSet presAssocID="{1B223AB8-2FC1-4520-9C73-08531E4BD4AE}" presName="hierChild2" presStyleCnt="0"/>
      <dgm:spPr/>
      <dgm:t>
        <a:bodyPr/>
        <a:lstStyle/>
        <a:p>
          <a:endParaRPr lang="ru-RU"/>
        </a:p>
      </dgm:t>
    </dgm:pt>
    <dgm:pt modelId="{40B93C8D-CDE0-44D8-AA0A-4465AD919B93}" type="pres">
      <dgm:prSet presAssocID="{8E9E54BD-600D-48AA-A987-8206F7BCC0E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EA8A7427-1C77-4861-8370-85D025E0FE31}" type="pres">
      <dgm:prSet presAssocID="{31360382-3692-4BC0-BD22-86C9B415A812}" presName="hierRoot2" presStyleCnt="0"/>
      <dgm:spPr/>
      <dgm:t>
        <a:bodyPr/>
        <a:lstStyle/>
        <a:p>
          <a:endParaRPr lang="ru-RU"/>
        </a:p>
      </dgm:t>
    </dgm:pt>
    <dgm:pt modelId="{1E783BCF-8576-40AB-B5BA-66D66267B268}" type="pres">
      <dgm:prSet presAssocID="{31360382-3692-4BC0-BD22-86C9B415A812}" presName="composite2" presStyleCnt="0"/>
      <dgm:spPr/>
      <dgm:t>
        <a:bodyPr/>
        <a:lstStyle/>
        <a:p>
          <a:endParaRPr lang="ru-RU"/>
        </a:p>
      </dgm:t>
    </dgm:pt>
    <dgm:pt modelId="{A89EE319-4F74-4EC3-AF76-B8165353798C}" type="pres">
      <dgm:prSet presAssocID="{31360382-3692-4BC0-BD22-86C9B415A812}" presName="background2" presStyleLbl="node2" presStyleIdx="0" presStyleCnt="3"/>
      <dgm:spPr/>
      <dgm:t>
        <a:bodyPr/>
        <a:lstStyle/>
        <a:p>
          <a:endParaRPr lang="ru-RU"/>
        </a:p>
      </dgm:t>
    </dgm:pt>
    <dgm:pt modelId="{5C30F11C-6F9A-4C0B-ACE1-276FC0D562ED}" type="pres">
      <dgm:prSet presAssocID="{31360382-3692-4BC0-BD22-86C9B415A812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EAB9D5-CEC4-4722-8677-DC8435579D07}" type="pres">
      <dgm:prSet presAssocID="{31360382-3692-4BC0-BD22-86C9B415A812}" presName="hierChild3" presStyleCnt="0"/>
      <dgm:spPr/>
      <dgm:t>
        <a:bodyPr/>
        <a:lstStyle/>
        <a:p>
          <a:endParaRPr lang="ru-RU"/>
        </a:p>
      </dgm:t>
    </dgm:pt>
    <dgm:pt modelId="{17004B3E-DA01-4D60-A878-FDEEC130E4AB}" type="pres">
      <dgm:prSet presAssocID="{54901B2C-81F4-493A-96B1-1B1A6C2A35C5}" presName="Name17" presStyleLbl="parChTrans1D3" presStyleIdx="0" presStyleCnt="2"/>
      <dgm:spPr/>
      <dgm:t>
        <a:bodyPr/>
        <a:lstStyle/>
        <a:p>
          <a:endParaRPr lang="ru-RU"/>
        </a:p>
      </dgm:t>
    </dgm:pt>
    <dgm:pt modelId="{E50E306B-F53D-4858-AA3F-094B99324A19}" type="pres">
      <dgm:prSet presAssocID="{A71A10C1-4BD7-4337-9CAF-5DAE4E5EC8A4}" presName="hierRoot3" presStyleCnt="0"/>
      <dgm:spPr/>
      <dgm:t>
        <a:bodyPr/>
        <a:lstStyle/>
        <a:p>
          <a:endParaRPr lang="ru-RU"/>
        </a:p>
      </dgm:t>
    </dgm:pt>
    <dgm:pt modelId="{206163B7-E8C2-43B9-954A-F095CE299E9D}" type="pres">
      <dgm:prSet presAssocID="{A71A10C1-4BD7-4337-9CAF-5DAE4E5EC8A4}" presName="composite3" presStyleCnt="0"/>
      <dgm:spPr/>
      <dgm:t>
        <a:bodyPr/>
        <a:lstStyle/>
        <a:p>
          <a:endParaRPr lang="ru-RU"/>
        </a:p>
      </dgm:t>
    </dgm:pt>
    <dgm:pt modelId="{F4DE9E92-C5A1-470A-9EC2-04F61682DE68}" type="pres">
      <dgm:prSet presAssocID="{A71A10C1-4BD7-4337-9CAF-5DAE4E5EC8A4}" presName="background3" presStyleLbl="node3" presStyleIdx="0" presStyleCnt="2"/>
      <dgm:spPr/>
      <dgm:t>
        <a:bodyPr/>
        <a:lstStyle/>
        <a:p>
          <a:endParaRPr lang="ru-RU"/>
        </a:p>
      </dgm:t>
    </dgm:pt>
    <dgm:pt modelId="{FC19E1B9-67F7-4CE9-A43B-5A5A052CE0C2}" type="pres">
      <dgm:prSet presAssocID="{A71A10C1-4BD7-4337-9CAF-5DAE4E5EC8A4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0521E2-D287-4295-814E-0FCB3DA7EE8E}" type="pres">
      <dgm:prSet presAssocID="{A71A10C1-4BD7-4337-9CAF-5DAE4E5EC8A4}" presName="hierChild4" presStyleCnt="0"/>
      <dgm:spPr/>
      <dgm:t>
        <a:bodyPr/>
        <a:lstStyle/>
        <a:p>
          <a:endParaRPr lang="ru-RU"/>
        </a:p>
      </dgm:t>
    </dgm:pt>
    <dgm:pt modelId="{3481EE46-BDBC-4651-B80E-239C6A05B269}" type="pres">
      <dgm:prSet presAssocID="{F384798F-F602-4012-B8D7-C992E4ACF05E}" presName="Name23" presStyleLbl="parChTrans1D4" presStyleIdx="0" presStyleCnt="2"/>
      <dgm:spPr/>
      <dgm:t>
        <a:bodyPr/>
        <a:lstStyle/>
        <a:p>
          <a:endParaRPr lang="ru-RU"/>
        </a:p>
      </dgm:t>
    </dgm:pt>
    <dgm:pt modelId="{7F34197A-70B4-4A7B-8C7B-231B1CBA9B70}" type="pres">
      <dgm:prSet presAssocID="{2462183B-606B-46B1-9462-5025DDDC3CB5}" presName="hierRoot4" presStyleCnt="0"/>
      <dgm:spPr/>
      <dgm:t>
        <a:bodyPr/>
        <a:lstStyle/>
        <a:p>
          <a:endParaRPr lang="ru-RU"/>
        </a:p>
      </dgm:t>
    </dgm:pt>
    <dgm:pt modelId="{21AAF26E-A4D4-4846-9DE1-AE2CE9FF8A9F}" type="pres">
      <dgm:prSet presAssocID="{2462183B-606B-46B1-9462-5025DDDC3CB5}" presName="composite4" presStyleCnt="0"/>
      <dgm:spPr/>
      <dgm:t>
        <a:bodyPr/>
        <a:lstStyle/>
        <a:p>
          <a:endParaRPr lang="ru-RU"/>
        </a:p>
      </dgm:t>
    </dgm:pt>
    <dgm:pt modelId="{B56AB6DE-882E-43D2-B8EC-A9AFDA6AC23F}" type="pres">
      <dgm:prSet presAssocID="{2462183B-606B-46B1-9462-5025DDDC3CB5}" presName="background4" presStyleLbl="node4" presStyleIdx="0" presStyleCnt="2"/>
      <dgm:spPr/>
      <dgm:t>
        <a:bodyPr/>
        <a:lstStyle/>
        <a:p>
          <a:endParaRPr lang="ru-RU"/>
        </a:p>
      </dgm:t>
    </dgm:pt>
    <dgm:pt modelId="{91C23C49-2C76-4117-9ECA-F9D2F3989A94}" type="pres">
      <dgm:prSet presAssocID="{2462183B-606B-46B1-9462-5025DDDC3CB5}" presName="text4" presStyleLbl="fgAcc4" presStyleIdx="0" presStyleCnt="2" custScaleX="1335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383797-7E35-4C4E-AF76-6F98980C59F1}" type="pres">
      <dgm:prSet presAssocID="{2462183B-606B-46B1-9462-5025DDDC3CB5}" presName="hierChild5" presStyleCnt="0"/>
      <dgm:spPr/>
      <dgm:t>
        <a:bodyPr/>
        <a:lstStyle/>
        <a:p>
          <a:endParaRPr lang="ru-RU"/>
        </a:p>
      </dgm:t>
    </dgm:pt>
    <dgm:pt modelId="{21B1C366-E8F8-412F-9A52-E4713165294F}" type="pres">
      <dgm:prSet presAssocID="{A477E4D0-76B6-4AF9-8E56-20E77EE3B7AF}" presName="Name23" presStyleLbl="parChTrans1D4" presStyleIdx="1" presStyleCnt="2"/>
      <dgm:spPr/>
      <dgm:t>
        <a:bodyPr/>
        <a:lstStyle/>
        <a:p>
          <a:endParaRPr lang="ru-RU"/>
        </a:p>
      </dgm:t>
    </dgm:pt>
    <dgm:pt modelId="{E808EE83-35F1-4C89-911E-6AA9A2A40394}" type="pres">
      <dgm:prSet presAssocID="{F30A8294-B304-4B01-8244-A48DBD405EC1}" presName="hierRoot4" presStyleCnt="0"/>
      <dgm:spPr/>
      <dgm:t>
        <a:bodyPr/>
        <a:lstStyle/>
        <a:p>
          <a:endParaRPr lang="ru-RU"/>
        </a:p>
      </dgm:t>
    </dgm:pt>
    <dgm:pt modelId="{3E4CC3E6-3884-4A24-B2BD-148660253592}" type="pres">
      <dgm:prSet presAssocID="{F30A8294-B304-4B01-8244-A48DBD405EC1}" presName="composite4" presStyleCnt="0"/>
      <dgm:spPr/>
      <dgm:t>
        <a:bodyPr/>
        <a:lstStyle/>
        <a:p>
          <a:endParaRPr lang="ru-RU"/>
        </a:p>
      </dgm:t>
    </dgm:pt>
    <dgm:pt modelId="{7F43BA91-B9CE-43EA-92F5-265E29F25852}" type="pres">
      <dgm:prSet presAssocID="{F30A8294-B304-4B01-8244-A48DBD405EC1}" presName="background4" presStyleLbl="node4" presStyleIdx="1" presStyleCnt="2"/>
      <dgm:spPr/>
      <dgm:t>
        <a:bodyPr/>
        <a:lstStyle/>
        <a:p>
          <a:endParaRPr lang="ru-RU"/>
        </a:p>
      </dgm:t>
    </dgm:pt>
    <dgm:pt modelId="{F7707B0D-2E72-425B-944A-6D9010D40194}" type="pres">
      <dgm:prSet presAssocID="{F30A8294-B304-4B01-8244-A48DBD405EC1}" presName="text4" presStyleLbl="fgAcc4" presStyleIdx="1" presStyleCnt="2" custScaleX="1504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1EEBD8-5A00-4242-B598-169173C00DEC}" type="pres">
      <dgm:prSet presAssocID="{F30A8294-B304-4B01-8244-A48DBD405EC1}" presName="hierChild5" presStyleCnt="0"/>
      <dgm:spPr/>
      <dgm:t>
        <a:bodyPr/>
        <a:lstStyle/>
        <a:p>
          <a:endParaRPr lang="ru-RU"/>
        </a:p>
      </dgm:t>
    </dgm:pt>
    <dgm:pt modelId="{DE701435-D96B-4CEE-BAF6-0F1533F78532}" type="pres">
      <dgm:prSet presAssocID="{E5B44862-D4CD-459D-B837-56290C0557A9}" presName="Name17" presStyleLbl="parChTrans1D3" presStyleIdx="1" presStyleCnt="2"/>
      <dgm:spPr/>
      <dgm:t>
        <a:bodyPr/>
        <a:lstStyle/>
        <a:p>
          <a:endParaRPr lang="ru-RU"/>
        </a:p>
      </dgm:t>
    </dgm:pt>
    <dgm:pt modelId="{CC3A1DB9-A04F-49F8-B7F1-0A67E70A0399}" type="pres">
      <dgm:prSet presAssocID="{18410A4D-C032-42DE-9D2D-D73EFC85E36C}" presName="hierRoot3" presStyleCnt="0"/>
      <dgm:spPr/>
      <dgm:t>
        <a:bodyPr/>
        <a:lstStyle/>
        <a:p>
          <a:endParaRPr lang="ru-RU"/>
        </a:p>
      </dgm:t>
    </dgm:pt>
    <dgm:pt modelId="{ADF04436-8B1B-43A8-9C84-1EE7FE7D7056}" type="pres">
      <dgm:prSet presAssocID="{18410A4D-C032-42DE-9D2D-D73EFC85E36C}" presName="composite3" presStyleCnt="0"/>
      <dgm:spPr/>
      <dgm:t>
        <a:bodyPr/>
        <a:lstStyle/>
        <a:p>
          <a:endParaRPr lang="ru-RU"/>
        </a:p>
      </dgm:t>
    </dgm:pt>
    <dgm:pt modelId="{41AAEF82-DDC4-4424-9F90-EB8D195F9FBA}" type="pres">
      <dgm:prSet presAssocID="{18410A4D-C032-42DE-9D2D-D73EFC85E36C}" presName="background3" presStyleLbl="node3" presStyleIdx="1" presStyleCnt="2"/>
      <dgm:spPr/>
      <dgm:t>
        <a:bodyPr/>
        <a:lstStyle/>
        <a:p>
          <a:endParaRPr lang="ru-RU"/>
        </a:p>
      </dgm:t>
    </dgm:pt>
    <dgm:pt modelId="{1C3F05FD-664D-4DE7-A322-886BCFF2DFDE}" type="pres">
      <dgm:prSet presAssocID="{18410A4D-C032-42DE-9D2D-D73EFC85E36C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CB1ABC-18BB-4804-A516-E940148EDA52}" type="pres">
      <dgm:prSet presAssocID="{18410A4D-C032-42DE-9D2D-D73EFC85E36C}" presName="hierChild4" presStyleCnt="0"/>
      <dgm:spPr/>
      <dgm:t>
        <a:bodyPr/>
        <a:lstStyle/>
        <a:p>
          <a:endParaRPr lang="ru-RU"/>
        </a:p>
      </dgm:t>
    </dgm:pt>
    <dgm:pt modelId="{EEFD86B5-E9AD-4DD5-B4BB-030216799AA1}" type="pres">
      <dgm:prSet presAssocID="{A4DB67E7-8C70-43D8-9F92-E93E0E18E106}" presName="Name10" presStyleLbl="parChTrans1D2" presStyleIdx="1" presStyleCnt="3"/>
      <dgm:spPr/>
      <dgm:t>
        <a:bodyPr/>
        <a:lstStyle/>
        <a:p>
          <a:endParaRPr lang="ru-RU"/>
        </a:p>
      </dgm:t>
    </dgm:pt>
    <dgm:pt modelId="{9DD93F2F-0A53-4886-91BE-B354177DED86}" type="pres">
      <dgm:prSet presAssocID="{DDEF7957-F3F9-4E74-8236-555CE36AF328}" presName="hierRoot2" presStyleCnt="0"/>
      <dgm:spPr/>
      <dgm:t>
        <a:bodyPr/>
        <a:lstStyle/>
        <a:p>
          <a:endParaRPr lang="ru-RU"/>
        </a:p>
      </dgm:t>
    </dgm:pt>
    <dgm:pt modelId="{019EF2CA-40ED-44C9-B977-E9B225B7A07F}" type="pres">
      <dgm:prSet presAssocID="{DDEF7957-F3F9-4E74-8236-555CE36AF328}" presName="composite2" presStyleCnt="0"/>
      <dgm:spPr/>
      <dgm:t>
        <a:bodyPr/>
        <a:lstStyle/>
        <a:p>
          <a:endParaRPr lang="ru-RU"/>
        </a:p>
      </dgm:t>
    </dgm:pt>
    <dgm:pt modelId="{59B58D26-8C0B-4291-998C-A275392CB364}" type="pres">
      <dgm:prSet presAssocID="{DDEF7957-F3F9-4E74-8236-555CE36AF328}" presName="background2" presStyleLbl="node2" presStyleIdx="1" presStyleCnt="3"/>
      <dgm:spPr/>
      <dgm:t>
        <a:bodyPr/>
        <a:lstStyle/>
        <a:p>
          <a:endParaRPr lang="ru-RU"/>
        </a:p>
      </dgm:t>
    </dgm:pt>
    <dgm:pt modelId="{76B6973B-324A-49DB-B16B-4C483856408D}" type="pres">
      <dgm:prSet presAssocID="{DDEF7957-F3F9-4E74-8236-555CE36AF328}" presName="text2" presStyleLbl="fgAcc2" presStyleIdx="1" presStyleCnt="3" custScaleX="153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E2677D-CDB4-4538-B26F-CC6A43407D92}" type="pres">
      <dgm:prSet presAssocID="{DDEF7957-F3F9-4E74-8236-555CE36AF328}" presName="hierChild3" presStyleCnt="0"/>
      <dgm:spPr/>
      <dgm:t>
        <a:bodyPr/>
        <a:lstStyle/>
        <a:p>
          <a:endParaRPr lang="ru-RU"/>
        </a:p>
      </dgm:t>
    </dgm:pt>
    <dgm:pt modelId="{52829A5D-0C96-4A30-83C2-2CF3D5ACA146}" type="pres">
      <dgm:prSet presAssocID="{D962CFDC-01A5-4A78-A842-AFB9B50CE83E}" presName="Name10" presStyleLbl="parChTrans1D2" presStyleIdx="2" presStyleCnt="3"/>
      <dgm:spPr/>
      <dgm:t>
        <a:bodyPr/>
        <a:lstStyle/>
        <a:p>
          <a:endParaRPr lang="ru-RU"/>
        </a:p>
      </dgm:t>
    </dgm:pt>
    <dgm:pt modelId="{54A87C23-081B-42AA-9036-E26E34317E8A}" type="pres">
      <dgm:prSet presAssocID="{E631E8D0-43C7-4763-9152-50B1C2293341}" presName="hierRoot2" presStyleCnt="0"/>
      <dgm:spPr/>
      <dgm:t>
        <a:bodyPr/>
        <a:lstStyle/>
        <a:p>
          <a:endParaRPr lang="ru-RU"/>
        </a:p>
      </dgm:t>
    </dgm:pt>
    <dgm:pt modelId="{BA6C334D-B4C3-4307-9D12-5DD3C6BAFC5C}" type="pres">
      <dgm:prSet presAssocID="{E631E8D0-43C7-4763-9152-50B1C2293341}" presName="composite2" presStyleCnt="0"/>
      <dgm:spPr/>
      <dgm:t>
        <a:bodyPr/>
        <a:lstStyle/>
        <a:p>
          <a:endParaRPr lang="ru-RU"/>
        </a:p>
      </dgm:t>
    </dgm:pt>
    <dgm:pt modelId="{796E22CC-C62F-47E8-8657-D65B162B359F}" type="pres">
      <dgm:prSet presAssocID="{E631E8D0-43C7-4763-9152-50B1C2293341}" presName="background2" presStyleLbl="node2" presStyleIdx="2" presStyleCnt="3"/>
      <dgm:spPr/>
      <dgm:t>
        <a:bodyPr/>
        <a:lstStyle/>
        <a:p>
          <a:endParaRPr lang="ru-RU"/>
        </a:p>
      </dgm:t>
    </dgm:pt>
    <dgm:pt modelId="{78A5EB15-77B6-4CB4-91B3-270C44B95437}" type="pres">
      <dgm:prSet presAssocID="{E631E8D0-43C7-4763-9152-50B1C229334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C09272-788C-461B-B35F-106F66E601EA}" type="pres">
      <dgm:prSet presAssocID="{E631E8D0-43C7-4763-9152-50B1C2293341}" presName="hierChild3" presStyleCnt="0"/>
      <dgm:spPr/>
      <dgm:t>
        <a:bodyPr/>
        <a:lstStyle/>
        <a:p>
          <a:endParaRPr lang="ru-RU"/>
        </a:p>
      </dgm:t>
    </dgm:pt>
  </dgm:ptLst>
  <dgm:cxnLst>
    <dgm:cxn modelId="{A5151601-4ACA-4F05-9DCD-1385C8EF364A}" type="presOf" srcId="{0933D11B-23B2-40A8-85C9-25C64585D8CA}" destId="{84BC5977-630B-45D4-AAB2-3DFD29E1E158}" srcOrd="0" destOrd="0" presId="urn:microsoft.com/office/officeart/2005/8/layout/hierarchy1"/>
    <dgm:cxn modelId="{9EB456E4-9BAF-4772-A022-55CDA6614E8A}" type="presOf" srcId="{54901B2C-81F4-493A-96B1-1B1A6C2A35C5}" destId="{17004B3E-DA01-4D60-A878-FDEEC130E4AB}" srcOrd="0" destOrd="0" presId="urn:microsoft.com/office/officeart/2005/8/layout/hierarchy1"/>
    <dgm:cxn modelId="{990273C1-29C5-4E8E-9F21-22E4645300FB}" type="presOf" srcId="{DDEF7957-F3F9-4E74-8236-555CE36AF328}" destId="{76B6973B-324A-49DB-B16B-4C483856408D}" srcOrd="0" destOrd="0" presId="urn:microsoft.com/office/officeart/2005/8/layout/hierarchy1"/>
    <dgm:cxn modelId="{E06E4355-E60F-4126-A91A-2DD3E9A21206}" srcId="{31360382-3692-4BC0-BD22-86C9B415A812}" destId="{18410A4D-C032-42DE-9D2D-D73EFC85E36C}" srcOrd="1" destOrd="0" parTransId="{E5B44862-D4CD-459D-B837-56290C0557A9}" sibTransId="{E1B280D3-1BE7-414C-9A9C-3694835B4502}"/>
    <dgm:cxn modelId="{0015A1C5-CB84-44D4-B90B-BD1BC27D021A}" srcId="{A71A10C1-4BD7-4337-9CAF-5DAE4E5EC8A4}" destId="{F30A8294-B304-4B01-8244-A48DBD405EC1}" srcOrd="1" destOrd="0" parTransId="{A477E4D0-76B6-4AF9-8E56-20E77EE3B7AF}" sibTransId="{8B92079C-ECF1-41F2-AB50-308EA2CA6313}"/>
    <dgm:cxn modelId="{8F0991CB-36CC-4C0E-8209-038245028B69}" type="presOf" srcId="{F30A8294-B304-4B01-8244-A48DBD405EC1}" destId="{F7707B0D-2E72-425B-944A-6D9010D40194}" srcOrd="0" destOrd="0" presId="urn:microsoft.com/office/officeart/2005/8/layout/hierarchy1"/>
    <dgm:cxn modelId="{7656E55B-A52B-4077-AED7-D6806079CE90}" srcId="{1B223AB8-2FC1-4520-9C73-08531E4BD4AE}" destId="{31360382-3692-4BC0-BD22-86C9B415A812}" srcOrd="0" destOrd="0" parTransId="{8E9E54BD-600D-48AA-A987-8206F7BCC0ED}" sibTransId="{65B6F5EF-09BA-4949-957A-BA0A8F9D82A5}"/>
    <dgm:cxn modelId="{2374A4EC-AFD4-41C1-8EF0-C999BA96EF7F}" type="presOf" srcId="{A4DB67E7-8C70-43D8-9F92-E93E0E18E106}" destId="{EEFD86B5-E9AD-4DD5-B4BB-030216799AA1}" srcOrd="0" destOrd="0" presId="urn:microsoft.com/office/officeart/2005/8/layout/hierarchy1"/>
    <dgm:cxn modelId="{3736B400-6557-4F6E-BAD0-38717E739927}" type="presOf" srcId="{8E9E54BD-600D-48AA-A987-8206F7BCC0ED}" destId="{40B93C8D-CDE0-44D8-AA0A-4465AD919B93}" srcOrd="0" destOrd="0" presId="urn:microsoft.com/office/officeart/2005/8/layout/hierarchy1"/>
    <dgm:cxn modelId="{928B4839-9000-43F3-B6C7-97AE8E51E38C}" srcId="{1B223AB8-2FC1-4520-9C73-08531E4BD4AE}" destId="{DDEF7957-F3F9-4E74-8236-555CE36AF328}" srcOrd="1" destOrd="0" parTransId="{A4DB67E7-8C70-43D8-9F92-E93E0E18E106}" sibTransId="{8FE06F01-DE16-4C9A-8421-ED384E2F8569}"/>
    <dgm:cxn modelId="{855C5104-65E6-442A-993C-8B047BB10B10}" srcId="{0933D11B-23B2-40A8-85C9-25C64585D8CA}" destId="{1B223AB8-2FC1-4520-9C73-08531E4BD4AE}" srcOrd="0" destOrd="0" parTransId="{87FB6B33-5F8F-47D6-9A0F-B4E0FD1BB2B1}" sibTransId="{2679B529-5EC7-4CF7-8538-5EF7DE0F4029}"/>
    <dgm:cxn modelId="{6A2BC6A2-2D5A-4651-95BE-A3286A190ECF}" srcId="{1B223AB8-2FC1-4520-9C73-08531E4BD4AE}" destId="{E631E8D0-43C7-4763-9152-50B1C2293341}" srcOrd="2" destOrd="0" parTransId="{D962CFDC-01A5-4A78-A842-AFB9B50CE83E}" sibTransId="{1AC30D0B-7CCC-4145-8FF6-1226551D7473}"/>
    <dgm:cxn modelId="{3E3E3430-F40D-4E42-A6FF-69B2722227D7}" type="presOf" srcId="{A71A10C1-4BD7-4337-9CAF-5DAE4E5EC8A4}" destId="{FC19E1B9-67F7-4CE9-A43B-5A5A052CE0C2}" srcOrd="0" destOrd="0" presId="urn:microsoft.com/office/officeart/2005/8/layout/hierarchy1"/>
    <dgm:cxn modelId="{FCC4EB9F-8AF9-430D-82A6-11D18258EA71}" type="presOf" srcId="{E5B44862-D4CD-459D-B837-56290C0557A9}" destId="{DE701435-D96B-4CEE-BAF6-0F1533F78532}" srcOrd="0" destOrd="0" presId="urn:microsoft.com/office/officeart/2005/8/layout/hierarchy1"/>
    <dgm:cxn modelId="{6BD56F24-3970-4F02-9DFA-8D671D927CB0}" type="presOf" srcId="{A477E4D0-76B6-4AF9-8E56-20E77EE3B7AF}" destId="{21B1C366-E8F8-412F-9A52-E4713165294F}" srcOrd="0" destOrd="0" presId="urn:microsoft.com/office/officeart/2005/8/layout/hierarchy1"/>
    <dgm:cxn modelId="{C0B93AAF-15E5-430D-8639-DEB8DC7B3EE2}" type="presOf" srcId="{D962CFDC-01A5-4A78-A842-AFB9B50CE83E}" destId="{52829A5D-0C96-4A30-83C2-2CF3D5ACA146}" srcOrd="0" destOrd="0" presId="urn:microsoft.com/office/officeart/2005/8/layout/hierarchy1"/>
    <dgm:cxn modelId="{FAFFA320-4D63-4CC1-82F0-84A5F09B30EF}" type="presOf" srcId="{18410A4D-C032-42DE-9D2D-D73EFC85E36C}" destId="{1C3F05FD-664D-4DE7-A322-886BCFF2DFDE}" srcOrd="0" destOrd="0" presId="urn:microsoft.com/office/officeart/2005/8/layout/hierarchy1"/>
    <dgm:cxn modelId="{98838953-34F8-4782-9CCC-F26EBECFD3A6}" srcId="{31360382-3692-4BC0-BD22-86C9B415A812}" destId="{A71A10C1-4BD7-4337-9CAF-5DAE4E5EC8A4}" srcOrd="0" destOrd="0" parTransId="{54901B2C-81F4-493A-96B1-1B1A6C2A35C5}" sibTransId="{A1CE559D-7B64-4897-B867-7D25C53F289F}"/>
    <dgm:cxn modelId="{88335FE6-B433-4660-AE03-3023AEC1578D}" type="presOf" srcId="{1B223AB8-2FC1-4520-9C73-08531E4BD4AE}" destId="{F50E71F9-B12F-4CD6-90F9-D03D34FB17B3}" srcOrd="0" destOrd="0" presId="urn:microsoft.com/office/officeart/2005/8/layout/hierarchy1"/>
    <dgm:cxn modelId="{565EC329-1A60-4EC7-91DB-FAFB1E2F86A4}" type="presOf" srcId="{E631E8D0-43C7-4763-9152-50B1C2293341}" destId="{78A5EB15-77B6-4CB4-91B3-270C44B95437}" srcOrd="0" destOrd="0" presId="urn:microsoft.com/office/officeart/2005/8/layout/hierarchy1"/>
    <dgm:cxn modelId="{86435B21-D3F9-44BC-9D39-3400F1534717}" type="presOf" srcId="{2462183B-606B-46B1-9462-5025DDDC3CB5}" destId="{91C23C49-2C76-4117-9ECA-F9D2F3989A94}" srcOrd="0" destOrd="0" presId="urn:microsoft.com/office/officeart/2005/8/layout/hierarchy1"/>
    <dgm:cxn modelId="{AAC5D347-97B9-4045-95AD-04EF6594E4CE}" type="presOf" srcId="{F384798F-F602-4012-B8D7-C992E4ACF05E}" destId="{3481EE46-BDBC-4651-B80E-239C6A05B269}" srcOrd="0" destOrd="0" presId="urn:microsoft.com/office/officeart/2005/8/layout/hierarchy1"/>
    <dgm:cxn modelId="{9E021667-CC5D-41EE-89FC-D998EABEA71B}" srcId="{A71A10C1-4BD7-4337-9CAF-5DAE4E5EC8A4}" destId="{2462183B-606B-46B1-9462-5025DDDC3CB5}" srcOrd="0" destOrd="0" parTransId="{F384798F-F602-4012-B8D7-C992E4ACF05E}" sibTransId="{0A7E2A5D-AC3A-4ADC-9C34-175BE5DF1EE9}"/>
    <dgm:cxn modelId="{C0C7AFCA-4F8E-47A2-8987-4EE9E7ECEAF6}" type="presOf" srcId="{31360382-3692-4BC0-BD22-86C9B415A812}" destId="{5C30F11C-6F9A-4C0B-ACE1-276FC0D562ED}" srcOrd="0" destOrd="0" presId="urn:microsoft.com/office/officeart/2005/8/layout/hierarchy1"/>
    <dgm:cxn modelId="{0AEFD8B0-402D-453B-B642-64BFB4DE02A4}" type="presParOf" srcId="{84BC5977-630B-45D4-AAB2-3DFD29E1E158}" destId="{BD8CCAE9-7A6D-431E-8445-6D7E38CEF850}" srcOrd="0" destOrd="0" presId="urn:microsoft.com/office/officeart/2005/8/layout/hierarchy1"/>
    <dgm:cxn modelId="{5500241D-3D8C-4E55-BBE2-C1911613E852}" type="presParOf" srcId="{BD8CCAE9-7A6D-431E-8445-6D7E38CEF850}" destId="{5DB9F5DA-6E80-4D39-AD24-415E0BA89699}" srcOrd="0" destOrd="0" presId="urn:microsoft.com/office/officeart/2005/8/layout/hierarchy1"/>
    <dgm:cxn modelId="{E383FD98-45A0-4287-BE25-929749EFA9D2}" type="presParOf" srcId="{5DB9F5DA-6E80-4D39-AD24-415E0BA89699}" destId="{321A0226-D771-49DD-B224-9CC6E63ACC18}" srcOrd="0" destOrd="0" presId="urn:microsoft.com/office/officeart/2005/8/layout/hierarchy1"/>
    <dgm:cxn modelId="{99145E2D-BD9B-465F-8D1D-FDCC54572C4C}" type="presParOf" srcId="{5DB9F5DA-6E80-4D39-AD24-415E0BA89699}" destId="{F50E71F9-B12F-4CD6-90F9-D03D34FB17B3}" srcOrd="1" destOrd="0" presId="urn:microsoft.com/office/officeart/2005/8/layout/hierarchy1"/>
    <dgm:cxn modelId="{A3A0F12A-6EE6-406F-9044-5792CFBF5831}" type="presParOf" srcId="{BD8CCAE9-7A6D-431E-8445-6D7E38CEF850}" destId="{7658D717-41E1-4DBF-A7C7-BB5A84408B93}" srcOrd="1" destOrd="0" presId="urn:microsoft.com/office/officeart/2005/8/layout/hierarchy1"/>
    <dgm:cxn modelId="{14BA2562-BED6-46BC-B3AF-DD5CBB9FEFC7}" type="presParOf" srcId="{7658D717-41E1-4DBF-A7C7-BB5A84408B93}" destId="{40B93C8D-CDE0-44D8-AA0A-4465AD919B93}" srcOrd="0" destOrd="0" presId="urn:microsoft.com/office/officeart/2005/8/layout/hierarchy1"/>
    <dgm:cxn modelId="{6DFF6BE0-1444-4449-BBB0-8D2D650131A0}" type="presParOf" srcId="{7658D717-41E1-4DBF-A7C7-BB5A84408B93}" destId="{EA8A7427-1C77-4861-8370-85D025E0FE31}" srcOrd="1" destOrd="0" presId="urn:microsoft.com/office/officeart/2005/8/layout/hierarchy1"/>
    <dgm:cxn modelId="{B0955AD1-BAD7-407B-A515-4674CDB76371}" type="presParOf" srcId="{EA8A7427-1C77-4861-8370-85D025E0FE31}" destId="{1E783BCF-8576-40AB-B5BA-66D66267B268}" srcOrd="0" destOrd="0" presId="urn:microsoft.com/office/officeart/2005/8/layout/hierarchy1"/>
    <dgm:cxn modelId="{59850D84-4894-4483-9B47-799C1A3721F8}" type="presParOf" srcId="{1E783BCF-8576-40AB-B5BA-66D66267B268}" destId="{A89EE319-4F74-4EC3-AF76-B8165353798C}" srcOrd="0" destOrd="0" presId="urn:microsoft.com/office/officeart/2005/8/layout/hierarchy1"/>
    <dgm:cxn modelId="{0A1E8B1D-5901-4A61-9CDA-144B00755469}" type="presParOf" srcId="{1E783BCF-8576-40AB-B5BA-66D66267B268}" destId="{5C30F11C-6F9A-4C0B-ACE1-276FC0D562ED}" srcOrd="1" destOrd="0" presId="urn:microsoft.com/office/officeart/2005/8/layout/hierarchy1"/>
    <dgm:cxn modelId="{0D84E8E7-E628-4CA7-9613-B0A5C38EBBED}" type="presParOf" srcId="{EA8A7427-1C77-4861-8370-85D025E0FE31}" destId="{B3EAB9D5-CEC4-4722-8677-DC8435579D07}" srcOrd="1" destOrd="0" presId="urn:microsoft.com/office/officeart/2005/8/layout/hierarchy1"/>
    <dgm:cxn modelId="{B0CD627A-3870-4547-A996-BEEEC6001ACC}" type="presParOf" srcId="{B3EAB9D5-CEC4-4722-8677-DC8435579D07}" destId="{17004B3E-DA01-4D60-A878-FDEEC130E4AB}" srcOrd="0" destOrd="0" presId="urn:microsoft.com/office/officeart/2005/8/layout/hierarchy1"/>
    <dgm:cxn modelId="{7D20F469-747C-4519-A055-25D64662D607}" type="presParOf" srcId="{B3EAB9D5-CEC4-4722-8677-DC8435579D07}" destId="{E50E306B-F53D-4858-AA3F-094B99324A19}" srcOrd="1" destOrd="0" presId="urn:microsoft.com/office/officeart/2005/8/layout/hierarchy1"/>
    <dgm:cxn modelId="{AB7769E5-98D0-4697-B99F-41223D1C0509}" type="presParOf" srcId="{E50E306B-F53D-4858-AA3F-094B99324A19}" destId="{206163B7-E8C2-43B9-954A-F095CE299E9D}" srcOrd="0" destOrd="0" presId="urn:microsoft.com/office/officeart/2005/8/layout/hierarchy1"/>
    <dgm:cxn modelId="{65B47068-E790-4F75-B48B-5BE94123AFB7}" type="presParOf" srcId="{206163B7-E8C2-43B9-954A-F095CE299E9D}" destId="{F4DE9E92-C5A1-470A-9EC2-04F61682DE68}" srcOrd="0" destOrd="0" presId="urn:microsoft.com/office/officeart/2005/8/layout/hierarchy1"/>
    <dgm:cxn modelId="{FE42A10D-209C-4250-A274-1796E1457867}" type="presParOf" srcId="{206163B7-E8C2-43B9-954A-F095CE299E9D}" destId="{FC19E1B9-67F7-4CE9-A43B-5A5A052CE0C2}" srcOrd="1" destOrd="0" presId="urn:microsoft.com/office/officeart/2005/8/layout/hierarchy1"/>
    <dgm:cxn modelId="{D0F4DD5E-FF9A-4FCE-B846-28EE9BEACC25}" type="presParOf" srcId="{E50E306B-F53D-4858-AA3F-094B99324A19}" destId="{BF0521E2-D287-4295-814E-0FCB3DA7EE8E}" srcOrd="1" destOrd="0" presId="urn:microsoft.com/office/officeart/2005/8/layout/hierarchy1"/>
    <dgm:cxn modelId="{1DB999FB-E81E-4881-A049-0BEFE94A3C1C}" type="presParOf" srcId="{BF0521E2-D287-4295-814E-0FCB3DA7EE8E}" destId="{3481EE46-BDBC-4651-B80E-239C6A05B269}" srcOrd="0" destOrd="0" presId="urn:microsoft.com/office/officeart/2005/8/layout/hierarchy1"/>
    <dgm:cxn modelId="{3606003F-4CA4-4A53-84EC-38A0344C19A3}" type="presParOf" srcId="{BF0521E2-D287-4295-814E-0FCB3DA7EE8E}" destId="{7F34197A-70B4-4A7B-8C7B-231B1CBA9B70}" srcOrd="1" destOrd="0" presId="urn:microsoft.com/office/officeart/2005/8/layout/hierarchy1"/>
    <dgm:cxn modelId="{07A0EE7C-E7DA-49A1-B7CD-A7B110F100E2}" type="presParOf" srcId="{7F34197A-70B4-4A7B-8C7B-231B1CBA9B70}" destId="{21AAF26E-A4D4-4846-9DE1-AE2CE9FF8A9F}" srcOrd="0" destOrd="0" presId="urn:microsoft.com/office/officeart/2005/8/layout/hierarchy1"/>
    <dgm:cxn modelId="{F3357218-F45E-41F4-A67C-803A6F14D3A3}" type="presParOf" srcId="{21AAF26E-A4D4-4846-9DE1-AE2CE9FF8A9F}" destId="{B56AB6DE-882E-43D2-B8EC-A9AFDA6AC23F}" srcOrd="0" destOrd="0" presId="urn:microsoft.com/office/officeart/2005/8/layout/hierarchy1"/>
    <dgm:cxn modelId="{679ED63E-60EA-4409-906D-F2074E2D0B1B}" type="presParOf" srcId="{21AAF26E-A4D4-4846-9DE1-AE2CE9FF8A9F}" destId="{91C23C49-2C76-4117-9ECA-F9D2F3989A94}" srcOrd="1" destOrd="0" presId="urn:microsoft.com/office/officeart/2005/8/layout/hierarchy1"/>
    <dgm:cxn modelId="{0F3709A3-DAB8-4BF0-A24D-110321C1112D}" type="presParOf" srcId="{7F34197A-70B4-4A7B-8C7B-231B1CBA9B70}" destId="{4A383797-7E35-4C4E-AF76-6F98980C59F1}" srcOrd="1" destOrd="0" presId="urn:microsoft.com/office/officeart/2005/8/layout/hierarchy1"/>
    <dgm:cxn modelId="{9B6968C7-9995-4541-AA1D-EF56BA04BA66}" type="presParOf" srcId="{BF0521E2-D287-4295-814E-0FCB3DA7EE8E}" destId="{21B1C366-E8F8-412F-9A52-E4713165294F}" srcOrd="2" destOrd="0" presId="urn:microsoft.com/office/officeart/2005/8/layout/hierarchy1"/>
    <dgm:cxn modelId="{4B23ABEB-37CA-49F8-A1BC-39B729749A52}" type="presParOf" srcId="{BF0521E2-D287-4295-814E-0FCB3DA7EE8E}" destId="{E808EE83-35F1-4C89-911E-6AA9A2A40394}" srcOrd="3" destOrd="0" presId="urn:microsoft.com/office/officeart/2005/8/layout/hierarchy1"/>
    <dgm:cxn modelId="{BDB11D4C-3030-4154-A4D6-B0647E971D52}" type="presParOf" srcId="{E808EE83-35F1-4C89-911E-6AA9A2A40394}" destId="{3E4CC3E6-3884-4A24-B2BD-148660253592}" srcOrd="0" destOrd="0" presId="urn:microsoft.com/office/officeart/2005/8/layout/hierarchy1"/>
    <dgm:cxn modelId="{0D9E96DA-963E-4644-9A0D-827FEC2D2FB3}" type="presParOf" srcId="{3E4CC3E6-3884-4A24-B2BD-148660253592}" destId="{7F43BA91-B9CE-43EA-92F5-265E29F25852}" srcOrd="0" destOrd="0" presId="urn:microsoft.com/office/officeart/2005/8/layout/hierarchy1"/>
    <dgm:cxn modelId="{BF97DE50-B8E0-49CB-A442-2C0B8E4851AE}" type="presParOf" srcId="{3E4CC3E6-3884-4A24-B2BD-148660253592}" destId="{F7707B0D-2E72-425B-944A-6D9010D40194}" srcOrd="1" destOrd="0" presId="urn:microsoft.com/office/officeart/2005/8/layout/hierarchy1"/>
    <dgm:cxn modelId="{AFF3ACE0-50FF-4541-A7B0-8FA6626B86D3}" type="presParOf" srcId="{E808EE83-35F1-4C89-911E-6AA9A2A40394}" destId="{D01EEBD8-5A00-4242-B598-169173C00DEC}" srcOrd="1" destOrd="0" presId="urn:microsoft.com/office/officeart/2005/8/layout/hierarchy1"/>
    <dgm:cxn modelId="{0C39CFD7-028E-4250-A5AA-53F168CA0EEB}" type="presParOf" srcId="{B3EAB9D5-CEC4-4722-8677-DC8435579D07}" destId="{DE701435-D96B-4CEE-BAF6-0F1533F78532}" srcOrd="2" destOrd="0" presId="urn:microsoft.com/office/officeart/2005/8/layout/hierarchy1"/>
    <dgm:cxn modelId="{E77039D6-B99F-40DB-A08C-5DDBBDD4E2D9}" type="presParOf" srcId="{B3EAB9D5-CEC4-4722-8677-DC8435579D07}" destId="{CC3A1DB9-A04F-49F8-B7F1-0A67E70A0399}" srcOrd="3" destOrd="0" presId="urn:microsoft.com/office/officeart/2005/8/layout/hierarchy1"/>
    <dgm:cxn modelId="{A3A8C5FE-E472-4D2B-A552-FA54D6A99C78}" type="presParOf" srcId="{CC3A1DB9-A04F-49F8-B7F1-0A67E70A0399}" destId="{ADF04436-8B1B-43A8-9C84-1EE7FE7D7056}" srcOrd="0" destOrd="0" presId="urn:microsoft.com/office/officeart/2005/8/layout/hierarchy1"/>
    <dgm:cxn modelId="{633073F0-2F05-4A8C-8FAD-B8AA597C429B}" type="presParOf" srcId="{ADF04436-8B1B-43A8-9C84-1EE7FE7D7056}" destId="{41AAEF82-DDC4-4424-9F90-EB8D195F9FBA}" srcOrd="0" destOrd="0" presId="urn:microsoft.com/office/officeart/2005/8/layout/hierarchy1"/>
    <dgm:cxn modelId="{BB0B5385-D8DF-4C0B-AFA5-C4E7A185F012}" type="presParOf" srcId="{ADF04436-8B1B-43A8-9C84-1EE7FE7D7056}" destId="{1C3F05FD-664D-4DE7-A322-886BCFF2DFDE}" srcOrd="1" destOrd="0" presId="urn:microsoft.com/office/officeart/2005/8/layout/hierarchy1"/>
    <dgm:cxn modelId="{59A1390E-9AFE-43D1-92FC-3571C43C09B7}" type="presParOf" srcId="{CC3A1DB9-A04F-49F8-B7F1-0A67E70A0399}" destId="{82CB1ABC-18BB-4804-A516-E940148EDA52}" srcOrd="1" destOrd="0" presId="urn:microsoft.com/office/officeart/2005/8/layout/hierarchy1"/>
    <dgm:cxn modelId="{5F630249-AFF5-4884-91C5-2BBA2AB38590}" type="presParOf" srcId="{7658D717-41E1-4DBF-A7C7-BB5A84408B93}" destId="{EEFD86B5-E9AD-4DD5-B4BB-030216799AA1}" srcOrd="2" destOrd="0" presId="urn:microsoft.com/office/officeart/2005/8/layout/hierarchy1"/>
    <dgm:cxn modelId="{028542C6-7E77-4EB2-9B69-F5ED25AF38DC}" type="presParOf" srcId="{7658D717-41E1-4DBF-A7C7-BB5A84408B93}" destId="{9DD93F2F-0A53-4886-91BE-B354177DED86}" srcOrd="3" destOrd="0" presId="urn:microsoft.com/office/officeart/2005/8/layout/hierarchy1"/>
    <dgm:cxn modelId="{DA0C9DC1-BD10-41B1-AFED-281C56A45C8F}" type="presParOf" srcId="{9DD93F2F-0A53-4886-91BE-B354177DED86}" destId="{019EF2CA-40ED-44C9-B977-E9B225B7A07F}" srcOrd="0" destOrd="0" presId="urn:microsoft.com/office/officeart/2005/8/layout/hierarchy1"/>
    <dgm:cxn modelId="{E6E1C106-B414-4A7C-ACFE-7EF1D2EEA61B}" type="presParOf" srcId="{019EF2CA-40ED-44C9-B977-E9B225B7A07F}" destId="{59B58D26-8C0B-4291-998C-A275392CB364}" srcOrd="0" destOrd="0" presId="urn:microsoft.com/office/officeart/2005/8/layout/hierarchy1"/>
    <dgm:cxn modelId="{E2579474-BE7E-4885-9B7E-D8226B6734C3}" type="presParOf" srcId="{019EF2CA-40ED-44C9-B977-E9B225B7A07F}" destId="{76B6973B-324A-49DB-B16B-4C483856408D}" srcOrd="1" destOrd="0" presId="urn:microsoft.com/office/officeart/2005/8/layout/hierarchy1"/>
    <dgm:cxn modelId="{5C4CE32F-2433-4CFE-B7BD-8E2458DC574B}" type="presParOf" srcId="{9DD93F2F-0A53-4886-91BE-B354177DED86}" destId="{2DE2677D-CDB4-4538-B26F-CC6A43407D92}" srcOrd="1" destOrd="0" presId="urn:microsoft.com/office/officeart/2005/8/layout/hierarchy1"/>
    <dgm:cxn modelId="{4B3DFC12-6433-4463-87CA-A9B181C8E340}" type="presParOf" srcId="{7658D717-41E1-4DBF-A7C7-BB5A84408B93}" destId="{52829A5D-0C96-4A30-83C2-2CF3D5ACA146}" srcOrd="4" destOrd="0" presId="urn:microsoft.com/office/officeart/2005/8/layout/hierarchy1"/>
    <dgm:cxn modelId="{36B4AF6F-C086-4336-AC17-88BD4B9636DA}" type="presParOf" srcId="{7658D717-41E1-4DBF-A7C7-BB5A84408B93}" destId="{54A87C23-081B-42AA-9036-E26E34317E8A}" srcOrd="5" destOrd="0" presId="urn:microsoft.com/office/officeart/2005/8/layout/hierarchy1"/>
    <dgm:cxn modelId="{7AC07600-63FF-4BA2-9312-31BB54D8736D}" type="presParOf" srcId="{54A87C23-081B-42AA-9036-E26E34317E8A}" destId="{BA6C334D-B4C3-4307-9D12-5DD3C6BAFC5C}" srcOrd="0" destOrd="0" presId="urn:microsoft.com/office/officeart/2005/8/layout/hierarchy1"/>
    <dgm:cxn modelId="{ADC0932E-C1BD-4E13-857F-F8461FCC6A48}" type="presParOf" srcId="{BA6C334D-B4C3-4307-9D12-5DD3C6BAFC5C}" destId="{796E22CC-C62F-47E8-8657-D65B162B359F}" srcOrd="0" destOrd="0" presId="urn:microsoft.com/office/officeart/2005/8/layout/hierarchy1"/>
    <dgm:cxn modelId="{CEAF3739-3972-4295-B938-52C2E2212F9D}" type="presParOf" srcId="{BA6C334D-B4C3-4307-9D12-5DD3C6BAFC5C}" destId="{78A5EB15-77B6-4CB4-91B3-270C44B95437}" srcOrd="1" destOrd="0" presId="urn:microsoft.com/office/officeart/2005/8/layout/hierarchy1"/>
    <dgm:cxn modelId="{F5E0DE0C-0F9B-49AE-A2F9-058AB9FB766B}" type="presParOf" srcId="{54A87C23-081B-42AA-9036-E26E34317E8A}" destId="{F9C09272-788C-461B-B35F-106F66E601EA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53A13-8B18-48A7-A3F8-4C03D1D092FB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4766E-FC27-438A-BA4C-4486CDC8D3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473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4766E-FC27-438A-BA4C-4486CDC8D33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076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11E9-8F71-46B0-9B4A-FFAE46A008C8}" type="datetime1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8926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072B-B2EB-42D4-825B-6FB37D452BA5}" type="datetime1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464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7BD6-7A8B-4AED-9836-2A146C5D7414}" type="datetime1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738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5994-C4F4-4F29-9ED5-00208AFB774F}" type="datetime1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99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7B80A-BE93-4660-B17E-6504CECC903F}" type="datetime1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03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586B-C1C0-4A2B-A8E6-FC5819AD7748}" type="datetime1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613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8C16-6384-46E5-BDF2-D277B09C40EA}" type="datetime1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40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E830-0C08-4639-B352-96855297CF49}" type="datetime1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738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C47A-40E4-4B26-88FE-E0587782BBF4}" type="datetime1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526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75F1-13F2-4D4E-91CD-810DE471BB7E}" type="datetime1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966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8351B-C1BD-4392-BFA3-5F6EC0B035B0}" type="datetime1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944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8990-256B-497D-901F-419C29B18294}" type="datetime1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A960B-CD0A-42FF-852C-61517DDB59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770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/>
          <p:cNvSpPr/>
          <p:nvPr/>
        </p:nvSpPr>
        <p:spPr>
          <a:xfrm>
            <a:off x="664029" y="892629"/>
            <a:ext cx="7815942" cy="5421085"/>
          </a:xfrm>
          <a:prstGeom prst="flowChartDocument">
            <a:avLst/>
          </a:prstGeom>
          <a:blipFill dpi="0" rotWithShape="1">
            <a:blip r:embed="rId3"/>
            <a:srcRect/>
            <a:stretch>
              <a:fillRect r="-81000"/>
            </a:stretch>
          </a:blipFill>
          <a:ln w="57150">
            <a:solidFill>
              <a:schemeClr val="bg1">
                <a:lumMod val="85000"/>
              </a:schemeClr>
            </a:solidFill>
          </a:ln>
          <a:effectLst>
            <a:glow>
              <a:schemeClr val="bg1"/>
            </a:glow>
            <a:outerShdw blurRad="50800" dist="50800" dir="5400000"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266700" y="-174176"/>
            <a:ext cx="9655628" cy="1240971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052456"/>
            <a:ext cx="9655628" cy="1240971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52408" y="1259114"/>
            <a:ext cx="72067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Речь: </a:t>
            </a:r>
          </a:p>
          <a:p>
            <a:pPr algn="ctr"/>
            <a:r>
              <a:rPr lang="ru-RU" sz="6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и виды</a:t>
            </a:r>
            <a:endParaRPr lang="ru-RU" sz="6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94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309965" y="263471"/>
          <a:ext cx="8353587" cy="5997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278969" y="-1"/>
          <a:ext cx="8555065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Bookman Old Style" pitchFamily="18" charset="0"/>
              </a:rPr>
              <a:t>Демосфе́н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(384 г. – 322 г. до н.э.)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Содержимое 7" descr="демосфен.bmp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4890" y="1735810"/>
            <a:ext cx="1775546" cy="4843220"/>
          </a:xfrm>
        </p:spPr>
      </p:pic>
      <p:sp>
        <p:nvSpPr>
          <p:cNvPr id="6" name="Содержимое 3"/>
          <p:cNvSpPr txBox="1">
            <a:spLocks/>
          </p:cNvSpPr>
          <p:nvPr/>
        </p:nvSpPr>
        <p:spPr>
          <a:xfrm>
            <a:off x="3503694" y="1738394"/>
            <a:ext cx="4486275" cy="4422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134938" marR="0" lvl="0" indent="508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>
                <a:tab pos="93663" algn="l"/>
              </a:tabLst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Один из знаменитейших ораторов Древней Греции; выходец из знатного рода.</a:t>
            </a:r>
          </a:p>
          <a:p>
            <a:pPr marL="134938" marR="0" lvl="0" indent="508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>
                <a:tab pos="93663" algn="l"/>
              </a:tabLst>
              <a:defRPr/>
            </a:pPr>
            <a:endParaRPr lang="ru-RU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>
              <a:buBlip>
                <a:blip r:embed="rId3"/>
              </a:buBlip>
            </a:pPr>
            <a:r>
              <a:rPr lang="ru-RU" sz="2400" dirty="0" smtClean="0">
                <a:latin typeface="Bookman Old Style" pitchFamily="18" charset="0"/>
              </a:rPr>
              <a:t> Свою </a:t>
            </a:r>
            <a:r>
              <a:rPr lang="ru-RU" sz="2400" dirty="0" smtClean="0">
                <a:latin typeface="Bookman Old Style" pitchFamily="18" charset="0"/>
              </a:rPr>
              <a:t>первую речь </a:t>
            </a: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не сумел произнести до конца. </a:t>
            </a:r>
          </a:p>
          <a:p>
            <a:pPr algn="ctr">
              <a:buBlip>
                <a:blip r:embed="rId3"/>
              </a:buBlip>
            </a:pPr>
            <a:r>
              <a:rPr lang="ru-RU" sz="2400" dirty="0" smtClean="0">
                <a:latin typeface="Bookman Old Style" pitchFamily="18" charset="0"/>
              </a:rPr>
              <a:t> Его </a:t>
            </a:r>
            <a:r>
              <a:rPr lang="ru-RU" sz="2400" dirty="0" smtClean="0">
                <a:latin typeface="Bookman Old Style" pitchFamily="18" charset="0"/>
              </a:rPr>
              <a:t>освистали, </a:t>
            </a: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люди не захотели его слушать. </a:t>
            </a:r>
          </a:p>
          <a:p>
            <a:pPr algn="ctr">
              <a:buBlip>
                <a:blip r:embed="rId3"/>
              </a:buBlip>
            </a:pPr>
            <a:r>
              <a:rPr lang="ru-RU" sz="2400" dirty="0" smtClean="0">
                <a:latin typeface="Bookman Old Style" pitchFamily="18" charset="0"/>
              </a:rPr>
              <a:t>Это его жестоко уязвило.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152" y="0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Упражнение </a:t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«Зайку бросила хозяйка…»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960B-CD0A-42FF-852C-61517DDB59C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9932" y="1782305"/>
            <a:ext cx="8059119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Произнести текст: «Зайку бросила хозяйка…»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R="0" lvl="0" indent="13477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шепотом;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R="0" lvl="0" indent="13477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 – с максимальной громкостью;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R="0" lvl="0" indent="13477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3 – волнообразно;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R="0" lvl="0" indent="13477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4 – как будто вы страшно замерзли;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R="0" lvl="0" indent="13477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5 – как будто у вас во рту горячая картошка;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R="0" lvl="0" indent="13477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6 – как маленькая девочка.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a4e329e18de146b5c6989bf928d77db879176e0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116</Words>
  <Application>Microsoft Office PowerPoint</Application>
  <PresentationFormat>Экран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Демосфе́н  (384 г. – 322 г. до н.э.)</vt:lpstr>
      <vt:lpstr>Упражнение  «Зайку бросила хозяйка…»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Dom</cp:lastModifiedBy>
  <cp:revision>9</cp:revision>
  <dcterms:created xsi:type="dcterms:W3CDTF">2013-01-23T05:00:32Z</dcterms:created>
  <dcterms:modified xsi:type="dcterms:W3CDTF">2015-03-03T13:18:58Z</dcterms:modified>
</cp:coreProperties>
</file>