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29CBF1-8ABF-4053-9ACC-1EC935A20997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E90499-0ABB-4B16-82F1-FDF0F27D4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B8806-1F06-433D-AA3D-25C7EB89CF74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F2B2-9267-463A-A673-CB740304A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D5F1E0-3C7D-414C-9CE7-88358B8DD579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B244F09-41E5-4A02-9E18-A752055D9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CC749-DE36-4F41-B96B-A4D9D5C47818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49F77-9F9E-4890-8C1B-3E20648E7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17E0B1B-760E-46A2-ADC3-D43F9911943B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26E9BD-3E9B-4ECB-BB49-BDFD57289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0C6A-B58C-4906-8372-71C33A488330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2C3A3-92B1-40C9-8BAF-5EFA0F668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EFEC-3989-4867-A1FA-8960A998F6E6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8B94F-C8C6-4820-A036-1B51FC69F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818F-E3B0-4B1B-BBE6-B70BC3CD3043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2297-8EE1-4760-A4D7-A58B4A7C9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CBDB7-F075-448D-A627-53B87FDD7807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36CB-66D3-4DD0-8C9C-51C71CD44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3D8BA-39FB-4D8A-8F7D-1BB9DCF7C1A6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55F1-B6F2-42C1-8015-6EA2C06D8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A91476-F72E-4E94-8CFE-81B2A4A17F0D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4A1BFB-6EBD-4721-9E11-ED6C2C3B8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CB2394-FA05-4064-8BC7-CC375862B924}" type="datetimeFigureOut">
              <a:rPr lang="ru-RU"/>
              <a:pPr>
                <a:defRPr/>
              </a:pPr>
              <a:t>18.09.2021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304F6E8-8774-4DB5-A17B-8346F3750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Исследования и их роль в практической деятельности человека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Исследовательская деятельность- это деятельность направленная на решение творческих, практических задач с заранее неизвестным решением.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r>
              <a:rPr lang="ru-RU" sz="3200" dirty="0" smtClean="0"/>
              <a:t>Этапы исследовательской деятельности</a:t>
            </a:r>
          </a:p>
          <a:p>
            <a:r>
              <a:rPr lang="ru-RU" sz="3200" dirty="0" smtClean="0"/>
              <a:t>1. Постановка проблемы</a:t>
            </a:r>
          </a:p>
          <a:p>
            <a:r>
              <a:rPr lang="ru-RU" sz="3200" dirty="0" smtClean="0"/>
              <a:t>2. Изучение теории, связанной с данной темой</a:t>
            </a:r>
          </a:p>
          <a:p>
            <a:r>
              <a:rPr lang="ru-RU" sz="3200" dirty="0" smtClean="0"/>
              <a:t>3.Подбор методик исследования и практическое овладение ими</a:t>
            </a:r>
          </a:p>
          <a:p>
            <a:r>
              <a:rPr lang="ru-RU" sz="3200" dirty="0" smtClean="0"/>
              <a:t>4. Сбор собственного материала</a:t>
            </a:r>
          </a:p>
          <a:p>
            <a:r>
              <a:rPr lang="ru-RU" sz="3200" dirty="0" smtClean="0"/>
              <a:t>5. Анализ и обобщение материала</a:t>
            </a:r>
          </a:p>
          <a:p>
            <a:r>
              <a:rPr lang="ru-RU" sz="3200" dirty="0" smtClean="0"/>
              <a:t>6. Собственные выводы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Виды исследовательских работ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Текстовые работы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Компьютерные работы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Визуальные работы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Конструкторские работы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Доклад</a:t>
                      </a:r>
                    </a:p>
                    <a:p>
                      <a:r>
                        <a:rPr lang="ru-RU" dirty="0" smtClean="0"/>
                        <a:t>реферат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Презентация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видеофильмы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Действующая модель или макет</a:t>
                      </a:r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Аннотация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слайды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рецензия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отзыв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конспект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Курсовая работа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Квалификационная работа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1.Написать сообщение на тему «Роль научных исследований в практической деятельности человека»</a:t>
            </a:r>
          </a:p>
          <a:p>
            <a:pPr>
              <a:buNone/>
            </a:pPr>
            <a:r>
              <a:rPr lang="ru-RU" dirty="0" smtClean="0"/>
              <a:t>Объем печатного текста </a:t>
            </a:r>
            <a:r>
              <a:rPr lang="ru-RU" dirty="0" smtClean="0"/>
              <a:t>5 страниц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Шрифт 12 </a:t>
            </a:r>
            <a:r>
              <a:rPr lang="en-US" dirty="0" smtClean="0">
                <a:cs typeface="Times New Roman" pitchFamily="18" charset="0"/>
              </a:rPr>
              <a:t>Time New Roma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E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E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</TotalTime>
  <Words>115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Исследования и их роль в практической деятельности человека</vt:lpstr>
      <vt:lpstr>Слайд 2</vt:lpstr>
      <vt:lpstr>Слайд 3</vt:lpstr>
      <vt:lpstr>Виды исследовательских работ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Исследования и их роль в практической деятельности человека</dc:title>
  <cp:lastModifiedBy>Admin</cp:lastModifiedBy>
  <cp:revision>8</cp:revision>
  <dcterms:modified xsi:type="dcterms:W3CDTF">2021-09-18T03:59:50Z</dcterms:modified>
</cp:coreProperties>
</file>