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7" r:id="rId10"/>
    <p:sldId id="269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719" autoAdjust="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D0A2FC-7CAB-4C92-8EC3-11CA73D365A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1E998D-019B-4C76-B539-7FA5C0D9E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0A2FC-7CAB-4C92-8EC3-11CA73D365A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998D-019B-4C76-B539-7FA5C0D9E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0A2FC-7CAB-4C92-8EC3-11CA73D365A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998D-019B-4C76-B539-7FA5C0D9E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0A2FC-7CAB-4C92-8EC3-11CA73D365A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998D-019B-4C76-B539-7FA5C0D9E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0A2FC-7CAB-4C92-8EC3-11CA73D365A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998D-019B-4C76-B539-7FA5C0D9E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0A2FC-7CAB-4C92-8EC3-11CA73D365A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998D-019B-4C76-B539-7FA5C0D9E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0A2FC-7CAB-4C92-8EC3-11CA73D365A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998D-019B-4C76-B539-7FA5C0D9E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0A2FC-7CAB-4C92-8EC3-11CA73D365A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998D-019B-4C76-B539-7FA5C0D9E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0A2FC-7CAB-4C92-8EC3-11CA73D365A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998D-019B-4C76-B539-7FA5C0D9E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D0A2FC-7CAB-4C92-8EC3-11CA73D365A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998D-019B-4C76-B539-7FA5C0D9E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D0A2FC-7CAB-4C92-8EC3-11CA73D365A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1E998D-019B-4C76-B539-7FA5C0D9E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D0A2FC-7CAB-4C92-8EC3-11CA73D365A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1E998D-019B-4C76-B539-7FA5C0D9E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785794"/>
            <a:ext cx="8001056" cy="35719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chemeClr val="tx1"/>
                </a:solidFill>
              </a:rPr>
              <a:t>    </a:t>
            </a:r>
          </a:p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«ИСТОРИЯ И РАЗВИТИЕ</a:t>
            </a:r>
          </a:p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ИНТЕРНЕТА»</a:t>
            </a:r>
          </a:p>
          <a:p>
            <a:endParaRPr lang="ru-RU" sz="4800" b="1" i="1" dirty="0" smtClean="0"/>
          </a:p>
          <a:p>
            <a:endParaRPr lang="ru-RU" sz="4800" b="1" i="1" dirty="0" smtClean="0">
              <a:solidFill>
                <a:schemeClr val="tx1"/>
              </a:solidFill>
            </a:endParaRPr>
          </a:p>
          <a:p>
            <a:r>
              <a:rPr lang="ru-RU" sz="4800" b="1" i="1" dirty="0" smtClean="0"/>
              <a:t>    </a:t>
            </a:r>
            <a:r>
              <a:rPr lang="ru-RU" sz="4800" b="1" i="1" dirty="0" smtClean="0">
                <a:solidFill>
                  <a:schemeClr val="tx1"/>
                </a:solidFill>
              </a:rPr>
              <a:t> </a:t>
            </a:r>
            <a:endParaRPr lang="ru-RU" sz="48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инт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7820" y="5357802"/>
            <a:ext cx="1926180" cy="150019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358246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Недостатки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Интернета: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многочасовое использование компьютера и как следствие – отрицательное влияние его на организм;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увлечение виртуальным пространством и предпочтение Интернета реальности способствует возникновению Интернет–зависимости;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замена непосредственного общения чатами, социальными сетями и играми может привести к разрушению различных отношений и реальных коммуникаций.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ин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4929222" cy="235745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271462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internet-chto-eto-takoe-i-kak-on-ustroen-prostymi-slovami-foto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6760" y="3429000"/>
            <a:ext cx="4667240" cy="3267068"/>
          </a:xfrm>
          <a:prstGeom prst="rect">
            <a:avLst/>
          </a:prstGeom>
          <a:ln>
            <a:solidFill>
              <a:schemeClr val="accent1"/>
            </a:solidFill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8686800" cy="5855518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ИНТЕРНЕТ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(Internet - объединение сетей) —всемирная компьютерная сеть, объединяющая миллионы компьютеров в единую информационную систему. Интернет представляет собой совокупность большого количества компьютерных сетей, которые постоянно обмениваются друг с другом данными.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F:\инт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331140"/>
            <a:ext cx="4929222" cy="324113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543924" cy="585551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Глобальная сеть связывает практически все крупные научные и правительственные организации мира, университеты и бизнес-центры, информационные агентства и издательства, образуя гигантское хранилище данных по всем отраслям человеческого знания.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инт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2155" y="3071810"/>
            <a:ext cx="5233249" cy="335758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15362" cy="59983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Виртуальные библиотеки, архивы, ленты новостей содержат огромное количество текстовой, графической, аудио и видео информации.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Интернет стал неотделимой частью современной цивилизации, он является основой сети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технической инфраструктурой, благодаря которой и существует Всемирная Паутина. По своей сути, интернет - очень большая сеть компьютеров, которые могут взаимодействовать друг с другом.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3075" name="Picture 3" descr="F:\инт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929066"/>
            <a:ext cx="4071965" cy="271464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4" name="Рисунок 3" descr="internet-chto-eto-takoe-i-kak-on-ustroen-prostymi-slovami-foto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929066"/>
            <a:ext cx="3878063" cy="2714644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35556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 наше время, всё большее значение приобретают информационные технологии, мобильная связь и телевидение. Ведущую роль играют беспроводная и проводная сеть Интернет, который является не только источником информации, но и универсальной средой для общения, развлечения и обучения. Количество пользователей Интернетом растет с каждым днем.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F:\инт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928934"/>
            <a:ext cx="5572163" cy="359092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Интернет развивается бурно и качественно. Границы его применения в жизни человечества постоянно расширяются, появляются совершенно новые виды сетевого сервиса и использование телекоммуникационных технологий даже в бытовой технике.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F:\инт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857628"/>
            <a:ext cx="4241424" cy="264320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000372"/>
            <a:ext cx="4277189" cy="3057522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Своим зарождением Интернет обязан Министерству обороны США и его секретному исследованию, проводимому в 1969 году с целью тестирования методов,  позволяющим компьютерным  сетям  выжить во время военных действий с помощью динамической перемаршрутизации  сообщений.  Первой такой сетью была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ARPAnet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объединившая три сети  в Калифорнии, названных Интернет – протоколом 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1972 году был открыт доступ для университетов и исследовательских организаций , в результате чего сеть стала объединять 50 университетов и исследовательских организаций, имеющих контакты с Министерством обороны США. В 1973 году сеть выросла до международных масштабов ,  объединив сети,  находящиеся в Англии и Норвегии.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4293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Жизнь современного общества становится все более компьютеризированной. Растут требования к оперативности и надежности информационных услуг, появляются новые виды. Каждый день ученые разрабатывают принципиально новые формы глобальных информационных сетей.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ин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214818"/>
            <a:ext cx="4714908" cy="228601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инт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7820" y="5357802"/>
            <a:ext cx="1926180" cy="150019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358246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Достоинства Интернета: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мгновенного поиска нужной информации. В настоящее время полезной и познавательной информацией всемирной паутины пользуются школьники, студенты, научные работники, специалисты в различных отраслях народного хозяйства, просто люди, которые хотят много знать обо всем на свете.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помощью Интернета можно связаться с человеком почти из любой точки мира, отправлять и получать письма за минуты, делать различные покупки.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Интернет в современной жизни человека это не только развлечения, получение информации и общение, но и реальное рабочее место. Уже никого не удивляют такие понятия как интернет–предприниматель, онлайн-бизнес, сетевой маркетинг, фриланс.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374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10</cp:revision>
  <dcterms:created xsi:type="dcterms:W3CDTF">2017-04-09T06:19:17Z</dcterms:created>
  <dcterms:modified xsi:type="dcterms:W3CDTF">2021-11-05T12:45:34Z</dcterms:modified>
</cp:coreProperties>
</file>