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7" r:id="rId2"/>
    <p:sldId id="400" r:id="rId3"/>
    <p:sldId id="401" r:id="rId4"/>
    <p:sldId id="402" r:id="rId5"/>
    <p:sldId id="404" r:id="rId6"/>
    <p:sldId id="405" r:id="rId7"/>
    <p:sldId id="406" r:id="rId8"/>
    <p:sldId id="407" r:id="rId9"/>
    <p:sldId id="408" r:id="rId10"/>
    <p:sldId id="409" r:id="rId11"/>
    <p:sldId id="411" r:id="rId12"/>
    <p:sldId id="412" r:id="rId13"/>
    <p:sldId id="414" r:id="rId14"/>
    <p:sldId id="415" r:id="rId15"/>
    <p:sldId id="416" r:id="rId16"/>
    <p:sldId id="4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4271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0858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963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29613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7747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092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2932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1606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0736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313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7072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4353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232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39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8708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615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3680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622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342" y="2422606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«Материнская плата. Система охлаждения»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198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9352" y="182880"/>
            <a:ext cx="5184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7.Разъём питания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разъём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вентилятор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927" y="1289331"/>
            <a:ext cx="86901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материнские платы питаются электроэнергией от блока питания, который преобразует обычное напряжение в сети в нужное напряжение для компьютера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Ещё на системной плате есть несколько разъёмов для подключения системы охлаждения, которая представляется в виде вентиляторов. 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Картинки по запросу Разъём Питания на мат пл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4" y="3705731"/>
            <a:ext cx="4350568" cy="2845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47" y="3694730"/>
            <a:ext cx="3337269" cy="2851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5752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41064" y="0"/>
            <a:ext cx="508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8.Разъёмы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07165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задней части материнской платы располагается несколько разъёмов, к которым подключаются внешние устройства. Как правило, сюда можно подключить монитор, принтер или сканер, мышь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клавиатуру и т.д.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3" y="3583434"/>
            <a:ext cx="8326204" cy="3086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263625" y="6477261"/>
            <a:ext cx="720436" cy="327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4908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33454" y="350981"/>
            <a:ext cx="4498109" cy="748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Кулеры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7855" y="1512587"/>
            <a:ext cx="8386617" cy="511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Кулер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«охладитель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совокупность радиатора и вентилятора, устанавливаемого на электронные компоненты компьютера с повышенным тепловыделением. Самая главная задача устройства — снижение температуры охлаждаемого объекта и поддержание ее на определенном уровне.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Радиатор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излучатель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теплообменник, служит для рассеивания тепла от охлаждаемого объекта. Механизмом передачи тепла здесь является теплопроводность, способность вещества проводить тепло внутри своего объёма.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37694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096" y="304482"/>
            <a:ext cx="7773338" cy="159617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радиаторов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0104" y="2056534"/>
            <a:ext cx="7886700" cy="4351338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Прессованные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самые дешевые и самые распространенные на рынке. Основным материалом, который используется в их производстве, является алюминий. Радиаторы такого типа изготавливаются путем прессования (экструзии), который позволяет получить достаточно сложные профили поверхностей ребер и достичь хороших теплоотводящих свойств.</a:t>
            </a:r>
          </a:p>
        </p:txBody>
      </p:sp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" y="4764"/>
            <a:ext cx="2109434" cy="19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232319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5450" y="292388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Складчатые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(ленточные) радиаторы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получаются тогда, когда тонка металлическая лента, свернутая в гармошку, пайкой (или с помощью адгезионных проводящих паст) прикрепляется на базовую пластину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радиатора</a:t>
            </a:r>
          </a:p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Кованые (холоднодеформированные) радиаторы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радиаторы, получаемые в результате использования технологии холодного прессования. Эта технология позволяет создавать поверхность радиатора в виде стрежней произвольного сечения, а не только стандартных прямоугольных ребер.</a:t>
            </a:r>
          </a:p>
        </p:txBody>
      </p:sp>
      <p:pic>
        <p:nvPicPr>
          <p:cNvPr id="5122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964" y="4998947"/>
            <a:ext cx="1653308" cy="17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425588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9267" y="514062"/>
            <a:ext cx="8136660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endParaRPr lang="ru-RU" sz="2100" b="1" dirty="0" smtClean="0"/>
          </a:p>
          <a:p>
            <a:pPr algn="just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Составные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близкие родственники «складчатых» радиаторов. Несмотря на это, их отличает существенный момент: в данном типе радиаторов поверхность ребер формируется не лентой-гармошкой, а тонкими раздельными пластинками, которые закрепляют пайкой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стыковой сваркой на подошве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радиатора.</a:t>
            </a:r>
          </a:p>
          <a:p>
            <a:pPr algn="just"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Точеные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радиаторы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являются самыми дорогими и продвинутыми радиаторами. Изделия такого типа создаются прецизионной механической обработкой (на специальных высокоточных станках с ЧПУ) монолитных заготовок и отличаются самой высокой тепловой эффективностью.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10" y="4913745"/>
            <a:ext cx="132729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195" y="4645891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47236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8650" y="1754909"/>
            <a:ext cx="7886700" cy="4422054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Литые радиаторы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производстве изделий такого типа используется технология литья в пресс-форму под давлением. Применение такой технологии позволяет получать профили реберной поверхности практически любой сложности, значительно улучшающий теплопередачу.</a:t>
            </a:r>
          </a:p>
          <a:p>
            <a:endParaRPr lang="ru-RU" dirty="0"/>
          </a:p>
        </p:txBody>
      </p:sp>
      <p:pic>
        <p:nvPicPr>
          <p:cNvPr id="3074" name="Рисунок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" y="4763"/>
            <a:ext cx="1743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39351" y="4953000"/>
            <a:ext cx="957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97075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2899" y="426739"/>
            <a:ext cx="8496944" cy="57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altLang="zh-CN" sz="3600" b="1" dirty="0" smtClean="0">
                <a:latin typeface="Times New Roman" pitchFamily="18" charset="0"/>
                <a:cs typeface="Times New Roman" pitchFamily="18" charset="0"/>
              </a:rPr>
              <a:t>Материнская </a:t>
            </a:r>
            <a:r>
              <a:rPr lang="ru-RU" altLang="zh-CN" sz="3600" b="1" dirty="0" smtClean="0">
                <a:latin typeface="Times New Roman" pitchFamily="18" charset="0"/>
                <a:cs typeface="Times New Roman" pitchFamily="18" charset="0"/>
              </a:rPr>
              <a:t>плата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899" y="114216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Материнская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называемая главной или системной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платой,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одно из основных устройств в компьютере и обеспечивает связь между всеми элементами.</a:t>
            </a:r>
          </a:p>
        </p:txBody>
      </p:sp>
      <p:pic>
        <p:nvPicPr>
          <p:cNvPr id="2050" name="Picture 2" descr="Картинки по запросу материнская пла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1" y="3232599"/>
            <a:ext cx="7350700" cy="3515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162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2899" y="426739"/>
            <a:ext cx="8496944" cy="57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600" b="1" noProof="0" dirty="0" smtClean="0">
                <a:latin typeface="Times New Roman" pitchFamily="18" charset="0"/>
                <a:cs typeface="Times New Roman" pitchFamily="18" charset="0"/>
              </a:rPr>
              <a:t>Основные элементы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899" y="1096979"/>
            <a:ext cx="84969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крепится к стойке несколькими винтами. На ней располагаются следующие основные элементы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Разъемы на материнской платы (начал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2389640"/>
            <a:ext cx="7789752" cy="4339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610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2899" y="761593"/>
            <a:ext cx="8496944" cy="57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altLang="zh-CN" sz="3600" b="1" dirty="0">
                <a:latin typeface="Times New Roman" pitchFamily="18" charset="0"/>
                <a:cs typeface="Times New Roman" pitchFamily="18" charset="0"/>
              </a:rPr>
              <a:t>Основные компоненты материнской платы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1899" y="1253588"/>
            <a:ext cx="5422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1.Разъём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процессора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473" y="1816521"/>
            <a:ext cx="40472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материнская плата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несколько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составляющих. Одной из таких составляющих будет являться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гнездо для процессора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мировом рынке сейчас борются «за место под солнцем» две ведущие компании по производству процессоров – это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AMD.</a:t>
            </a:r>
          </a:p>
        </p:txBody>
      </p:sp>
      <p:pic>
        <p:nvPicPr>
          <p:cNvPr id="4098" name="Picture 2" descr="Процессорные разъёмы для процессоров Intel Socket B - LGA1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37" y="1868037"/>
            <a:ext cx="4459307" cy="4442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5968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икросхемы системной логики - чипсет P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37" y="1850176"/>
            <a:ext cx="4548432" cy="469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7136" y="814676"/>
            <a:ext cx="4507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2.Чипсеты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989" y="2009706"/>
            <a:ext cx="4047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Чипсеты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одним из главных компонентов системной платы. Именно они организовывают обмен данными между всеми устройствами компьютера. При этом стоит знать, что не любой чипсет может использовать встроенные в процессор компоненты.</a:t>
            </a:r>
          </a:p>
        </p:txBody>
      </p:sp>
    </p:spTree>
    <p:extLst>
      <p:ext uri="{BB962C8B-B14F-4D97-AF65-F5344CB8AC3E}">
        <p14:creationId xmlns="" xmlns:p14="http://schemas.microsoft.com/office/powerpoint/2010/main" val="3926542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Графический адап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6863" y="2050618"/>
            <a:ext cx="4987423" cy="4219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78808" y="256892"/>
            <a:ext cx="4965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3.Графический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адаптер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835" y="2177133"/>
            <a:ext cx="45366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на многих материнских платах ASUS и MSI был впаян дискретный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видеоадаптер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отвечал за вывод изображения на монитор. Сейчас видеоадаптеры либо встроены в процессор, либо устанавливаются отдельно с помощью слотов расширения.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519450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81728" y="1061564"/>
            <a:ext cx="4126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4.Слоты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835" y="1983948"/>
            <a:ext cx="445453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любой материнской плате, не составит труда найти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слоты расширения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данный момент наиболее популярными и быстрыми считаются слоты расширения на шине PCI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разъёмы предназначены для подключения к материнской плате видеокарт,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аудиокарт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сетевых карт и др.</a:t>
            </a: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5204" y="2233092"/>
            <a:ext cx="4809150" cy="4104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9776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3672" y="147164"/>
            <a:ext cx="4910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5.BIOS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питающая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459" y="1365484"/>
            <a:ext cx="85935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Микросхема, отвечающая за работу материнской платы, и за работоспособность  всех подключённых устройств, содержит в себе набор команд о проверке всех устройств и материнской платы.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Микросхема BIOS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питается напряжением от специальной небольшой круглой батарейки, которую также легко найти на материнской плате. </a:t>
            </a:r>
          </a:p>
        </p:txBody>
      </p:sp>
      <p:pic>
        <p:nvPicPr>
          <p:cNvPr id="9218" name="Picture 2" descr="Батарея для питания B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8905" y="3693150"/>
            <a:ext cx="2492060" cy="3595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BIOS и питающая его батаре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0" y="4232660"/>
            <a:ext cx="3313713" cy="2494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830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20731" y="586076"/>
            <a:ext cx="5623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6.Слоты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оперативную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715" y="2151375"/>
            <a:ext cx="41503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материнских платах располагаются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разъёмы под оперативную память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 правило это длинные узкие слоты, располагающиеся рядом друг с другом. Их количество обычно от 2-х до 4-х, но бывает и больше.</a:t>
            </a:r>
          </a:p>
        </p:txBody>
      </p:sp>
      <p:pic>
        <p:nvPicPr>
          <p:cNvPr id="10242" name="Picture 2" descr="Материнская плата с красивыми слотами оперативной памя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0" y="2034056"/>
            <a:ext cx="4496577" cy="3979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838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1771</TotalTime>
  <Words>397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Тема: «Материнская плата. Система охлаждения»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Виды радиаторов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Интерес</dc:creator>
  <cp:lastModifiedBy>1</cp:lastModifiedBy>
  <cp:revision>282</cp:revision>
  <dcterms:created xsi:type="dcterms:W3CDTF">2016-05-24T15:51:11Z</dcterms:created>
  <dcterms:modified xsi:type="dcterms:W3CDTF">2021-11-29T02:53:53Z</dcterms:modified>
</cp:coreProperties>
</file>