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Интеллект-карты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0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4. Оцените полученный результат, для чего надо внимательно изучить составленную карту. Обычно на этом этапе появляются новые идеи, которые следует добавить на схему.</a:t>
            </a:r>
          </a:p>
          <a:p>
            <a:pPr marL="0" indent="0">
              <a:buNone/>
            </a:pPr>
            <a:r>
              <a:rPr lang="ru-RU" dirty="0" smtClean="0"/>
              <a:t>Пустое пространство между элементами интеллект-карты выполняет не менее важную функцию, чем сами элементы карты. Правильный объем пустого пространства вокруг каждого элемента придаст интеллект-карте ясность и структуру, а также сделает ее привлекательнее. Но слишком много пустого пространства внесет неполноту и незаконченность работы.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826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Примерные проблемы для реализации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Право</a:t>
            </a:r>
          </a:p>
          <a:p>
            <a:r>
              <a:rPr lang="ru-RU" dirty="0" smtClean="0"/>
              <a:t>Государство</a:t>
            </a:r>
          </a:p>
          <a:p>
            <a:r>
              <a:rPr lang="ru-RU" dirty="0" smtClean="0"/>
              <a:t>Ответственность </a:t>
            </a:r>
          </a:p>
          <a:p>
            <a:r>
              <a:rPr lang="ru-RU" dirty="0" smtClean="0"/>
              <a:t>Политика</a:t>
            </a:r>
          </a:p>
          <a:p>
            <a:r>
              <a:rPr lang="ru-RU" dirty="0" smtClean="0"/>
              <a:t>Социальный контроль</a:t>
            </a:r>
          </a:p>
          <a:p>
            <a:r>
              <a:rPr lang="ru-RU" dirty="0" smtClean="0"/>
              <a:t>Власть</a:t>
            </a:r>
          </a:p>
          <a:p>
            <a:r>
              <a:rPr lang="ru-RU" dirty="0" smtClean="0"/>
              <a:t>Молодежь как социальная группа</a:t>
            </a:r>
          </a:p>
          <a:p>
            <a:r>
              <a:rPr lang="ru-RU" dirty="0" smtClean="0"/>
              <a:t>Взаимоотношения между людьми различных поколений </a:t>
            </a:r>
          </a:p>
        </p:txBody>
      </p:sp>
    </p:spTree>
    <p:extLst>
      <p:ext uri="{BB962C8B-B14F-4D97-AF65-F5344CB8AC3E}">
        <p14:creationId xmlns:p14="http://schemas.microsoft.com/office/powerpoint/2010/main" val="2401992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Примерные проблемы для реализации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Глобализация</a:t>
            </a:r>
          </a:p>
          <a:p>
            <a:r>
              <a:rPr lang="ru-RU" dirty="0" smtClean="0"/>
              <a:t>Образование</a:t>
            </a:r>
          </a:p>
          <a:p>
            <a:r>
              <a:rPr lang="ru-RU" dirty="0" smtClean="0"/>
              <a:t>Истина</a:t>
            </a:r>
          </a:p>
          <a:p>
            <a:r>
              <a:rPr lang="ru-RU" dirty="0" smtClean="0"/>
              <a:t>Познание</a:t>
            </a:r>
          </a:p>
          <a:p>
            <a:r>
              <a:rPr lang="ru-RU" dirty="0" smtClean="0"/>
              <a:t>Общество </a:t>
            </a:r>
          </a:p>
          <a:p>
            <a:r>
              <a:rPr lang="ru-RU" dirty="0" smtClean="0"/>
              <a:t>Влияние социума на личность</a:t>
            </a:r>
          </a:p>
          <a:p>
            <a:r>
              <a:rPr lang="ru-RU" dirty="0" smtClean="0"/>
              <a:t>Интересы, как основа разногласий между поколениями </a:t>
            </a:r>
          </a:p>
          <a:p>
            <a:r>
              <a:rPr lang="ru-RU" dirty="0" smtClean="0"/>
              <a:t>Культура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874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Примерные проблемы для реализации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Семья, как составляющая государства</a:t>
            </a:r>
          </a:p>
          <a:p>
            <a:r>
              <a:rPr lang="ru-RU" dirty="0" smtClean="0"/>
              <a:t>Личностная карта</a:t>
            </a:r>
          </a:p>
          <a:p>
            <a:r>
              <a:rPr lang="ru-RU" dirty="0" smtClean="0"/>
              <a:t>Свобода</a:t>
            </a:r>
          </a:p>
          <a:p>
            <a:r>
              <a:rPr lang="ru-RU" dirty="0" smtClean="0"/>
              <a:t>Управление эмоциями</a:t>
            </a:r>
          </a:p>
          <a:p>
            <a:r>
              <a:rPr lang="ru-RU" dirty="0" smtClean="0"/>
              <a:t>Поиск решения</a:t>
            </a:r>
          </a:p>
          <a:p>
            <a:r>
              <a:rPr lang="ru-RU" dirty="0" smtClean="0"/>
              <a:t>Выбор профессии </a:t>
            </a:r>
          </a:p>
          <a:p>
            <a:r>
              <a:rPr lang="ru-RU" dirty="0" smtClean="0"/>
              <a:t>И т.д.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36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Важно!!!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Вам необходимо создать собственную интеллект-карту. Темы в группе должны быть максимально всесторонние. Даже если у вас одна проблема, выводы и мысли у каждого должны быть свои.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Готовую интеллект-карту приносим на следующую пару и готовимся к ее защите, т.е. вы показываете карту своей группе и кратко проговариваете/объясняете содержание карты. </a:t>
            </a:r>
            <a:r>
              <a:rPr lang="ru-RU" sz="5400" dirty="0"/>
              <a:t>Д</a:t>
            </a:r>
            <a:r>
              <a:rPr lang="ru-RU" sz="5400" dirty="0" smtClean="0"/>
              <a:t>елаете вывод.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2467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Интеллект-карта представляет собой эффективную графическую технику, предназначенную для управления творческим мышлением. </a:t>
            </a:r>
          </a:p>
          <a:p>
            <a:pPr marL="0" indent="0">
              <a:buNone/>
            </a:pPr>
            <a:r>
              <a:rPr lang="ru-RU" dirty="0" smtClean="0"/>
              <a:t>	Техника интеллект-карт не просто способствует активизации мышления, но и помогает справиться даже со сложными и запутанными ситуациями. Её особенность заключается в том, что для решения проблемы задействуется творческое мышление.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61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3368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Благодаря активизации ассоциативного мышления открывается доступ к хранящейся в памяти информации из разнообразных сфер, поэтому и происходит выход за пределы стандартного мышления, находятся нестандартные решения для выхода из какой-либо проблемы.</a:t>
            </a:r>
          </a:p>
        </p:txBody>
      </p:sp>
    </p:spTree>
    <p:extLst>
      <p:ext uri="{BB962C8B-B14F-4D97-AF65-F5344CB8AC3E}">
        <p14:creationId xmlns:p14="http://schemas.microsoft.com/office/powerpoint/2010/main" val="376985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 началом работ надо подготовить чистый лист бумаги, желательно, чтобы он был больше стандартного формата А4, цветные карандаши, фломастеры, ручки и </a:t>
            </a:r>
            <a:r>
              <a:rPr lang="ru-RU" dirty="0" err="1" smtClean="0"/>
              <a:t>тп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Рекомендуется использовать больше 5 цветов. </a:t>
            </a:r>
          </a:p>
          <a:p>
            <a:r>
              <a:rPr lang="ru-RU" dirty="0" smtClean="0"/>
              <a:t>Составление карты начинается с центра листа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142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Последовательность разработки интеллект-карты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3293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1. Необходимо четко сформулировать проблему и записать ее  максимально кратко в центре листа печатными буквами. Рядом с текстом рисуется и символическое изображение проблемы. (Надо понимать, что рисование – это стимуляция мышления и не стоит переживать о художественных способностях). Подойдите к делу творчески.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43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2. Главные категории, которые расходятся от центрального изображения в виде основных ветвей, формируют структуру интеллект-карты. </a:t>
            </a:r>
          </a:p>
          <a:p>
            <a:pPr marL="0" indent="0">
              <a:buNone/>
            </a:pPr>
            <a:r>
              <a:rPr lang="ru-RU" dirty="0" smtClean="0"/>
              <a:t>Определиться с основными ветвями помогут следующие вопросы: Какая информация вам необходима? Какие семь категорий в рассматриваемой теме вы считаете наиболее важными? Какие вопросы вам нужно прояснить? (Что? Где? Кто? Как? Какой? Когда? И т.д.) На какие </a:t>
            </a:r>
            <a:r>
              <a:rPr lang="ru-RU" dirty="0" err="1" smtClean="0"/>
              <a:t>подтемы</a:t>
            </a:r>
            <a:r>
              <a:rPr lang="ru-RU" dirty="0" smtClean="0"/>
              <a:t> можно разделить основную тему?</a:t>
            </a:r>
          </a:p>
          <a:p>
            <a:pPr marL="0" indent="0">
              <a:buNone/>
            </a:pPr>
            <a:r>
              <a:rPr lang="ru-RU" dirty="0" smtClean="0"/>
              <a:t>Поразмышляйте над ассоциациями, какие у вас вызывает проблема. Подумайте над тем, какими способами ее можно решить.</a:t>
            </a:r>
          </a:p>
          <a:p>
            <a:pPr marL="0" indent="0">
              <a:buNone/>
            </a:pPr>
            <a:r>
              <a:rPr lang="ru-RU" dirty="0" smtClean="0"/>
              <a:t>Далее надо выбрать наиболее яркие и, по вашему мнению, необходимые ассоциации.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060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После выбора основных ветвей от центральной записи рисуются разноцветные стрелки, над которыми надо записать формулировку ассоциаций.</a:t>
            </a:r>
          </a:p>
          <a:p>
            <a:pPr marL="0" indent="0">
              <a:buNone/>
            </a:pPr>
            <a:r>
              <a:rPr lang="ru-RU" dirty="0" smtClean="0"/>
              <a:t>Стрелки не стоит делать прямыми, они также должны иметь разную толщину и цвет, что определяется значимостью ассоциации.</a:t>
            </a:r>
          </a:p>
          <a:p>
            <a:pPr marL="0" indent="0">
              <a:buNone/>
            </a:pPr>
            <a:r>
              <a:rPr lang="ru-RU" dirty="0" smtClean="0"/>
              <a:t>Чтобы добавить максимального визуального воздействия и сделать увлекательным сам процесс, используйте как можно больше образов.  Быстрые наброски, символы, скетчи подойдут как нельзя лучше. Но и ваш художественный подход внесет нотку неповторимости.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886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Старайтесь, чтобы ваши образы были как можно более четкими (понятными для других людей). Чем яснее интеллект-карта, тем она привлекательнее. Именно ясность поможет вам увидеть окружающий мир глазами ребенка или художника.</a:t>
            </a:r>
          </a:p>
          <a:p>
            <a:pPr marL="0" indent="0">
              <a:buNone/>
            </a:pPr>
            <a:r>
              <a:rPr lang="ru-RU" dirty="0" smtClean="0"/>
              <a:t>Чтобы сохранить ясность, силу воздействия и свободу, не используйте длинные обозначения ассоциаций </a:t>
            </a:r>
            <a:r>
              <a:rPr lang="ru-RU" dirty="0"/>
              <a:t>(</a:t>
            </a:r>
            <a:r>
              <a:rPr lang="ru-RU" dirty="0" smtClean="0"/>
              <a:t>идеально уместить в одно слово) на каждую ветвь. Запомнить слово гораздо проще, чем фразу.  Длина ветви должна соответствовать  длине ключевого слова. Это позволит экономить место и вместить больше ассоциаций.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95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Помните, что цвет является одним из наиболее эффективных инструментов для улучшения памяти  и творческих способностей. Поэтому значимость можно также передавать с помощью цвета.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3. На этом этапе проводится детализация каждой идеи, что предполагает добавление стрелок-ответвлений от ассоциаций. Указывайте ее различные особенности, сложности, которые могут возникнуть на пути реализации. Слова пояснения желательно заменять символическими обозначениями и рисунками.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392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393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Интеллект-карты</vt:lpstr>
      <vt:lpstr>определение</vt:lpstr>
      <vt:lpstr>Презентация PowerPoint</vt:lpstr>
      <vt:lpstr>Рекомендации</vt:lpstr>
      <vt:lpstr>Последовательность разработки интеллект-карты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Примерные проблемы для реализации</vt:lpstr>
      <vt:lpstr>Примерные проблемы для реализации</vt:lpstr>
      <vt:lpstr>Примерные проблемы для реализации</vt:lpstr>
      <vt:lpstr>Важно!!!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Интеллект-карты</dc:title>
  <dc:creator>user</dc:creator>
  <cp:lastModifiedBy>user</cp:lastModifiedBy>
  <cp:revision>9</cp:revision>
  <dcterms:created xsi:type="dcterms:W3CDTF">2020-12-04T07:03:54Z</dcterms:created>
  <dcterms:modified xsi:type="dcterms:W3CDTF">2020-12-04T08:33:37Z</dcterms:modified>
</cp:coreProperties>
</file>