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50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11.11.2021</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725C68B6-61C2-468F-89AB-4B9F7531AA68}"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11.11.2021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11.11.2021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11.11.2021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11.11.2021</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11.11.2021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11.11.2021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11.11.2021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11.11.2021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11.11.2021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11.11.2021</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B106E36-FD25-4E2D-B0AA-010F637433A0}" type="datetimeFigureOut">
              <a:rPr lang="ru-RU" smtClean="0"/>
              <a:pPr/>
              <a:t>11.11.2021</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http://xreferat.ru/image/33/1305960180_2.png"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ru-RU"/>
          </a:p>
        </p:txBody>
      </p:sp>
      <p:sp>
        <p:nvSpPr>
          <p:cNvPr id="2" name="Заголовок 1"/>
          <p:cNvSpPr>
            <a:spLocks noGrp="1"/>
          </p:cNvSpPr>
          <p:nvPr>
            <p:ph type="ctrTitle"/>
          </p:nvPr>
        </p:nvSpPr>
        <p:spPr/>
        <p:txBody>
          <a:bodyPr/>
          <a:lstStyle/>
          <a:p>
            <a:r>
              <a:rPr lang="ru-RU" dirty="0" smtClean="0"/>
              <a:t>Презентация</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Задание</a:t>
            </a:r>
            <a:endParaRPr lang="ru-RU" dirty="0"/>
          </a:p>
        </p:txBody>
      </p:sp>
      <p:sp>
        <p:nvSpPr>
          <p:cNvPr id="3" name="Содержимое 2"/>
          <p:cNvSpPr>
            <a:spLocks noGrp="1"/>
          </p:cNvSpPr>
          <p:nvPr>
            <p:ph sz="quarter" idx="1"/>
          </p:nvPr>
        </p:nvSpPr>
        <p:spPr/>
        <p:txBody>
          <a:bodyPr/>
          <a:lstStyle/>
          <a:p>
            <a:r>
              <a:rPr lang="ru-RU" dirty="0" smtClean="0"/>
              <a:t>Составить презентацию на тему Моя профессия</a:t>
            </a:r>
          </a:p>
          <a:p>
            <a:r>
              <a:rPr lang="ru-RU" dirty="0" smtClean="0"/>
              <a:t>Количество слайдов – 10</a:t>
            </a:r>
          </a:p>
          <a:p>
            <a:r>
              <a:rPr lang="ru-RU" dirty="0" smtClean="0"/>
              <a:t>Использовать анимацию, рисунки, текст, </a:t>
            </a:r>
          </a:p>
          <a:p>
            <a:r>
              <a:rPr lang="ru-RU" dirty="0" smtClean="0"/>
              <a:t>Последний слайд оформить «Спасибо за внимание»</a:t>
            </a:r>
          </a:p>
          <a:p>
            <a:r>
              <a:rPr lang="ru-RU" dirty="0" smtClean="0"/>
              <a:t>Первый слайд – </a:t>
            </a:r>
            <a:r>
              <a:rPr lang="ru-RU" smtClean="0"/>
              <a:t>название презентации</a:t>
            </a:r>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sz="quarter" idx="1"/>
          </p:nvPr>
        </p:nvSpPr>
        <p:spPr/>
        <p:txBody>
          <a:bodyPr/>
          <a:lstStyle/>
          <a:p>
            <a:r>
              <a:rPr lang="ru-RU" b="1" dirty="0" smtClean="0"/>
              <a:t>Презентация</a:t>
            </a:r>
            <a:r>
              <a:rPr lang="ru-RU" dirty="0" smtClean="0"/>
              <a:t> – это представление информации для некоторой целевой аудитории, с использованием разнообразных средств привлечения внимания и изложения материала.</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Создание презентации                                                </a:t>
            </a:r>
            <a:br>
              <a:rPr lang="ru-RU" b="1" dirty="0" smtClean="0"/>
            </a:br>
            <a:endParaRPr lang="ru-RU" dirty="0"/>
          </a:p>
        </p:txBody>
      </p:sp>
      <p:pic>
        <p:nvPicPr>
          <p:cNvPr id="4" name="Содержимое 3" descr="Компьютерные программы для создания презентаций"/>
          <p:cNvPicPr>
            <a:picLocks noGrp="1"/>
          </p:cNvPicPr>
          <p:nvPr>
            <p:ph sz="quarter" idx="1"/>
          </p:nvPr>
        </p:nvPicPr>
        <p:blipFill>
          <a:blip r:embed="rId2" r:link="rId3" cstate="print"/>
          <a:stretch>
            <a:fillRect/>
          </a:stretch>
        </p:blipFill>
        <p:spPr bwMode="auto">
          <a:xfrm>
            <a:off x="2154958" y="1447800"/>
            <a:ext cx="5291284" cy="4572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Разработка дизайна презентации</a:t>
            </a:r>
            <a:endParaRPr lang="ru-RU" dirty="0"/>
          </a:p>
        </p:txBody>
      </p:sp>
      <p:sp>
        <p:nvSpPr>
          <p:cNvPr id="3" name="Содержимое 2"/>
          <p:cNvSpPr>
            <a:spLocks noGrp="1"/>
          </p:cNvSpPr>
          <p:nvPr>
            <p:ph sz="quarter" idx="1"/>
          </p:nvPr>
        </p:nvSpPr>
        <p:spPr/>
        <p:txBody>
          <a:bodyPr>
            <a:normAutofit/>
          </a:bodyPr>
          <a:lstStyle/>
          <a:p>
            <a:r>
              <a:rPr lang="ru-RU" dirty="0" smtClean="0"/>
              <a:t>1 - общую схему шаблона: способ размещения информационных блоков;</a:t>
            </a:r>
          </a:p>
          <a:p>
            <a:r>
              <a:rPr lang="ru-RU" dirty="0" smtClean="0"/>
              <a:t>2 - общую цветовую схему дизайна слайда;</a:t>
            </a:r>
          </a:p>
          <a:p>
            <a:r>
              <a:rPr lang="ru-RU" dirty="0" smtClean="0"/>
              <a:t>3 - цвет фона или фоновый рисунок, декоративный элемент небольшого размера и др.; </a:t>
            </a:r>
          </a:p>
          <a:p>
            <a:r>
              <a:rPr lang="ru-RU" dirty="0" smtClean="0"/>
              <a:t>4 - параметры шрифтов (гарнитура, цвет, размер) и их оформления (эффекты), </a:t>
            </a:r>
          </a:p>
          <a:p>
            <a:r>
              <a:rPr lang="ru-RU" dirty="0" smtClean="0"/>
              <a:t>5 - способы оформления иллюстраций, схем, диаграмм, таблиц и др.</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a:bodyPr>
          <a:lstStyle/>
          <a:p>
            <a:r>
              <a:rPr lang="ru-RU" dirty="0" smtClean="0"/>
              <a:t>Вся презентация должна выполняться в одной цветовой палитре, что создает ощущение связности, преемственности, стильности, комфортности. Рекомендуется выделять отдельные куски текста цветом; отдельные ячейки таблицы или всю таблицу цветом (фон ячейки или фон таблицы). Вся презентация выполняется в одной цветовой палитре, обычно на базе одного шаблона.</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368544"/>
          </a:xfrm>
        </p:spPr>
        <p:txBody>
          <a:bodyPr>
            <a:normAutofit fontScale="90000"/>
          </a:bodyPr>
          <a:lstStyle/>
          <a:p>
            <a:r>
              <a:rPr lang="ru-RU" dirty="0" smtClean="0"/>
              <a:t>Согласно нормативов в учебных презентациях не допускается применять:</a:t>
            </a:r>
            <a:br>
              <a:rPr lang="ru-RU" dirty="0" smtClean="0"/>
            </a:br>
            <a:endParaRPr lang="ru-RU" dirty="0"/>
          </a:p>
        </p:txBody>
      </p:sp>
      <p:sp>
        <p:nvSpPr>
          <p:cNvPr id="3" name="Содержимое 2"/>
          <p:cNvSpPr>
            <a:spLocks noGrp="1"/>
          </p:cNvSpPr>
          <p:nvPr>
            <p:ph sz="quarter" idx="1"/>
          </p:nvPr>
        </p:nvSpPr>
        <p:spPr>
          <a:xfrm>
            <a:off x="457200" y="3000372"/>
            <a:ext cx="8229600" cy="3125791"/>
          </a:xfrm>
        </p:spPr>
        <p:txBody>
          <a:bodyPr/>
          <a:lstStyle/>
          <a:p>
            <a:r>
              <a:rPr lang="ru-RU" dirty="0" smtClean="0"/>
              <a:t>1 - более 4 цветов на одной электронной странице;</a:t>
            </a:r>
          </a:p>
          <a:p>
            <a:r>
              <a:rPr lang="ru-RU" dirty="0" smtClean="0"/>
              <a:t>2 - красный фон.</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фон слайдов</a:t>
            </a:r>
            <a:endParaRPr lang="ru-RU" dirty="0"/>
          </a:p>
        </p:txBody>
      </p:sp>
      <p:sp>
        <p:nvSpPr>
          <p:cNvPr id="3" name="Содержимое 2"/>
          <p:cNvSpPr>
            <a:spLocks noGrp="1"/>
          </p:cNvSpPr>
          <p:nvPr>
            <p:ph sz="quarter" idx="1"/>
          </p:nvPr>
        </p:nvSpPr>
        <p:spPr/>
        <p:txBody>
          <a:bodyPr>
            <a:normAutofit fontScale="92500"/>
          </a:bodyPr>
          <a:lstStyle/>
          <a:p>
            <a:r>
              <a:rPr lang="ru-RU" dirty="0" smtClean="0"/>
              <a:t>. Являясь элементом заднего (второго) плана, фон должен выделять, оттенять, подчеркивать информацию, находящуюся на слайде, но не заслонять ее. Серьезные презентации не должны быть пестрыми, содержать яркие, «ядовитые» цвета и менять цветовую гамму от слайда к слайду. Если презентация состоит из нескольких больших тем, то каждая тема может имеет свою цветовую гамму, но не сильно отличаться от общей цветовой гаммы презентации. Не стоит делать фон слишком пестрым, это отвлекает аудиторию и затрудняет чтение текста. </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ru-RU" dirty="0" smtClean="0"/>
              <a:t>Для фона предпочтительны холодные тона или нейтральные тона: светло-розовый, серо-голубой, желто-зеленый, коричневый. Легкие пастельные тона лучше подходят для фона, чем белый цвет. С другой стороны, белое пространство признается одним из сильнейших средств выразительности.</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ru-RU" dirty="0" smtClean="0"/>
              <a:t>После ввода текста необходимо определиться с его расположением на каждом слайде, продумать его форматирование, т.е. определить размер, цвет шрифта, заголовков и основного текста. При подборе цвета текста,  текст должен быть «читаем», т. е. фон слайдов не должен «глушить» текст.</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E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TotalTime>
  <Words>321</Words>
  <Application>Microsoft Office PowerPoint</Application>
  <PresentationFormat>Экран (4:3)</PresentationFormat>
  <Paragraphs>23</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Справедливость</vt:lpstr>
      <vt:lpstr>Презентация</vt:lpstr>
      <vt:lpstr>Слайд 2</vt:lpstr>
      <vt:lpstr>Создание презентации                                                 </vt:lpstr>
      <vt:lpstr>Разработка дизайна презентации</vt:lpstr>
      <vt:lpstr>Слайд 5</vt:lpstr>
      <vt:lpstr>Согласно нормативов в учебных презентациях не допускается применять: </vt:lpstr>
      <vt:lpstr>фон слайдов</vt:lpstr>
      <vt:lpstr>Слайд 8</vt:lpstr>
      <vt:lpstr>Слайд 9</vt:lpstr>
      <vt:lpstr>Задание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dc:title>
  <cp:lastModifiedBy>Admin</cp:lastModifiedBy>
  <cp:revision>4</cp:revision>
  <dcterms:modified xsi:type="dcterms:W3CDTF">2021-11-11T05:42:29Z</dcterms:modified>
</cp:coreProperties>
</file>