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ECB1-D77C-4B46-B32B-49D190692D3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5391-916D-419A-969C-E675CE2C3B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ГБПОУ</a:t>
            </a:r>
            <a:r>
              <a:rPr kumimoji="0" lang="ru-RU" sz="4000" b="1" i="0" u="none" strike="noStrike" kern="1200" cap="none" spc="0" normalizeH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«ТТТ»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0" y="1844824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539552" y="306896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СБОРОЧНО-СВАРОЧНЫЕ ПРИСПОСОБЛЕНИЯ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088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Прижимы 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разделяющиеся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принципиально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на: клиновые,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винтовые,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пружинные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эксцентриковые, а также рычажные.</a:t>
            </a:r>
          </a:p>
        </p:txBody>
      </p:sp>
      <p:pic>
        <p:nvPicPr>
          <p:cNvPr id="22530" name="Picture 2" descr="http://www.process-engineering.ru/partners/Foerster%20tables/c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726453" cy="30296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649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Стяжки 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инструмент, применяемый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сварки габаритных деталей своими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силами.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Принципиальное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стяжки заключается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сближении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кромок деталей до нужного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расстояния.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длина, а также способ крепления могут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различными.</a:t>
            </a:r>
          </a:p>
        </p:txBody>
      </p:sp>
      <p:pic>
        <p:nvPicPr>
          <p:cNvPr id="23554" name="Picture 2" descr="http://avtozap-plus.ru/upload_cat/big/big_77ce907ee9dd19948c172182ffadf0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476250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4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Распорки</a:t>
            </a:r>
            <a:r>
              <a:rPr lang="ru-RU" dirty="0"/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 возможность выровнять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деталей,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требуемую форму,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исправлять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Распорки также являются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незаменимым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инструментом для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сварщика.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AutoShape 2" descr="http://hw-bowling.ru/pic/kupit-shit-rucelf-shrv-72-ip31-v-aprelevka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im0-tub-ru.yandex.net/i?id=29c02707089d8eab791006b9f325f4c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8064896" cy="19436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МАГНИТНЫЕ ПРИСПОСОБЛЕНИЯ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0963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Удобными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сборочно-сварочными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приспособлениями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магнитные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предназначенные для сваривания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удерживанию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металлических деталей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едином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происходит по той причине, что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 вмонтированы магниты.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21088"/>
            <a:ext cx="400882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69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Магнитные угольники 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магнитные приспособления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предназначенные для сварки. Они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облегчающие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сварщика. Могут быть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различной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разными крепежами и их количеством,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крепежей, возможностью изменения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Стоит отметить, что при помощи магнитных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угольников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 легко листовые детали очень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соединяются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Также ему подвластны рамные конструкции, стойки и т. п.</a:t>
            </a:r>
          </a:p>
        </p:txBody>
      </p:sp>
      <p:pic>
        <p:nvPicPr>
          <p:cNvPr id="25602" name="Picture 2" descr="http://keyprod.ru/wp-content/uploads/2016/12/%D0%A3%D0%B3%D0%BE%D0%BB%D1%8C%D0%BD%D0%B8%D0%BA-%D0%BC%D0%B0%D0%B3%D0%BD%D0%B8%D1%82%D0%BD%D1%8B%D0%B9-%E2%84%962-%D0%BF%D0%BE%D0%B7%D0%B8%D1%86%D0%B8%D0%B8-%D0%BA%D0%BE%D0%BF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5113017" cy="36030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420887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магнитные устройства 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Помимо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угольников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применяются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магнитного типа,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универсальные. </a:t>
            </a:r>
          </a:p>
        </p:txBody>
      </p:sp>
      <p:pic>
        <p:nvPicPr>
          <p:cNvPr id="27650" name="Picture 2" descr="http://armatherm.ru/image/cache/data/Metallobrabotka/magniti/IMG_933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682380" cy="3682380"/>
          </a:xfrm>
          <a:prstGeom prst="rect">
            <a:avLst/>
          </a:prstGeom>
          <a:noFill/>
        </p:spPr>
      </p:pic>
      <p:pic>
        <p:nvPicPr>
          <p:cNvPr id="27652" name="Picture 4" descr="http://www.scicommunity.ru/images/common/magnitnyy_ugolnik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06034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809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абсолютно все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сварочно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сборочные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приспособления можно отнести 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установочные и закрепляющие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с наилучшей стороны показывают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приспособления, которые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рассчитаны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функции.</a:t>
            </a:r>
          </a:p>
        </p:txBody>
      </p:sp>
      <p:pic>
        <p:nvPicPr>
          <p:cNvPr id="1026" name="Picture 2" descr="http://kovka-svarka.ru/wp-content/uploads/2016/01/Welding-work-in-Tom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УСТАНОВОЧНЫЕ ПРИСПОСОБЛЕНИЯ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8052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предназначением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такого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приспособлений является установка детали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так, как она должна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выглядеть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завершения сварочного процесса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fontAlgn="base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Руководствуясь функциональностью, 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</a:t>
            </a:r>
          </a:p>
          <a:p>
            <a:pPr algn="ctr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конструктивному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исполнению,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установочные</a:t>
            </a:r>
          </a:p>
          <a:p>
            <a:pPr algn="ctr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разделить на: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Угольники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Шаблоны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Упоры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3174"/>
            <a:ext cx="539552" cy="539552"/>
          </a:xfrm>
          <a:prstGeom prst="rect">
            <a:avLst/>
          </a:prstGeom>
          <a:noFill/>
        </p:spPr>
      </p:pic>
      <p:pic>
        <p:nvPicPr>
          <p:cNvPr id="5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539552" cy="539552"/>
          </a:xfrm>
          <a:prstGeom prst="rect">
            <a:avLst/>
          </a:prstGeom>
          <a:noFill/>
        </p:spPr>
      </p:pic>
      <p:pic>
        <p:nvPicPr>
          <p:cNvPr id="6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539552" cy="539552"/>
          </a:xfrm>
          <a:prstGeom prst="rect">
            <a:avLst/>
          </a:prstGeom>
          <a:noFill/>
        </p:spPr>
      </p:pic>
      <p:pic>
        <p:nvPicPr>
          <p:cNvPr id="7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3296"/>
            <a:ext cx="539552" cy="539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8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Упоры 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приспособления, служащие для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фиксации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деталей своими руками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поверхностям. Также стоит отметить,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быть съемными, постоянными, 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откидными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Касательно постоянных, то они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бруски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пластины. Откидные или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съемные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в тех случаях, когда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присутствии нет нужды.</a:t>
            </a:r>
          </a:p>
        </p:txBody>
      </p:sp>
      <p:pic>
        <p:nvPicPr>
          <p:cNvPr id="16386" name="Picture 2" descr="http://iws72.ru/full/1458966091f813606b475c0f9a325491daadd96c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12976"/>
            <a:ext cx="286537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56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Угольники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элементы, служащие для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свариваемых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деталей под углом. Бывают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поворотные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угольники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отличающиеся своей выгодностью.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233328" y="2132856"/>
            <a:ext cx="7282922" cy="39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168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Призмы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вспомогательные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сварки, необходимые для фиксации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определенном положении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сваривании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цилиндрических изделий)</a:t>
            </a:r>
          </a:p>
        </p:txBody>
      </p:sp>
      <p:pic>
        <p:nvPicPr>
          <p:cNvPr id="17410" name="Picture 2" descr="http://delta-tehno.ru/upload/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53952"/>
            <a:ext cx="5004048" cy="5004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ЗАКРЕПЛЯЮЩИЕ ПРИСПОСОБЛЕНИЯ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532440" cy="587727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Предназначены для прочного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закрепления</a:t>
            </a:r>
          </a:p>
          <a:p>
            <a:pPr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недопущения сдвига, охлаждения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</a:p>
          <a:p>
            <a:pPr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деформации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деталей во время сварки.</a:t>
            </a:r>
          </a:p>
          <a:p>
            <a:pPr fontAlgn="base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закрепляющим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приспособлениями</a:t>
            </a:r>
          </a:p>
          <a:p>
            <a:pPr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Зажимы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Прижимы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Струбцины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Распорки</a:t>
            </a:r>
          </a:p>
          <a:p>
            <a:pPr fontAlgn="base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Стяжки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539552" cy="539552"/>
          </a:xfrm>
          <a:prstGeom prst="rect">
            <a:avLst/>
          </a:prstGeom>
          <a:noFill/>
        </p:spPr>
      </p:pic>
      <p:pic>
        <p:nvPicPr>
          <p:cNvPr id="5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3174"/>
            <a:ext cx="539552" cy="539552"/>
          </a:xfrm>
          <a:prstGeom prst="rect">
            <a:avLst/>
          </a:prstGeom>
          <a:noFill/>
        </p:spPr>
      </p:pic>
      <p:pic>
        <p:nvPicPr>
          <p:cNvPr id="6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539552" cy="539552"/>
          </a:xfrm>
          <a:prstGeom prst="rect">
            <a:avLst/>
          </a:prstGeom>
          <a:noFill/>
        </p:spPr>
      </p:pic>
      <p:pic>
        <p:nvPicPr>
          <p:cNvPr id="7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539552" cy="539552"/>
          </a:xfrm>
          <a:prstGeom prst="rect">
            <a:avLst/>
          </a:prstGeom>
          <a:noFill/>
        </p:spPr>
      </p:pic>
      <p:pic>
        <p:nvPicPr>
          <p:cNvPr id="8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8448"/>
            <a:ext cx="539552" cy="539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969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Струбцины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являются универсальным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инструментом,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в любой «металлической»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отметить, что струбцина для настоящего сварщика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и необходимый инструмент. Могут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формы, а также размера, 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регулируемым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размером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же без него. Быстрозажимные струбцины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удобный инструмент для работы с металлом.</a:t>
            </a:r>
          </a:p>
        </p:txBody>
      </p:sp>
      <p:pic>
        <p:nvPicPr>
          <p:cNvPr id="19458" name="Picture 2" descr="https://stinmarket.ru/upload/iblock/f78/uglovaya-strubtsina-90-96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53920"/>
            <a:ext cx="4770006" cy="38040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8448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Зажим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сварки 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приспособление,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выгодно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отличающееся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струбцины. При помощи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зажимов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легкостью зафиксировать в одном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ручек зажима.</a:t>
            </a:r>
          </a:p>
        </p:txBody>
      </p:sp>
      <p:pic>
        <p:nvPicPr>
          <p:cNvPr id="21506" name="Picture 2" descr="http://metizi-kolpino.ru/upload/iblock/a00/a00fb7429d72dbe74b81c9d64d142c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399" y="1844824"/>
            <a:ext cx="4879601" cy="1728192"/>
          </a:xfrm>
          <a:prstGeom prst="rect">
            <a:avLst/>
          </a:prstGeom>
          <a:noFill/>
        </p:spPr>
      </p:pic>
      <p:pic>
        <p:nvPicPr>
          <p:cNvPr id="21508" name="Picture 4" descr="http://toptoolrus.ru/published/publicdata/TOPTOOLRUSBASE/attachments/SC/products_pictures/c41a1507d5f5b4ea841e99bad8fcba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27336"/>
            <a:ext cx="4536504" cy="28126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135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УСТАНОВОЧНЫЕ ПРИСПОСОБЛЕНИЯ</vt:lpstr>
      <vt:lpstr>Презентация PowerPoint</vt:lpstr>
      <vt:lpstr>Презентация PowerPoint</vt:lpstr>
      <vt:lpstr>Презентация PowerPoint</vt:lpstr>
      <vt:lpstr>ЗАКРЕПЛЯЮЩИЕ ПРИСПОСОБЛЕНИЯ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МАГНИТНЫЕ ПРИСПОСОБЛЕНИЯ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</cp:revision>
  <dcterms:created xsi:type="dcterms:W3CDTF">2017-03-27T17:37:43Z</dcterms:created>
  <dcterms:modified xsi:type="dcterms:W3CDTF">2018-11-26T04:37:26Z</dcterms:modified>
</cp:coreProperties>
</file>