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2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3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5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7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8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9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0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1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2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3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34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35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6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37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38.xml" ContentType="application/vnd.openxmlformats-officedocument.theme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  <p:sldMasterId id="2147483884" r:id="rId17"/>
    <p:sldMasterId id="2147483898" r:id="rId18"/>
    <p:sldMasterId id="2147483912" r:id="rId19"/>
    <p:sldMasterId id="2147483926" r:id="rId20"/>
    <p:sldMasterId id="2147483940" r:id="rId21"/>
    <p:sldMasterId id="2147483954" r:id="rId22"/>
    <p:sldMasterId id="2147483968" r:id="rId23"/>
    <p:sldMasterId id="2147483982" r:id="rId24"/>
    <p:sldMasterId id="2147483996" r:id="rId25"/>
    <p:sldMasterId id="2147484010" r:id="rId26"/>
    <p:sldMasterId id="2147484024" r:id="rId27"/>
    <p:sldMasterId id="2147484038" r:id="rId28"/>
    <p:sldMasterId id="2147484052" r:id="rId29"/>
    <p:sldMasterId id="2147484066" r:id="rId30"/>
    <p:sldMasterId id="2147484080" r:id="rId31"/>
    <p:sldMasterId id="2147484094" r:id="rId32"/>
    <p:sldMasterId id="2147484108" r:id="rId33"/>
    <p:sldMasterId id="2147484122" r:id="rId34"/>
    <p:sldMasterId id="2147484136" r:id="rId35"/>
    <p:sldMasterId id="2147484150" r:id="rId36"/>
    <p:sldMasterId id="2147484164" r:id="rId37"/>
    <p:sldMasterId id="2147484178" r:id="rId38"/>
    <p:sldMasterId id="2147484192" r:id="rId39"/>
  </p:sldMasterIdLst>
  <p:sldIdLst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76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74" Type="http://schemas.openxmlformats.org/officeDocument/2006/relationships/slide" Target="slides/slide35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5859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15326"/>
      </p:ext>
    </p:extLst>
  </p:cSld>
  <p:clrMapOvr>
    <a:masterClrMapping/>
  </p:clrMapOvr>
  <p:transition>
    <p:wedg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1945"/>
      </p:ext>
    </p:extLst>
  </p:cSld>
  <p:clrMapOvr>
    <a:masterClrMapping/>
  </p:clrMapOvr>
  <p:transition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1468"/>
      </p:ext>
    </p:extLst>
  </p:cSld>
  <p:clrMapOvr>
    <a:masterClrMapping/>
  </p:clrMapOvr>
  <p:transition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78630"/>
      </p:ext>
    </p:extLst>
  </p:cSld>
  <p:clrMapOvr>
    <a:masterClrMapping/>
  </p:clrMapOvr>
  <p:transition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7706"/>
      </p:ext>
    </p:extLst>
  </p:cSld>
  <p:clrMapOvr>
    <a:masterClrMapping/>
  </p:clrMapOvr>
  <p:transition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55208"/>
      </p:ext>
    </p:extLst>
  </p:cSld>
  <p:clrMapOvr>
    <a:masterClrMapping/>
  </p:clrMapOvr>
  <p:transition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68016"/>
      </p:ext>
    </p:extLst>
  </p:cSld>
  <p:clrMapOvr>
    <a:masterClrMapping/>
  </p:clrMapOvr>
  <p:transition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5630"/>
      </p:ext>
    </p:extLst>
  </p:cSld>
  <p:clrMapOvr>
    <a:masterClrMapping/>
  </p:clrMapOvr>
  <p:transition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08058"/>
      </p:ext>
    </p:extLst>
  </p:cSld>
  <p:clrMapOvr>
    <a:masterClrMapping/>
  </p:clrMapOvr>
  <p:transition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80423"/>
      </p:ext>
    </p:extLst>
  </p:cSld>
  <p:clrMapOvr>
    <a:masterClrMapping/>
  </p:clrMapOvr>
  <p:transition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1501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96625"/>
      </p:ext>
    </p:extLst>
  </p:cSld>
  <p:clrMapOvr>
    <a:masterClrMapping/>
  </p:clrMapOvr>
  <p:transition>
    <p:wedg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46294"/>
      </p:ext>
    </p:extLst>
  </p:cSld>
  <p:clrMapOvr>
    <a:masterClrMapping/>
  </p:clrMapOvr>
  <p:transition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9034"/>
      </p:ext>
    </p:extLst>
  </p:cSld>
  <p:clrMapOvr>
    <a:masterClrMapping/>
  </p:clrMapOvr>
  <p:transition>
    <p:wedg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0719"/>
      </p:ext>
    </p:extLst>
  </p:cSld>
  <p:clrMapOvr>
    <a:masterClrMapping/>
  </p:clrMapOvr>
  <p:transition>
    <p:wedg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86335"/>
      </p:ext>
    </p:extLst>
  </p:cSld>
  <p:clrMapOvr>
    <a:masterClrMapping/>
  </p:clrMapOvr>
  <p:transition>
    <p:wedg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34410"/>
      </p:ext>
    </p:extLst>
  </p:cSld>
  <p:clrMapOvr>
    <a:masterClrMapping/>
  </p:clrMapOvr>
  <p:transition>
    <p:wedg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22029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00279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35068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2357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40863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33583"/>
      </p:ext>
    </p:extLst>
  </p:cSld>
  <p:clrMapOvr>
    <a:masterClrMapping/>
  </p:clrMapOvr>
  <p:transition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16753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75010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96271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7579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336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6178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440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25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2738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728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63859"/>
      </p:ext>
    </p:extLst>
  </p:cSld>
  <p:clrMapOvr>
    <a:masterClrMapping/>
  </p:clrMapOvr>
  <p:transition>
    <p:wedg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4979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9481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44188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58943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74205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6911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4770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64989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88424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29923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39820"/>
      </p:ext>
    </p:extLst>
  </p:cSld>
  <p:clrMapOvr>
    <a:masterClrMapping/>
  </p:clrMapOvr>
  <p:transition>
    <p:wedg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40587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8203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45819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593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385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750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4969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3715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5454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4709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79010"/>
      </p:ext>
    </p:extLst>
  </p:cSld>
  <p:clrMapOvr>
    <a:masterClrMapping/>
  </p:clrMapOvr>
  <p:transition>
    <p:wedg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4417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75439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52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30206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76640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96885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26246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15029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58362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7251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31104"/>
      </p:ext>
    </p:extLst>
  </p:cSld>
  <p:clrMapOvr>
    <a:masterClrMapping/>
  </p:clrMapOvr>
  <p:transition>
    <p:wedg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6637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7054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2408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41747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8328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38049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6037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0232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3241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2064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0652"/>
      </p:ext>
    </p:extLst>
  </p:cSld>
  <p:clrMapOvr>
    <a:masterClrMapping/>
  </p:clrMapOvr>
  <p:transition>
    <p:wedg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8487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5423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48542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52159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6975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86689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3909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6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85574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9833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81948"/>
      </p:ext>
    </p:extLst>
  </p:cSld>
  <p:clrMapOvr>
    <a:masterClrMapping/>
  </p:clrMapOvr>
  <p:transition>
    <p:wedg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3533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170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33351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25257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73415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92346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50433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51886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9367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49639"/>
      </p:ext>
    </p:extLst>
  </p:cSld>
  <p:clrMapOvr>
    <a:masterClrMapping/>
  </p:clrMapOvr>
  <p:transition>
    <p:wedg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0616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599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8055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93516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6921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891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06769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52248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1676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867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9967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0850"/>
      </p:ext>
    </p:extLst>
  </p:cSld>
  <p:clrMapOvr>
    <a:masterClrMapping/>
  </p:clrMapOvr>
  <p:transition>
    <p:wedg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0987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37955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4551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65371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90425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763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4458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52797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3897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36612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21029"/>
      </p:ext>
    </p:extLst>
  </p:cSld>
  <p:clrMapOvr>
    <a:masterClrMapping/>
  </p:clrMapOvr>
  <p:transition>
    <p:wedg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8600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5374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241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7737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94708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5431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31395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20274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34648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015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41897"/>
      </p:ext>
    </p:extLst>
  </p:cSld>
  <p:clrMapOvr>
    <a:masterClrMapping/>
  </p:clrMapOvr>
  <p:transition>
    <p:wedg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941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41902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0332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31249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63455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86893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19034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5754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29553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7846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09237"/>
      </p:ext>
    </p:extLst>
  </p:cSld>
  <p:clrMapOvr>
    <a:masterClrMapping/>
  </p:clrMapOvr>
  <p:transition>
    <p:wedg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7070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76059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4139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6752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1119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5354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07436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9364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7224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112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3056"/>
      </p:ext>
    </p:extLst>
  </p:cSld>
  <p:clrMapOvr>
    <a:masterClrMapping/>
  </p:clrMapOvr>
  <p:transition>
    <p:wedg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10377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43342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33904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5308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89855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8107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33638"/>
      </p:ext>
    </p:extLst>
  </p:cSld>
  <p:clrMapOvr>
    <a:masterClrMapping/>
  </p:clrMapOvr>
  <p:transition>
    <p:wedg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35545"/>
      </p:ext>
    </p:extLst>
  </p:cSld>
  <p:clrMapOvr>
    <a:masterClrMapping/>
  </p:clrMapOvr>
  <p:transition>
    <p:wedg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63412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1405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94511"/>
      </p:ext>
    </p:extLst>
  </p:cSld>
  <p:clrMapOvr>
    <a:masterClrMapping/>
  </p:clrMapOvr>
  <p:transition>
    <p:wedg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610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80235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2532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3918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1558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99944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02770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91486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6157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73878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3291"/>
      </p:ext>
    </p:extLst>
  </p:cSld>
  <p:clrMapOvr>
    <a:masterClrMapping/>
  </p:clrMapOvr>
  <p:transition>
    <p:wedg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0316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44097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03527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6152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42968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0100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11856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39883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5369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13640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90470"/>
      </p:ext>
    </p:extLst>
  </p:cSld>
  <p:clrMapOvr>
    <a:masterClrMapping/>
  </p:clrMapOvr>
  <p:transition>
    <p:wedg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53802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73313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1164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9486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2312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1274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5589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6880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2983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548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29807"/>
      </p:ext>
    </p:extLst>
  </p:cSld>
  <p:clrMapOvr>
    <a:masterClrMapping/>
  </p:clrMapOvr>
  <p:transition>
    <p:wedg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50457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5247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5308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9872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91337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48330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76341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1418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73454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81265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27806"/>
      </p:ext>
    </p:extLst>
  </p:cSld>
  <p:clrMapOvr>
    <a:masterClrMapping/>
  </p:clrMapOvr>
  <p:transition>
    <p:wedg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4638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72951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91895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88603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8654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02297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63881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81973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9005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4461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93258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0346"/>
      </p:ext>
    </p:extLst>
  </p:cSld>
  <p:clrMapOvr>
    <a:masterClrMapping/>
  </p:clrMapOvr>
  <p:transition>
    <p:wedg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2444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08940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8578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32938"/>
      </p:ext>
    </p:extLst>
  </p:cSld>
  <p:clrMapOvr>
    <a:masterClrMapping/>
  </p:clrMapOvr>
  <p:transition>
    <p:wedg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2147"/>
      </p:ext>
    </p:extLst>
  </p:cSld>
  <p:clrMapOvr>
    <a:masterClrMapping/>
  </p:clrMapOvr>
  <p:transition>
    <p:wedg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24608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35482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35295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0112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9240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24813"/>
      </p:ext>
    </p:extLst>
  </p:cSld>
  <p:clrMapOvr>
    <a:masterClrMapping/>
  </p:clrMapOvr>
  <p:transition>
    <p:wedg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64119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372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0538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27592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0495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0027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04017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47321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6375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0905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3238"/>
      </p:ext>
    </p:extLst>
  </p:cSld>
  <p:clrMapOvr>
    <a:masterClrMapping/>
  </p:clrMapOvr>
  <p:transition>
    <p:wedg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19713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98062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368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12451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09957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99405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19527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4958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4191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88209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5930"/>
      </p:ext>
    </p:extLst>
  </p:cSld>
  <p:clrMapOvr>
    <a:masterClrMapping/>
  </p:clrMapOvr>
  <p:transition>
    <p:wedg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68268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9296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40426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4002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8216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9351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6093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89669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53273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0076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73512"/>
      </p:ext>
    </p:extLst>
  </p:cSld>
  <p:clrMapOvr>
    <a:masterClrMapping/>
  </p:clrMapOvr>
  <p:transition>
    <p:wedg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52706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32232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3168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4192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018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38744"/>
      </p:ext>
    </p:extLst>
  </p:cSld>
  <p:clrMapOvr>
    <a:masterClrMapping/>
  </p:clrMapOvr>
  <p:transition>
    <p:wedg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15876"/>
      </p:ext>
    </p:extLst>
  </p:cSld>
  <p:clrMapOvr>
    <a:masterClrMapping/>
  </p:clrMapOvr>
  <p:transition>
    <p:wedg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68474"/>
      </p:ext>
    </p:extLst>
  </p:cSld>
  <p:clrMapOvr>
    <a:masterClrMapping/>
  </p:clrMapOvr>
  <p:transition>
    <p:wedg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91626"/>
      </p:ext>
    </p:extLst>
  </p:cSld>
  <p:clrMapOvr>
    <a:masterClrMapping/>
  </p:clrMapOvr>
  <p:transition>
    <p:wedg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70863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14305"/>
      </p:ext>
    </p:extLst>
  </p:cSld>
  <p:clrMapOvr>
    <a:masterClrMapping/>
  </p:clrMapOvr>
  <p:transition>
    <p:wedg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2725"/>
      </p:ext>
    </p:extLst>
  </p:cSld>
  <p:clrMapOvr>
    <a:masterClrMapping/>
  </p:clrMapOvr>
  <p:transition>
    <p:wedg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83796"/>
      </p:ext>
    </p:extLst>
  </p:cSld>
  <p:clrMapOvr>
    <a:masterClrMapping/>
  </p:clrMapOvr>
  <p:transition>
    <p:wedg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96624"/>
      </p:ext>
    </p:extLst>
  </p:cSld>
  <p:clrMapOvr>
    <a:masterClrMapping/>
  </p:clrMapOvr>
  <p:transition>
    <p:wedg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77305"/>
      </p:ext>
    </p:extLst>
  </p:cSld>
  <p:clrMapOvr>
    <a:masterClrMapping/>
  </p:clrMapOvr>
  <p:transition>
    <p:wedg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263"/>
      </p:ext>
    </p:extLst>
  </p:cSld>
  <p:clrMapOvr>
    <a:masterClrMapping/>
  </p:clrMapOvr>
  <p:transition>
    <p:wedg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04680"/>
      </p:ext>
    </p:extLst>
  </p:cSld>
  <p:clrMapOvr>
    <a:masterClrMapping/>
  </p:clrMapOvr>
  <p:transition>
    <p:wedg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22886"/>
      </p:ext>
    </p:extLst>
  </p:cSld>
  <p:clrMapOvr>
    <a:masterClrMapping/>
  </p:clrMapOvr>
  <p:transition>
    <p:wedg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31403"/>
      </p:ext>
    </p:extLst>
  </p:cSld>
  <p:clrMapOvr>
    <a:masterClrMapping/>
  </p:clrMapOvr>
  <p:transition>
    <p:wedg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8488"/>
      </p:ext>
    </p:extLst>
  </p:cSld>
  <p:clrMapOvr>
    <a:masterClrMapping/>
  </p:clrMapOvr>
  <p:transition>
    <p:wedg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56984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2083"/>
      </p:ext>
    </p:extLst>
  </p:cSld>
  <p:clrMapOvr>
    <a:masterClrMapping/>
  </p:clrMapOvr>
  <p:transition>
    <p:wedg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47214"/>
      </p:ext>
    </p:extLst>
  </p:cSld>
  <p:clrMapOvr>
    <a:masterClrMapping/>
  </p:clrMapOvr>
  <p:transition>
    <p:wedg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62129"/>
      </p:ext>
    </p:extLst>
  </p:cSld>
  <p:clrMapOvr>
    <a:masterClrMapping/>
  </p:clrMapOvr>
  <p:transition>
    <p:wedg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17914"/>
      </p:ext>
    </p:extLst>
  </p:cSld>
  <p:clrMapOvr>
    <a:masterClrMapping/>
  </p:clrMapOvr>
  <p:transition>
    <p:wedg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62712"/>
      </p:ext>
    </p:extLst>
  </p:cSld>
  <p:clrMapOvr>
    <a:masterClrMapping/>
  </p:clrMapOvr>
  <p:transition>
    <p:wedg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3080"/>
      </p:ext>
    </p:extLst>
  </p:cSld>
  <p:clrMapOvr>
    <a:masterClrMapping/>
  </p:clrMapOvr>
  <p:transition>
    <p:wedg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10863"/>
      </p:ext>
    </p:extLst>
  </p:cSld>
  <p:clrMapOvr>
    <a:masterClrMapping/>
  </p:clrMapOvr>
  <p:transition>
    <p:wedg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9990"/>
      </p:ext>
    </p:extLst>
  </p:cSld>
  <p:clrMapOvr>
    <a:masterClrMapping/>
  </p:clrMapOvr>
  <p:transition>
    <p:wedg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02240"/>
      </p:ext>
    </p:extLst>
  </p:cSld>
  <p:clrMapOvr>
    <a:masterClrMapping/>
  </p:clrMapOvr>
  <p:transition>
    <p:wedg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8960"/>
      </p:ext>
    </p:extLst>
  </p:cSld>
  <p:clrMapOvr>
    <a:masterClrMapping/>
  </p:clrMapOvr>
  <p:transition>
    <p:wedg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2185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90889"/>
      </p:ext>
    </p:extLst>
  </p:cSld>
  <p:clrMapOvr>
    <a:masterClrMapping/>
  </p:clrMapOvr>
  <p:transition>
    <p:wedg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7881"/>
      </p:ext>
    </p:extLst>
  </p:cSld>
  <p:clrMapOvr>
    <a:masterClrMapping/>
  </p:clrMapOvr>
  <p:transition>
    <p:wedg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95967"/>
      </p:ext>
    </p:extLst>
  </p:cSld>
  <p:clrMapOvr>
    <a:masterClrMapping/>
  </p:clrMapOvr>
  <p:transition>
    <p:wedg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7467"/>
      </p:ext>
    </p:extLst>
  </p:cSld>
  <p:clrMapOvr>
    <a:masterClrMapping/>
  </p:clrMapOvr>
  <p:transition>
    <p:wedg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99537"/>
      </p:ext>
    </p:extLst>
  </p:cSld>
  <p:clrMapOvr>
    <a:masterClrMapping/>
  </p:clrMapOvr>
  <p:transition>
    <p:wedg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64952"/>
      </p:ext>
    </p:extLst>
  </p:cSld>
  <p:clrMapOvr>
    <a:masterClrMapping/>
  </p:clrMapOvr>
  <p:transition>
    <p:wedg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77571"/>
      </p:ext>
    </p:extLst>
  </p:cSld>
  <p:clrMapOvr>
    <a:masterClrMapping/>
  </p:clrMapOvr>
  <p:transition>
    <p:wedg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18253"/>
      </p:ext>
    </p:extLst>
  </p:cSld>
  <p:clrMapOvr>
    <a:masterClrMapping/>
  </p:clrMapOvr>
  <p:transition>
    <p:wedg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8206"/>
      </p:ext>
    </p:extLst>
  </p:cSld>
  <p:clrMapOvr>
    <a:masterClrMapping/>
  </p:clrMapOvr>
  <p:transition>
    <p:wedg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2972"/>
      </p:ext>
    </p:extLst>
  </p:cSld>
  <p:clrMapOvr>
    <a:masterClrMapping/>
  </p:clrMapOvr>
  <p:transition>
    <p:wedg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94408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01737"/>
      </p:ext>
    </p:extLst>
  </p:cSld>
  <p:clrMapOvr>
    <a:masterClrMapping/>
  </p:clrMapOvr>
  <p:transition>
    <p:wedg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8442"/>
      </p:ext>
    </p:extLst>
  </p:cSld>
  <p:clrMapOvr>
    <a:masterClrMapping/>
  </p:clrMapOvr>
  <p:transition>
    <p:wedg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51845"/>
      </p:ext>
    </p:extLst>
  </p:cSld>
  <p:clrMapOvr>
    <a:masterClrMapping/>
  </p:clrMapOvr>
  <p:transition>
    <p:wedg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97677"/>
      </p:ext>
    </p:extLst>
  </p:cSld>
  <p:clrMapOvr>
    <a:masterClrMapping/>
  </p:clrMapOvr>
  <p:transition>
    <p:wedg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64498"/>
      </p:ext>
    </p:extLst>
  </p:cSld>
  <p:clrMapOvr>
    <a:masterClrMapping/>
  </p:clrMapOvr>
  <p:transition>
    <p:wedg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7872"/>
      </p:ext>
    </p:extLst>
  </p:cSld>
  <p:clrMapOvr>
    <a:masterClrMapping/>
  </p:clrMapOvr>
  <p:transition>
    <p:wedg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8477"/>
      </p:ext>
    </p:extLst>
  </p:cSld>
  <p:clrMapOvr>
    <a:masterClrMapping/>
  </p:clrMapOvr>
  <p:transition>
    <p:wedg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58626"/>
      </p:ext>
    </p:extLst>
  </p:cSld>
  <p:clrMapOvr>
    <a:masterClrMapping/>
  </p:clrMapOvr>
  <p:transition>
    <p:wedg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2772"/>
      </p:ext>
    </p:extLst>
  </p:cSld>
  <p:clrMapOvr>
    <a:masterClrMapping/>
  </p:clrMapOvr>
  <p:transition>
    <p:wedg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2885"/>
      </p:ext>
    </p:extLst>
  </p:cSld>
  <p:clrMapOvr>
    <a:masterClrMapping/>
  </p:clrMapOvr>
  <p:transition>
    <p:wedg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6826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4116"/>
      </p:ext>
    </p:extLst>
  </p:cSld>
  <p:clrMapOvr>
    <a:masterClrMapping/>
  </p:clrMapOvr>
  <p:transition>
    <p:wedg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36835"/>
      </p:ext>
    </p:extLst>
  </p:cSld>
  <p:clrMapOvr>
    <a:masterClrMapping/>
  </p:clrMapOvr>
  <p:transition>
    <p:wedg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82691"/>
      </p:ext>
    </p:extLst>
  </p:cSld>
  <p:clrMapOvr>
    <a:masterClrMapping/>
  </p:clrMapOvr>
  <p:transition>
    <p:wedg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7712"/>
      </p:ext>
    </p:extLst>
  </p:cSld>
  <p:clrMapOvr>
    <a:masterClrMapping/>
  </p:clrMapOvr>
  <p:transition>
    <p:wedg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6779"/>
      </p:ext>
    </p:extLst>
  </p:cSld>
  <p:clrMapOvr>
    <a:masterClrMapping/>
  </p:clrMapOvr>
  <p:transition>
    <p:wedg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4869"/>
      </p:ext>
    </p:extLst>
  </p:cSld>
  <p:clrMapOvr>
    <a:masterClrMapping/>
  </p:clrMapOvr>
  <p:transition>
    <p:wedg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00761"/>
      </p:ext>
    </p:extLst>
  </p:cSld>
  <p:clrMapOvr>
    <a:masterClrMapping/>
  </p:clrMapOvr>
  <p:transition>
    <p:wedg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82501"/>
      </p:ext>
    </p:extLst>
  </p:cSld>
  <p:clrMapOvr>
    <a:masterClrMapping/>
  </p:clrMapOvr>
  <p:transition>
    <p:wedg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2264"/>
      </p:ext>
    </p:extLst>
  </p:cSld>
  <p:clrMapOvr>
    <a:masterClrMapping/>
  </p:clrMapOvr>
  <p:transition>
    <p:wedg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32756"/>
      </p:ext>
    </p:extLst>
  </p:cSld>
  <p:clrMapOvr>
    <a:masterClrMapping/>
  </p:clrMapOvr>
  <p:transition>
    <p:wedg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49371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34012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56111"/>
      </p:ext>
    </p:extLst>
  </p:cSld>
  <p:clrMapOvr>
    <a:masterClrMapping/>
  </p:clrMapOvr>
  <p:transition>
    <p:wedg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3972"/>
      </p:ext>
    </p:extLst>
  </p:cSld>
  <p:clrMapOvr>
    <a:masterClrMapping/>
  </p:clrMapOvr>
  <p:transition>
    <p:wedg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9223"/>
      </p:ext>
    </p:extLst>
  </p:cSld>
  <p:clrMapOvr>
    <a:masterClrMapping/>
  </p:clrMapOvr>
  <p:transition>
    <p:wedg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20133"/>
      </p:ext>
    </p:extLst>
  </p:cSld>
  <p:clrMapOvr>
    <a:masterClrMapping/>
  </p:clrMapOvr>
  <p:transition>
    <p:wedg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42749"/>
      </p:ext>
    </p:extLst>
  </p:cSld>
  <p:clrMapOvr>
    <a:masterClrMapping/>
  </p:clrMapOvr>
  <p:transition>
    <p:wedg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87680"/>
      </p:ext>
    </p:extLst>
  </p:cSld>
  <p:clrMapOvr>
    <a:masterClrMapping/>
  </p:clrMapOvr>
  <p:transition>
    <p:wedg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1220"/>
      </p:ext>
    </p:extLst>
  </p:cSld>
  <p:clrMapOvr>
    <a:masterClrMapping/>
  </p:clrMapOvr>
  <p:transition>
    <p:wedg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40787"/>
      </p:ext>
    </p:extLst>
  </p:cSld>
  <p:clrMapOvr>
    <a:masterClrMapping/>
  </p:clrMapOvr>
  <p:transition>
    <p:wedg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2748"/>
      </p:ext>
    </p:extLst>
  </p:cSld>
  <p:clrMapOvr>
    <a:masterClrMapping/>
  </p:clrMapOvr>
  <p:transition>
    <p:wedg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85079"/>
      </p:ext>
    </p:extLst>
  </p:cSld>
  <p:clrMapOvr>
    <a:masterClrMapping/>
  </p:clrMapOvr>
  <p:transition>
    <p:wedg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67956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3500"/>
      </p:ext>
    </p:extLst>
  </p:cSld>
  <p:clrMapOvr>
    <a:masterClrMapping/>
  </p:clrMapOvr>
  <p:transition>
    <p:wedg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61069"/>
      </p:ext>
    </p:extLst>
  </p:cSld>
  <p:clrMapOvr>
    <a:masterClrMapping/>
  </p:clrMapOvr>
  <p:transition>
    <p:wedg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26116"/>
      </p:ext>
    </p:extLst>
  </p:cSld>
  <p:clrMapOvr>
    <a:masterClrMapping/>
  </p:clrMapOvr>
  <p:transition>
    <p:wedg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55770"/>
      </p:ext>
    </p:extLst>
  </p:cSld>
  <p:clrMapOvr>
    <a:masterClrMapping/>
  </p:clrMapOvr>
  <p:transition>
    <p:wedg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20443"/>
      </p:ext>
    </p:extLst>
  </p:cSld>
  <p:clrMapOvr>
    <a:masterClrMapping/>
  </p:clrMapOvr>
  <p:transition>
    <p:wedg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26792"/>
      </p:ext>
    </p:extLst>
  </p:cSld>
  <p:clrMapOvr>
    <a:masterClrMapping/>
  </p:clrMapOvr>
  <p:transition>
    <p:wedg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5887"/>
      </p:ext>
    </p:extLst>
  </p:cSld>
  <p:clrMapOvr>
    <a:masterClrMapping/>
  </p:clrMapOvr>
  <p:transition>
    <p:wedg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6566"/>
      </p:ext>
    </p:extLst>
  </p:cSld>
  <p:clrMapOvr>
    <a:masterClrMapping/>
  </p:clrMapOvr>
  <p:transition>
    <p:wedg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8416"/>
      </p:ext>
    </p:extLst>
  </p:cSld>
  <p:clrMapOvr>
    <a:masterClrMapping/>
  </p:clrMapOvr>
  <p:transition>
    <p:wedg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22056"/>
      </p:ext>
    </p:extLst>
  </p:cSld>
  <p:clrMapOvr>
    <a:masterClrMapping/>
  </p:clrMapOvr>
  <p:transition>
    <p:wedg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40791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9016"/>
      </p:ext>
    </p:extLst>
  </p:cSld>
  <p:clrMapOvr>
    <a:masterClrMapping/>
  </p:clrMapOvr>
  <p:transition>
    <p:wedg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57551"/>
      </p:ext>
    </p:extLst>
  </p:cSld>
  <p:clrMapOvr>
    <a:masterClrMapping/>
  </p:clrMapOvr>
  <p:transition>
    <p:wedg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24705"/>
      </p:ext>
    </p:extLst>
  </p:cSld>
  <p:clrMapOvr>
    <a:masterClrMapping/>
  </p:clrMapOvr>
  <p:transition>
    <p:wedg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99678"/>
      </p:ext>
    </p:extLst>
  </p:cSld>
  <p:clrMapOvr>
    <a:masterClrMapping/>
  </p:clrMapOvr>
  <p:transition>
    <p:wedg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54376"/>
      </p:ext>
    </p:extLst>
  </p:cSld>
  <p:clrMapOvr>
    <a:masterClrMapping/>
  </p:clrMapOvr>
  <p:transition>
    <p:wedg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1679"/>
      </p:ext>
    </p:extLst>
  </p:cSld>
  <p:clrMapOvr>
    <a:masterClrMapping/>
  </p:clrMapOvr>
  <p:transition>
    <p:wedg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73158"/>
      </p:ext>
    </p:extLst>
  </p:cSld>
  <p:clrMapOvr>
    <a:masterClrMapping/>
  </p:clrMapOvr>
  <p:transition>
    <p:wedg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62701"/>
      </p:ext>
    </p:extLst>
  </p:cSld>
  <p:clrMapOvr>
    <a:masterClrMapping/>
  </p:clrMapOvr>
  <p:transition>
    <p:wedg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22892"/>
      </p:ext>
    </p:extLst>
  </p:cSld>
  <p:clrMapOvr>
    <a:masterClrMapping/>
  </p:clrMapOvr>
  <p:transition>
    <p:wedg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83000"/>
      </p:ext>
    </p:extLst>
  </p:cSld>
  <p:clrMapOvr>
    <a:masterClrMapping/>
  </p:clrMapOvr>
  <p:transition>
    <p:wedg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23355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45317"/>
      </p:ext>
    </p:extLst>
  </p:cSld>
  <p:clrMapOvr>
    <a:masterClrMapping/>
  </p:clrMapOvr>
  <p:transition>
    <p:wedg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0485"/>
      </p:ext>
    </p:extLst>
  </p:cSld>
  <p:clrMapOvr>
    <a:masterClrMapping/>
  </p:clrMapOvr>
  <p:transition>
    <p:wedg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272"/>
      </p:ext>
    </p:extLst>
  </p:cSld>
  <p:clrMapOvr>
    <a:masterClrMapping/>
  </p:clrMapOvr>
  <p:transition>
    <p:wedg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88688"/>
      </p:ext>
    </p:extLst>
  </p:cSld>
  <p:clrMapOvr>
    <a:masterClrMapping/>
  </p:clrMapOvr>
  <p:transition>
    <p:wedg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95769"/>
      </p:ext>
    </p:extLst>
  </p:cSld>
  <p:clrMapOvr>
    <a:masterClrMapping/>
  </p:clrMapOvr>
  <p:transition>
    <p:wedg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26525"/>
      </p:ext>
    </p:extLst>
  </p:cSld>
  <p:clrMapOvr>
    <a:masterClrMapping/>
  </p:clrMapOvr>
  <p:transition>
    <p:wedg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79105"/>
      </p:ext>
    </p:extLst>
  </p:cSld>
  <p:clrMapOvr>
    <a:masterClrMapping/>
  </p:clrMapOvr>
  <p:transition>
    <p:wedg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9290"/>
      </p:ext>
    </p:extLst>
  </p:cSld>
  <p:clrMapOvr>
    <a:masterClrMapping/>
  </p:clrMapOvr>
  <p:transition>
    <p:wedg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27887"/>
      </p:ext>
    </p:extLst>
  </p:cSld>
  <p:clrMapOvr>
    <a:masterClrMapping/>
  </p:clrMapOvr>
  <p:transition>
    <p:wedg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03140"/>
      </p:ext>
    </p:extLst>
  </p:cSld>
  <p:clrMapOvr>
    <a:masterClrMapping/>
  </p:clrMapOvr>
  <p:transition>
    <p:wedg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65265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97468"/>
      </p:ext>
    </p:extLst>
  </p:cSld>
  <p:clrMapOvr>
    <a:masterClrMapping/>
  </p:clrMapOvr>
  <p:transition>
    <p:wedg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485"/>
      </p:ext>
    </p:extLst>
  </p:cSld>
  <p:clrMapOvr>
    <a:masterClrMapping/>
  </p:clrMapOvr>
  <p:transition>
    <p:wedg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6779"/>
      </p:ext>
    </p:extLst>
  </p:cSld>
  <p:clrMapOvr>
    <a:masterClrMapping/>
  </p:clrMapOvr>
  <p:transition>
    <p:wedg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71183"/>
      </p:ext>
    </p:extLst>
  </p:cSld>
  <p:clrMapOvr>
    <a:masterClrMapping/>
  </p:clrMapOvr>
  <p:transition>
    <p:wedg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6844"/>
      </p:ext>
    </p:extLst>
  </p:cSld>
  <p:clrMapOvr>
    <a:masterClrMapping/>
  </p:clrMapOvr>
  <p:transition>
    <p:wedg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88050"/>
      </p:ext>
    </p:extLst>
  </p:cSld>
  <p:clrMapOvr>
    <a:masterClrMapping/>
  </p:clrMapOvr>
  <p:transition>
    <p:wedg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8514"/>
      </p:ext>
    </p:extLst>
  </p:cSld>
  <p:clrMapOvr>
    <a:masterClrMapping/>
  </p:clrMapOvr>
  <p:transition>
    <p:wedg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9952"/>
      </p:ext>
    </p:extLst>
  </p:cSld>
  <p:clrMapOvr>
    <a:masterClrMapping/>
  </p:clrMapOvr>
  <p:transition>
    <p:wedg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59634"/>
      </p:ext>
    </p:extLst>
  </p:cSld>
  <p:clrMapOvr>
    <a:masterClrMapping/>
  </p:clrMapOvr>
  <p:transition>
    <p:wedg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07736"/>
      </p:ext>
    </p:extLst>
  </p:cSld>
  <p:clrMapOvr>
    <a:masterClrMapping/>
  </p:clrMapOvr>
  <p:transition>
    <p:wedg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61376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6590"/>
      </p:ext>
    </p:extLst>
  </p:cSld>
  <p:clrMapOvr>
    <a:masterClrMapping/>
  </p:clrMapOvr>
  <p:transition>
    <p:wedg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49472"/>
      </p:ext>
    </p:extLst>
  </p:cSld>
  <p:clrMapOvr>
    <a:masterClrMapping/>
  </p:clrMapOvr>
  <p:transition>
    <p:wedg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79596"/>
      </p:ext>
    </p:extLst>
  </p:cSld>
  <p:clrMapOvr>
    <a:masterClrMapping/>
  </p:clrMapOvr>
  <p:transition>
    <p:wedg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76604"/>
      </p:ext>
    </p:extLst>
  </p:cSld>
  <p:clrMapOvr>
    <a:masterClrMapping/>
  </p:clrMapOvr>
  <p:transition>
    <p:wedg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2156"/>
      </p:ext>
    </p:extLst>
  </p:cSld>
  <p:clrMapOvr>
    <a:masterClrMapping/>
  </p:clrMapOvr>
  <p:transition>
    <p:wedg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1507"/>
      </p:ext>
    </p:extLst>
  </p:cSld>
  <p:clrMapOvr>
    <a:masterClrMapping/>
  </p:clrMapOvr>
  <p:transition>
    <p:wedg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0330"/>
      </p:ext>
    </p:extLst>
  </p:cSld>
  <p:clrMapOvr>
    <a:masterClrMapping/>
  </p:clrMapOvr>
  <p:transition>
    <p:wedg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71583"/>
      </p:ext>
    </p:extLst>
  </p:cSld>
  <p:clrMapOvr>
    <a:masterClrMapping/>
  </p:clrMapOvr>
  <p:transition>
    <p:wedg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82946"/>
      </p:ext>
    </p:extLst>
  </p:cSld>
  <p:clrMapOvr>
    <a:masterClrMapping/>
  </p:clrMapOvr>
  <p:transition>
    <p:wedg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75366"/>
      </p:ext>
    </p:extLst>
  </p:cSld>
  <p:clrMapOvr>
    <a:masterClrMapping/>
  </p:clrMapOvr>
  <p:transition>
    <p:wedg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74427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85169"/>
      </p:ext>
    </p:extLst>
  </p:cSld>
  <p:clrMapOvr>
    <a:masterClrMapping/>
  </p:clrMapOvr>
  <p:transition>
    <p:wedg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75036"/>
      </p:ext>
    </p:extLst>
  </p:cSld>
  <p:clrMapOvr>
    <a:masterClrMapping/>
  </p:clrMapOvr>
  <p:transition>
    <p:wedg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8113"/>
      </p:ext>
    </p:extLst>
  </p:cSld>
  <p:clrMapOvr>
    <a:masterClrMapping/>
  </p:clrMapOvr>
  <p:transition>
    <p:wedg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2183"/>
      </p:ext>
    </p:extLst>
  </p:cSld>
  <p:clrMapOvr>
    <a:masterClrMapping/>
  </p:clrMapOvr>
  <p:transition>
    <p:wedg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35394"/>
      </p:ext>
    </p:extLst>
  </p:cSld>
  <p:clrMapOvr>
    <a:masterClrMapping/>
  </p:clrMapOvr>
  <p:transition>
    <p:wedg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0508"/>
      </p:ext>
    </p:extLst>
  </p:cSld>
  <p:clrMapOvr>
    <a:masterClrMapping/>
  </p:clrMapOvr>
  <p:transition>
    <p:wedg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55779"/>
      </p:ext>
    </p:extLst>
  </p:cSld>
  <p:clrMapOvr>
    <a:masterClrMapping/>
  </p:clrMapOvr>
  <p:transition>
    <p:wedg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46547"/>
      </p:ext>
    </p:extLst>
  </p:cSld>
  <p:clrMapOvr>
    <a:masterClrMapping/>
  </p:clrMapOvr>
  <p:transition>
    <p:wedg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26443"/>
      </p:ext>
    </p:extLst>
  </p:cSld>
  <p:clrMapOvr>
    <a:masterClrMapping/>
  </p:clrMapOvr>
  <p:transition>
    <p:wedg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96599"/>
      </p:ext>
    </p:extLst>
  </p:cSld>
  <p:clrMapOvr>
    <a:masterClrMapping/>
  </p:clrMapOvr>
  <p:transition>
    <p:wedg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4031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12600"/>
      </p:ext>
    </p:extLst>
  </p:cSld>
  <p:clrMapOvr>
    <a:masterClrMapping/>
  </p:clrMapOvr>
  <p:transition>
    <p:wedg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579"/>
      </p:ext>
    </p:extLst>
  </p:cSld>
  <p:clrMapOvr>
    <a:masterClrMapping/>
  </p:clrMapOvr>
  <p:transition>
    <p:wedg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26619"/>
      </p:ext>
    </p:extLst>
  </p:cSld>
  <p:clrMapOvr>
    <a:masterClrMapping/>
  </p:clrMapOvr>
  <p:transition>
    <p:wedg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8323"/>
      </p:ext>
    </p:extLst>
  </p:cSld>
  <p:clrMapOvr>
    <a:masterClrMapping/>
  </p:clrMapOvr>
  <p:transition>
    <p:wedg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77345"/>
      </p:ext>
    </p:extLst>
  </p:cSld>
  <p:clrMapOvr>
    <a:masterClrMapping/>
  </p:clrMapOvr>
  <p:transition>
    <p:wedg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6457"/>
      </p:ext>
    </p:extLst>
  </p:cSld>
  <p:clrMapOvr>
    <a:masterClrMapping/>
  </p:clrMapOvr>
  <p:transition>
    <p:wedg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12583"/>
      </p:ext>
    </p:extLst>
  </p:cSld>
  <p:clrMapOvr>
    <a:masterClrMapping/>
  </p:clrMapOvr>
  <p:transition>
    <p:wedg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47906"/>
      </p:ext>
    </p:extLst>
  </p:cSld>
  <p:clrMapOvr>
    <a:masterClrMapping/>
  </p:clrMapOvr>
  <p:transition>
    <p:wedg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46288"/>
      </p:ext>
    </p:extLst>
  </p:cSld>
  <p:clrMapOvr>
    <a:masterClrMapping/>
  </p:clrMapOvr>
  <p:transition>
    <p:wedg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2916"/>
      </p:ext>
    </p:extLst>
  </p:cSld>
  <p:clrMapOvr>
    <a:masterClrMapping/>
  </p:clrMapOvr>
  <p:transition>
    <p:wedg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49158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728"/>
      </p:ext>
    </p:extLst>
  </p:cSld>
  <p:clrMapOvr>
    <a:masterClrMapping/>
  </p:clrMapOvr>
  <p:transition>
    <p:wedg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66621"/>
      </p:ext>
    </p:extLst>
  </p:cSld>
  <p:clrMapOvr>
    <a:masterClrMapping/>
  </p:clrMapOvr>
  <p:transition>
    <p:wedg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58136"/>
      </p:ext>
    </p:extLst>
  </p:cSld>
  <p:clrMapOvr>
    <a:masterClrMapping/>
  </p:clrMapOvr>
  <p:transition>
    <p:wedg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63352"/>
      </p:ext>
    </p:extLst>
  </p:cSld>
  <p:clrMapOvr>
    <a:masterClrMapping/>
  </p:clrMapOvr>
  <p:transition>
    <p:wedg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39259"/>
      </p:ext>
    </p:extLst>
  </p:cSld>
  <p:clrMapOvr>
    <a:masterClrMapping/>
  </p:clrMapOvr>
  <p:transition>
    <p:wedg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81195"/>
      </p:ext>
    </p:extLst>
  </p:cSld>
  <p:clrMapOvr>
    <a:masterClrMapping/>
  </p:clrMapOvr>
  <p:transition>
    <p:wedg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02060"/>
      </p:ext>
    </p:extLst>
  </p:cSld>
  <p:clrMapOvr>
    <a:masterClrMapping/>
  </p:clrMapOvr>
  <p:transition>
    <p:wedg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8090"/>
      </p:ext>
    </p:extLst>
  </p:cSld>
  <p:clrMapOvr>
    <a:masterClrMapping/>
  </p:clrMapOvr>
  <p:transition>
    <p:wedg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51421"/>
      </p:ext>
    </p:extLst>
  </p:cSld>
  <p:clrMapOvr>
    <a:masterClrMapping/>
  </p:clrMapOvr>
  <p:transition>
    <p:wedg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85127"/>
      </p:ext>
    </p:extLst>
  </p:cSld>
  <p:clrMapOvr>
    <a:masterClrMapping/>
  </p:clrMapOvr>
  <p:transition>
    <p:wedg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2685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69309"/>
      </p:ext>
    </p:extLst>
  </p:cSld>
  <p:clrMapOvr>
    <a:masterClrMapping/>
  </p:clrMapOvr>
  <p:transition>
    <p:wedg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67441"/>
      </p:ext>
    </p:extLst>
  </p:cSld>
  <p:clrMapOvr>
    <a:masterClrMapping/>
  </p:clrMapOvr>
  <p:transition>
    <p:wedg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3961"/>
      </p:ext>
    </p:extLst>
  </p:cSld>
  <p:clrMapOvr>
    <a:masterClrMapping/>
  </p:clrMapOvr>
  <p:transition>
    <p:wedg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29062"/>
      </p:ext>
    </p:extLst>
  </p:cSld>
  <p:clrMapOvr>
    <a:masterClrMapping/>
  </p:clrMapOvr>
  <p:transition>
    <p:wedg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32932"/>
      </p:ext>
    </p:extLst>
  </p:cSld>
  <p:clrMapOvr>
    <a:masterClrMapping/>
  </p:clrMapOvr>
  <p:transition>
    <p:wedg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39518"/>
      </p:ext>
    </p:extLst>
  </p:cSld>
  <p:clrMapOvr>
    <a:masterClrMapping/>
  </p:clrMapOvr>
  <p:transition>
    <p:wedg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22358"/>
      </p:ext>
    </p:extLst>
  </p:cSld>
  <p:clrMapOvr>
    <a:masterClrMapping/>
  </p:clrMapOvr>
  <p:transition>
    <p:wedg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70298"/>
      </p:ext>
    </p:extLst>
  </p:cSld>
  <p:clrMapOvr>
    <a:masterClrMapping/>
  </p:clrMapOvr>
  <p:transition>
    <p:wedg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70742"/>
      </p:ext>
    </p:extLst>
  </p:cSld>
  <p:clrMapOvr>
    <a:masterClrMapping/>
  </p:clrMapOvr>
  <p:transition>
    <p:wedg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00170"/>
      </p:ext>
    </p:extLst>
  </p:cSld>
  <p:clrMapOvr>
    <a:masterClrMapping/>
  </p:clrMapOvr>
  <p:transition>
    <p:wedg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13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60194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40068"/>
      </p:ext>
    </p:extLst>
  </p:cSld>
  <p:clrMapOvr>
    <a:masterClrMapping/>
  </p:clrMapOvr>
  <p:transition>
    <p:wedg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64888"/>
      </p:ext>
    </p:extLst>
  </p:cSld>
  <p:clrMapOvr>
    <a:masterClrMapping/>
  </p:clrMapOvr>
  <p:transition>
    <p:wedg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63601"/>
      </p:ext>
    </p:extLst>
  </p:cSld>
  <p:clrMapOvr>
    <a:masterClrMapping/>
  </p:clrMapOvr>
  <p:transition>
    <p:wedg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1002"/>
      </p:ext>
    </p:extLst>
  </p:cSld>
  <p:clrMapOvr>
    <a:masterClrMapping/>
  </p:clrMapOvr>
  <p:transition>
    <p:wedg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1943"/>
      </p:ext>
    </p:extLst>
  </p:cSld>
  <p:clrMapOvr>
    <a:masterClrMapping/>
  </p:clrMapOvr>
  <p:transition>
    <p:wedg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77"/>
      </p:ext>
    </p:extLst>
  </p:cSld>
  <p:clrMapOvr>
    <a:masterClrMapping/>
  </p:clrMapOvr>
  <p:transition>
    <p:wedg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79427"/>
      </p:ext>
    </p:extLst>
  </p:cSld>
  <p:clrMapOvr>
    <a:masterClrMapping/>
  </p:clrMapOvr>
  <p:transition>
    <p:wedg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69335"/>
      </p:ext>
    </p:extLst>
  </p:cSld>
  <p:clrMapOvr>
    <a:masterClrMapping/>
  </p:clrMapOvr>
  <p:transition>
    <p:wedg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1322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65888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22274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62704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07285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92220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30165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50841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34353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3003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4714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8858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5190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66986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53919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11079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0321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1223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7736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6549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3227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02455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88637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33973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8176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22621"/>
      </p:ext>
    </p:extLst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40893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85865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1284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1023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51891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0264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14886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4289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70889"/>
      </p:ext>
    </p:extLst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68316"/>
      </p:ext>
    </p:extLst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14"/>
      </p:ext>
    </p:extLst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4642"/>
      </p:ext>
    </p:extLst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92107"/>
      </p:ext>
    </p:extLst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55503"/>
      </p:ext>
    </p:extLst>
  </p:cSld>
  <p:clrMapOvr>
    <a:masterClrMapping/>
  </p:clrMapOvr>
  <p:transition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61135"/>
      </p:ext>
    </p:extLst>
  </p:cSld>
  <p:clrMapOvr>
    <a:masterClrMapping/>
  </p:clrMapOvr>
  <p:transition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2973-7EEB-4B9F-B002-2C5DE5560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6939"/>
      </p:ext>
    </p:extLst>
  </p:cSld>
  <p:clrMapOvr>
    <a:masterClrMapping/>
  </p:clrMapOvr>
  <p:transition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F912-844F-4489-BEC3-F2965E975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0825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6B96-6A71-47AF-AF98-5FB4AD9338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33839"/>
      </p:ext>
    </p:extLst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BE7B-BC51-46B9-843A-6CEB9A2208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82446"/>
      </p:ext>
    </p:extLst>
  </p:cSld>
  <p:clrMapOvr>
    <a:masterClrMapping/>
  </p:clrMapOvr>
  <p:transition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AD5A-9A28-4995-AC6A-AE2B3814AE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58463"/>
      </p:ext>
    </p:extLst>
  </p:cSld>
  <p:clrMapOvr>
    <a:masterClrMapping/>
  </p:clrMapOvr>
  <p:transition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CCBB-4DA0-4508-9BCC-975628B1D7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80580"/>
      </p:ext>
    </p:extLst>
  </p:cSld>
  <p:clrMapOvr>
    <a:masterClrMapping/>
  </p:clrMapOvr>
  <p:transition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F0B-179F-4EBF-AA7D-55B4D40EDD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90505"/>
      </p:ext>
    </p:extLst>
  </p:cSld>
  <p:clrMapOvr>
    <a:masterClrMapping/>
  </p:clrMapOvr>
  <p:transition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70C5-E3B6-4320-B1D8-75671F41F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14456"/>
      </p:ext>
    </p:extLst>
  </p:cSld>
  <p:clrMapOvr>
    <a:masterClrMapping/>
  </p:clrMapOvr>
  <p:transition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F6F-8F09-4A63-947F-F80E3A965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16342"/>
      </p:ext>
    </p:extLst>
  </p:cSld>
  <p:clrMapOvr>
    <a:masterClrMapping/>
  </p:clrMapOvr>
  <p:transition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954E-24F1-408A-A3FC-E745BEB9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18117"/>
      </p:ext>
    </p:extLst>
  </p:cSld>
  <p:clrMapOvr>
    <a:masterClrMapping/>
  </p:clrMapOvr>
  <p:transition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2B52-2C15-4A39-A8DC-9E417E91A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5560"/>
      </p:ext>
    </p:extLst>
  </p:cSld>
  <p:clrMapOvr>
    <a:masterClrMapping/>
  </p:clrMapOvr>
  <p:transition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C2F-E92E-41A5-8A08-72438A2C4E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5447"/>
      </p:ext>
    </p:extLst>
  </p:cSld>
  <p:clrMapOvr>
    <a:masterClrMapping/>
  </p:clrMapOvr>
  <p:transition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6C6-916C-4D8A-B149-1C28696F31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35644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9.xml"/><Relationship Id="rId13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8.xml"/><Relationship Id="rId12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5" Type="http://schemas.openxmlformats.org/officeDocument/2006/relationships/slideLayout" Target="../slideLayouts/slideLayout486.xml"/><Relationship Id="rId10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2.xml"/><Relationship Id="rId13" Type="http://schemas.openxmlformats.org/officeDocument/2006/relationships/slideLayout" Target="../slideLayouts/slideLayout507.xml"/><Relationship Id="rId3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501.xml"/><Relationship Id="rId12" Type="http://schemas.openxmlformats.org/officeDocument/2006/relationships/slideLayout" Target="../slideLayouts/slideLayout506.xml"/><Relationship Id="rId2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500.xml"/><Relationship Id="rId11" Type="http://schemas.openxmlformats.org/officeDocument/2006/relationships/slideLayout" Target="../slideLayouts/slideLayout505.xml"/><Relationship Id="rId5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4.xml"/><Relationship Id="rId4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503.xml"/><Relationship Id="rId1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99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7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5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099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8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0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592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125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01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505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901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68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55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63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5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07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15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92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80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6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885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8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98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6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18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24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28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433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203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305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1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89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66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128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258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61518-26DF-4BD4-B2ED-99403FEBA2E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96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7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5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8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24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02.xml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28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6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7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eaLnBrk="1" hangingPunct="1"/>
            <a:r>
              <a:rPr lang="ru-RU" smtClean="0"/>
              <a:t>Занятие 14. (2 часа)  Движение материальной точки. </a:t>
            </a:r>
            <a:br>
              <a:rPr lang="ru-RU" smtClean="0"/>
            </a:br>
            <a:r>
              <a:rPr lang="ru-RU" smtClean="0"/>
              <a:t>Метод кинетостатики .</a:t>
            </a:r>
          </a:p>
        </p:txBody>
      </p:sp>
    </p:spTree>
    <p:extLst>
      <p:ext uri="{BB962C8B-B14F-4D97-AF65-F5344CB8AC3E}">
        <p14:creationId xmlns:p14="http://schemas.microsoft.com/office/powerpoint/2010/main" val="41666434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35183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155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7057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7561262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117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68421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18827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716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772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35183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911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4235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547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64076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948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32475"/>
          </a:xfrm>
        </p:spPr>
        <p:txBody>
          <a:bodyPr/>
          <a:lstStyle/>
          <a:p>
            <a:pPr eaLnBrk="1" hangingPunct="1"/>
            <a:r>
              <a:rPr lang="ru-RU" smtClean="0"/>
              <a:t>Занятие 15. (2 часа) </a:t>
            </a:r>
            <a:br>
              <a:rPr lang="ru-RU" smtClean="0"/>
            </a:br>
            <a:r>
              <a:rPr lang="ru-RU" smtClean="0"/>
              <a:t>Работа и мощность.</a:t>
            </a:r>
            <a:br>
              <a:rPr lang="ru-RU" smtClean="0"/>
            </a:b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8379956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15.1. Работа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Для характеристики действия силы на некотором перемещении точки ее приложения вводят понятие «работа силы».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Работа служит мерой действия силы, работа — скалярная величина.</a:t>
            </a: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а) Работа постоянной силы на прямолинейном пути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Работа силы в общем случае численно равна произведению модуля силы на длину пройденного пути и на косинус угла между направлением силы и направлением перемещения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(рис. 15.1):</a:t>
            </a:r>
          </a:p>
        </p:txBody>
      </p:sp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453548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1462088" y="6251575"/>
            <a:ext cx="581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</a:rPr>
              <a:t>Рис.15.1. Работа постоянной силы на прямолинейном пути</a:t>
            </a:r>
          </a:p>
        </p:txBody>
      </p:sp>
      <p:pic>
        <p:nvPicPr>
          <p:cNvPr id="747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5955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96759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64817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Единицы измерения работы: 1 Дж (джоуль)= 1 Н∙м; </a:t>
            </a:r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1 кДж (килоджоуль) = 10</a:t>
            </a:r>
            <a:r>
              <a:rPr lang="ru-RU" sz="2000" baseline="30000" smtClean="0"/>
              <a:t>3</a:t>
            </a:r>
            <a:r>
              <a:rPr lang="ru-RU" sz="2000" smtClean="0"/>
              <a:t> Дж. </a:t>
            </a:r>
          </a:p>
          <a:p>
            <a:pPr marL="609600" indent="-609600" eaLnBrk="1" hangingPunct="1">
              <a:buFontTx/>
              <a:buNone/>
            </a:pPr>
            <a:r>
              <a:rPr lang="ru-RU" sz="2000" i="1" smtClean="0"/>
              <a:t>Рассмотрим частные случаи.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Силы, совпадающие с направлением перемещения, называются движущими силами. Направление вектора силы совпадает с направлением перемещения (рис. 15.2). </a:t>
            </a:r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В этом случае </a:t>
            </a:r>
            <a:r>
              <a:rPr lang="ru-RU" i="1" smtClean="0">
                <a:solidFill>
                  <a:schemeClr val="folHlink"/>
                </a:solidFill>
                <a:latin typeface="Times New Roman" pitchFamily="18" charset="0"/>
              </a:rPr>
              <a:t>α = 0° (cos α = 1).</a:t>
            </a:r>
            <a:r>
              <a:rPr lang="ru-RU" sz="2000" smtClean="0"/>
              <a:t> Тогда</a:t>
            </a:r>
            <a:endParaRPr lang="ru-RU" sz="2000" i="1" smtClean="0"/>
          </a:p>
        </p:txBody>
      </p:sp>
      <p:pic>
        <p:nvPicPr>
          <p:cNvPr id="757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36734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45125"/>
            <a:ext cx="25558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2306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18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000" smtClean="0"/>
              <a:t>2. Силы, перпендикулярные направлению перемещения, работы не производят  (рис. 15.3).</a:t>
            </a:r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Сила F перпендикулярна направлению перемещения, </a:t>
            </a:r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                 </a:t>
            </a:r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    </a:t>
            </a:r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i="1" smtClean="0">
                <a:solidFill>
                  <a:schemeClr val="folHlink"/>
                </a:solidFill>
                <a:latin typeface="Times New Roman" pitchFamily="18" charset="0"/>
              </a:rPr>
              <a:t> α = 90° (cos α = 0);</a:t>
            </a:r>
            <a:r>
              <a:rPr lang="ru-RU" sz="2000" smtClean="0"/>
              <a:t>            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367347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00663"/>
            <a:ext cx="15128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223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611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chemeClr val="folHlink"/>
                </a:solidFill>
              </a:rPr>
              <a:t>14.1. Свободная и несвободная точки</a:t>
            </a: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smtClean="0"/>
              <a:t>Материальная точка, движение которой в пространстве не ограничено какими-нибудь связями, называется </a:t>
            </a:r>
            <a:r>
              <a:rPr lang="ru-RU" sz="2400" i="1" smtClean="0">
                <a:solidFill>
                  <a:schemeClr val="folHlink"/>
                </a:solidFill>
              </a:rPr>
              <a:t>свободной.</a:t>
            </a:r>
            <a:r>
              <a:rPr lang="ru-RU" sz="2400" smtClean="0"/>
              <a:t> Задачи решаются с помощью основного закона динамики.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Материальные точки, движение которых ограничено связями называются несвободными.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Для несвободных точек необходимо определять реакции связей.  Эти точки движутся под действием активных сил и ограничивающих движение реакций связей (пассивных сил).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Несвободные материальные точки освобождаются от связей связи заменяются их реакциями. Далее несвободные точки можно рассматривать как свободные (принцип освобождаемости от связей)</a:t>
            </a:r>
          </a:p>
        </p:txBody>
      </p:sp>
    </p:spTree>
    <p:extLst>
      <p:ext uri="{BB962C8B-B14F-4D97-AF65-F5344CB8AC3E}">
        <p14:creationId xmlns:p14="http://schemas.microsoft.com/office/powerpoint/2010/main" val="33634316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000" smtClean="0"/>
              <a:t>Силы, направленные в обратную от направления перемещения сторону, называются силами сопротивления (рис. 15.4).</a:t>
            </a:r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Сила F направлена в обратную от перемещения S сторону.</a:t>
            </a:r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В этом случае </a:t>
            </a:r>
            <a:r>
              <a:rPr lang="ru-RU" sz="2800" i="1" smtClean="0">
                <a:solidFill>
                  <a:schemeClr val="folHlink"/>
                </a:solidFill>
                <a:latin typeface="Times New Roman" pitchFamily="18" charset="0"/>
              </a:rPr>
              <a:t>α = 180° (cos α =  - 1),</a:t>
            </a:r>
            <a:r>
              <a:rPr lang="ru-RU" sz="2000" smtClean="0"/>
              <a:t> следовательно, </a:t>
            </a:r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Движущие  силы  увеличивают модуль скорости, силы сопротивления уменьшают скорость. </a:t>
            </a:r>
          </a:p>
          <a:p>
            <a:pPr marL="609600" indent="-609600" eaLnBrk="1" hangingPunct="1">
              <a:buFontTx/>
              <a:buNone/>
            </a:pPr>
            <a:r>
              <a:rPr lang="ru-RU" sz="2000" smtClean="0"/>
              <a:t>Таким образом, работа может быть положительной и отрицательной в зависимости от направления силы и скорости.</a:t>
            </a:r>
          </a:p>
        </p:txBody>
      </p:sp>
      <p:pic>
        <p:nvPicPr>
          <p:cNvPr id="778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28146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4392613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23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86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б) Работа постоянной силы на криволинейном пути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Пусть точка </a:t>
            </a:r>
            <a:r>
              <a:rPr lang="ru-RU" sz="2000" i="1" smtClean="0">
                <a:solidFill>
                  <a:schemeClr val="folHlink"/>
                </a:solidFill>
              </a:rPr>
              <a:t>М </a:t>
            </a:r>
            <a:r>
              <a:rPr lang="ru-RU" sz="2000" smtClean="0"/>
              <a:t>движется по дуге окружности и сила </a:t>
            </a:r>
            <a:r>
              <a:rPr lang="ru-RU" sz="2000" i="1" smtClean="0">
                <a:solidFill>
                  <a:schemeClr val="folHlink"/>
                </a:solidFill>
              </a:rPr>
              <a:t>F</a:t>
            </a:r>
            <a:r>
              <a:rPr lang="ru-RU" sz="2000" smtClean="0"/>
              <a:t> составляет некоторый угол </a:t>
            </a:r>
            <a:r>
              <a:rPr lang="ru-RU" sz="2000" i="1" smtClean="0">
                <a:solidFill>
                  <a:schemeClr val="folHlink"/>
                </a:solidFill>
              </a:rPr>
              <a:t>α</a:t>
            </a:r>
            <a:r>
              <a:rPr lang="ru-RU" sz="2000" smtClean="0"/>
              <a:t> с касательной к окружности (рис. 15.5).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8163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4572000" y="1557338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Вектор силы можно разложить на две составляющие:</a:t>
            </a:r>
            <a:endParaRPr lang="ru-RU" sz="2000" i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Используя принцип независимости действия сил, определим работу каждой из составляющих силы отдельно:</a:t>
            </a:r>
          </a:p>
        </p:txBody>
      </p:sp>
      <p:pic>
        <p:nvPicPr>
          <p:cNvPr id="788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9500"/>
            <a:ext cx="2952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4321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73688"/>
            <a:ext cx="2016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165850"/>
            <a:ext cx="201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Rectangle 11"/>
          <p:cNvSpPr>
            <a:spLocks noChangeArrowheads="1"/>
          </p:cNvSpPr>
          <p:nvPr/>
        </p:nvSpPr>
        <p:spPr bwMode="auto">
          <a:xfrm>
            <a:off x="1116013" y="4724400"/>
            <a:ext cx="66452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Используя принцип независимости действия сил,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определим работу каждой из составляющих силы отдельно: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Где: 	</a:t>
            </a:r>
            <a:r>
              <a:rPr lang="ru-RU">
                <a:solidFill>
                  <a:srgbClr val="FFFFFF"/>
                </a:solidFill>
              </a:rPr>
              <a:t>                                  - пройденный путь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8858" name="Rectangle 12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8859" name="Rectangle 13"/>
          <p:cNvSpPr>
            <a:spLocks noChangeArrowheads="1"/>
          </p:cNvSpPr>
          <p:nvPr/>
        </p:nvSpPr>
        <p:spPr bwMode="auto">
          <a:xfrm>
            <a:off x="0" y="3235325"/>
            <a:ext cx="1841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</a:pPr>
            <a:r>
              <a:rPr lang="ru-RU">
                <a:solidFill>
                  <a:srgbClr val="FFFFFF"/>
                </a:solidFill>
              </a:rPr>
              <a:t/>
            </a:r>
            <a:br>
              <a:rPr lang="ru-RU">
                <a:solidFill>
                  <a:srgbClr val="FFFFFF"/>
                </a:solidFill>
              </a:rPr>
            </a:br>
            <a:endParaRPr lang="ru-RU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</a:pPr>
            <a:endParaRPr lang="ru-RU" sz="7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209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4906963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folHlink"/>
                </a:solidFill>
              </a:rPr>
              <a:t>Нормальная составляющая силы </a:t>
            </a:r>
            <a:r>
              <a:rPr lang="ru-RU" sz="2000" i="1" smtClean="0">
                <a:solidFill>
                  <a:schemeClr val="folHlink"/>
                </a:solidFill>
              </a:rPr>
              <a:t>F</a:t>
            </a:r>
            <a:r>
              <a:rPr lang="ru-RU" sz="2000" i="1" baseline="-25000" smtClean="0">
                <a:solidFill>
                  <a:schemeClr val="folHlink"/>
                </a:solidFill>
              </a:rPr>
              <a:t>n</a:t>
            </a:r>
            <a:r>
              <a:rPr lang="ru-RU" sz="2000" smtClean="0"/>
              <a:t> всегда направлена перпендикулярно перемещению и, следовательно, работы не производит: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При перемещении по дуге обе составляющие силы разворачиваются вместе с точкой </a:t>
            </a:r>
            <a:r>
              <a:rPr lang="ru-RU" sz="2000" i="1" smtClean="0">
                <a:solidFill>
                  <a:schemeClr val="folHlink"/>
                </a:solidFill>
              </a:rPr>
              <a:t>М.</a:t>
            </a:r>
            <a:r>
              <a:rPr lang="ru-RU" sz="200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Таким образом, </a:t>
            </a:r>
            <a:r>
              <a:rPr lang="ru-RU" sz="2000" smtClean="0">
                <a:solidFill>
                  <a:schemeClr val="folHlink"/>
                </a:solidFill>
              </a:rPr>
              <a:t>касательная составляющая силы</a:t>
            </a:r>
            <a:r>
              <a:rPr lang="ru-RU" sz="2000" smtClean="0"/>
              <a:t> </a:t>
            </a:r>
            <a:r>
              <a:rPr lang="ru-RU" sz="2000" i="1" smtClean="0">
                <a:solidFill>
                  <a:schemeClr val="folHlink"/>
                </a:solidFill>
              </a:rPr>
              <a:t>F</a:t>
            </a:r>
            <a:r>
              <a:rPr lang="ru-RU" sz="2000" i="1" baseline="-25000" smtClean="0">
                <a:solidFill>
                  <a:schemeClr val="folHlink"/>
                </a:solidFill>
              </a:rPr>
              <a:t>t</a:t>
            </a:r>
            <a:r>
              <a:rPr lang="ru-RU" smtClean="0"/>
              <a:t> </a:t>
            </a:r>
            <a:r>
              <a:rPr lang="ru-RU" sz="2000" smtClean="0"/>
              <a:t>всегда совпадает по направлению с перемещением.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Будем иметь: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26638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516563"/>
            <a:ext cx="2808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292725" y="5373688"/>
            <a:ext cx="33035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Касательную силу </a:t>
            </a:r>
            <a:r>
              <a:rPr lang="ru-RU" i="1">
                <a:solidFill>
                  <a:srgbClr val="FFE701"/>
                </a:solidFill>
              </a:rPr>
              <a:t>F</a:t>
            </a:r>
            <a:r>
              <a:rPr lang="ru-RU" i="1" baseline="-25000">
                <a:solidFill>
                  <a:srgbClr val="FFE701"/>
                </a:solidFill>
              </a:rPr>
              <a:t>t</a:t>
            </a:r>
            <a:r>
              <a:rPr lang="ru-RU" i="1">
                <a:solidFill>
                  <a:srgbClr val="FFFFFF"/>
                </a:solidFill>
              </a:rPr>
              <a:t> </a:t>
            </a:r>
            <a:r>
              <a:rPr lang="ru-RU">
                <a:solidFill>
                  <a:srgbClr val="FFFFFF"/>
                </a:solidFill>
              </a:rPr>
              <a:t>обычно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называют окружной силой. </a:t>
            </a:r>
          </a:p>
        </p:txBody>
      </p:sp>
      <p:pic>
        <p:nvPicPr>
          <p:cNvPr id="798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8163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1633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Работа при криволинейном пути — это работа окружной силы:</a:t>
            </a:r>
            <a:endParaRPr lang="ru-RU" sz="2800" i="1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Произведение окружной силы на радиус называют </a:t>
            </a:r>
            <a:r>
              <a:rPr lang="ru-RU" sz="2800" i="1" smtClean="0">
                <a:solidFill>
                  <a:schemeClr val="folHlink"/>
                </a:solidFill>
              </a:rPr>
              <a:t>вращающим моментом</a:t>
            </a:r>
            <a:r>
              <a:rPr lang="ru-RU" sz="2800" smtClean="0"/>
              <a:t>:</a:t>
            </a:r>
            <a:endParaRPr lang="ru-RU" sz="2800" i="1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Работа силы, приложенной к вращающемуся телу, равна произведению вращающего момента на угол поворота:</a:t>
            </a:r>
            <a:endParaRPr lang="ru-RU" sz="2800" i="1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/>
            <a:endParaRPr lang="ru-RU" sz="3600" smtClean="0"/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52513"/>
            <a:ext cx="388778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84538"/>
            <a:ext cx="2520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661025"/>
            <a:ext cx="2857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46155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в) Работа силы тяжести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Работа силы тяжести зависит только от изменения высоты и равна произведению модуля силы тяжести на вертикальное перемещение точки (рис. 15.6):</a:t>
            </a: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где </a:t>
            </a:r>
            <a:r>
              <a:rPr lang="ru-RU" sz="2800" i="1" smtClean="0">
                <a:solidFill>
                  <a:schemeClr val="folHlink"/>
                </a:solidFill>
                <a:latin typeface="Times New Roman" pitchFamily="18" charset="0"/>
              </a:rPr>
              <a:t>Δh</a:t>
            </a:r>
            <a:r>
              <a:rPr lang="ru-RU" sz="2000" smtClean="0"/>
              <a:t> — изменение высоты.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При опускании работа положительна, при подъеме отрицательна. </a:t>
            </a:r>
          </a:p>
        </p:txBody>
      </p:sp>
      <p:pic>
        <p:nvPicPr>
          <p:cNvPr id="819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331311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08500"/>
            <a:ext cx="3619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00601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г) Работа равнодействующей силы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Под действием системы сил точка массой </a:t>
            </a:r>
            <a:r>
              <a:rPr lang="en-US" sz="2000" i="1" smtClean="0"/>
              <a:t>m</a:t>
            </a:r>
            <a:r>
              <a:rPr lang="ru-RU" sz="2000" smtClean="0"/>
              <a:t> перемещается из положения М1 в положение М2 (рис. 15.7).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В случае движения под действием системы сил пользуются теоремой о работе равнодействующей.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Работа равнодействующей на некотором перемещении равна алгебраической сумме работ системы сил на том же перемещении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Работа равнодействующей силы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274161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68863"/>
            <a:ext cx="51847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734050"/>
            <a:ext cx="23796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69604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8486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18735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7090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8569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638253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713788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42986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6407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77578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6394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14.2. Сила инерции</a:t>
            </a:r>
            <a:endParaRPr lang="ru-RU" sz="2000" i="1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i="1" smtClean="0">
                <a:solidFill>
                  <a:schemeClr val="folHlink"/>
                </a:solidFill>
              </a:rPr>
              <a:t>Инертность</a:t>
            </a:r>
            <a:r>
              <a:rPr lang="ru-RU" sz="2000" smtClean="0">
                <a:solidFill>
                  <a:schemeClr val="folHlink"/>
                </a:solidFill>
              </a:rPr>
              <a:t> </a:t>
            </a:r>
            <a:r>
              <a:rPr lang="ru-RU" sz="2000" smtClean="0"/>
              <a:t>— способность сохранять свое состояние неизменным, это внутреннее свойство всех материальных тел.</a:t>
            </a:r>
            <a:endParaRPr lang="ru-RU" sz="2000" i="1" smtClean="0"/>
          </a:p>
          <a:p>
            <a:pPr eaLnBrk="1" hangingPunct="1">
              <a:buFontTx/>
              <a:buNone/>
            </a:pPr>
            <a:r>
              <a:rPr lang="ru-RU" sz="2000" i="1" smtClean="0">
                <a:solidFill>
                  <a:schemeClr val="folHlink"/>
                </a:solidFill>
              </a:rPr>
              <a:t>Сила инерции</a:t>
            </a:r>
            <a:r>
              <a:rPr lang="ru-RU" sz="2000" smtClean="0"/>
              <a:t> — сила, возникающая при разгоне или торможении тела (материальной точки) и направленная в обратную сторону от ускорения. Силу инерции можно измерить, она приложена к «связям» — телам, связанным с разгоняющимся или тормозящимся телом.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Рассчитано, что сила инерции равна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Таким образом, силы, действующие на материальные точки </a:t>
            </a:r>
            <a:r>
              <a:rPr lang="ru-RU" sz="2000" i="1" smtClean="0"/>
              <a:t>m</a:t>
            </a:r>
            <a:r>
              <a:rPr lang="ru-RU" sz="2000" i="1" baseline="-25000" smtClean="0"/>
              <a:t>1</a:t>
            </a:r>
            <a:r>
              <a:rPr lang="ru-RU" sz="2000" i="1" smtClean="0"/>
              <a:t> </a:t>
            </a:r>
            <a:r>
              <a:rPr lang="ru-RU" sz="2000" smtClean="0"/>
              <a:t>и </a:t>
            </a:r>
            <a:r>
              <a:rPr lang="ru-RU" sz="2000" i="1" smtClean="0"/>
              <a:t>m</a:t>
            </a:r>
            <a:r>
              <a:rPr lang="ru-RU" sz="2000" i="1" baseline="-25000" smtClean="0"/>
              <a:t>2</a:t>
            </a:r>
            <a:r>
              <a:rPr lang="ru-RU" sz="2000" smtClean="0"/>
              <a:t> (рис. 14.1), при разгоне платформы соответственно равны</a:t>
            </a: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19413"/>
            <a:ext cx="22479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218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4176712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971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/>
            <a:r>
              <a:rPr lang="ru-RU" smtClean="0"/>
              <a:t>Занятие 16. (2 часа)  Мощность. Коэффициент полезного действия. </a:t>
            </a:r>
            <a:br>
              <a:rPr lang="ru-RU" smtClean="0"/>
            </a:br>
            <a:r>
              <a:rPr lang="ru-RU" smtClean="0"/>
              <a:t>Общие теоремы динамики.</a:t>
            </a:r>
          </a:p>
        </p:txBody>
      </p:sp>
    </p:spTree>
    <p:extLst>
      <p:ext uri="{BB962C8B-B14F-4D97-AF65-F5344CB8AC3E}">
        <p14:creationId xmlns:p14="http://schemas.microsoft.com/office/powerpoint/2010/main" val="2092455194"/>
      </p:ext>
    </p:extLst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329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16.1. Мощность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Для характеристики работоспособности и быстроты совершения работы введено понятие мощности.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Мощность — работа, выполненная в единицу времени: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Единицы измерения мощности: ватты, киловатты,</a:t>
            </a: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а) Мощность при поступательном движении</a:t>
            </a:r>
            <a:r>
              <a:rPr lang="ru-RU" sz="2000" smtClean="0"/>
              <a:t> (рис. 16.1)</a:t>
            </a: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12239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3845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23764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475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Учитывая, что                            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получим      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где </a:t>
            </a:r>
            <a:r>
              <a:rPr lang="ru-RU" sz="2400" i="1" smtClean="0">
                <a:solidFill>
                  <a:schemeClr val="folHlink"/>
                </a:solidFill>
              </a:rPr>
              <a:t>F</a:t>
            </a:r>
            <a:r>
              <a:rPr lang="ru-RU" sz="2400" smtClean="0"/>
              <a:t> — модуль силы, действующей на тело; </a:t>
            </a:r>
            <a:endParaRPr lang="en-US" sz="2400" i="1" smtClean="0"/>
          </a:p>
          <a:p>
            <a:pPr eaLnBrk="1" hangingPunct="1">
              <a:buFontTx/>
              <a:buNone/>
            </a:pPr>
            <a:r>
              <a:rPr lang="en-US" sz="2800" i="1" smtClean="0">
                <a:solidFill>
                  <a:schemeClr val="folHlink"/>
                </a:solidFill>
              </a:rPr>
              <a:t>v</a:t>
            </a:r>
            <a:r>
              <a:rPr lang="ru-RU" sz="2800" i="1" baseline="-25000" smtClean="0">
                <a:solidFill>
                  <a:schemeClr val="folHlink"/>
                </a:solidFill>
              </a:rPr>
              <a:t>ср</a:t>
            </a:r>
            <a:r>
              <a:rPr lang="ru-RU" sz="2400" i="1" smtClean="0"/>
              <a:t> </a:t>
            </a:r>
            <a:r>
              <a:rPr lang="ru-RU" sz="2400" smtClean="0"/>
              <a:t>— средняя скорость движения тела.</a:t>
            </a:r>
            <a:endParaRPr lang="ru-RU" sz="2400" b="1" i="1" smtClean="0"/>
          </a:p>
          <a:p>
            <a:pPr eaLnBrk="1" hangingPunct="1">
              <a:buFontTx/>
              <a:buNone/>
            </a:pPr>
            <a:endParaRPr lang="ru-RU" sz="2400" b="1" i="1" smtClean="0"/>
          </a:p>
          <a:p>
            <a:pPr eaLnBrk="1" hangingPunct="1">
              <a:buFontTx/>
              <a:buNone/>
            </a:pPr>
            <a:r>
              <a:rPr lang="ru-RU" sz="2400" i="1" smtClean="0">
                <a:solidFill>
                  <a:schemeClr val="folHlink"/>
                </a:solidFill>
              </a:rPr>
              <a:t>Средняя мощность при поступательном движении равна произведению модуля силы на среднюю скорость перемещения и на косинус угла между направлениями силы и скорости.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12255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3959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31275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4906963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б) Мощность при вращении</a:t>
            </a:r>
            <a:r>
              <a:rPr lang="ru-RU" sz="200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(рис. 16.2)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Тело движется по дуге радиусом </a:t>
            </a:r>
            <a:r>
              <a:rPr lang="en-US" sz="2000" i="1" smtClean="0"/>
              <a:t>r</a:t>
            </a:r>
            <a:r>
              <a:rPr lang="ru-RU" sz="2000" smtClean="0"/>
              <a:t> из точки </a:t>
            </a:r>
            <a:r>
              <a:rPr lang="ru-RU" sz="2000" i="1" smtClean="0"/>
              <a:t>M1 </a:t>
            </a:r>
            <a:r>
              <a:rPr lang="ru-RU" sz="2000" smtClean="0"/>
              <a:t>в точку М2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Работа силы: 	                   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где </a:t>
            </a:r>
            <a:r>
              <a:rPr lang="ru-RU" sz="2000" i="1" smtClean="0">
                <a:solidFill>
                  <a:schemeClr val="folHlink"/>
                </a:solidFill>
              </a:rPr>
              <a:t>М</a:t>
            </a:r>
            <a:r>
              <a:rPr lang="ru-RU" sz="2000" i="1" baseline="-25000" smtClean="0">
                <a:solidFill>
                  <a:schemeClr val="folHlink"/>
                </a:solidFill>
              </a:rPr>
              <a:t>вр</a:t>
            </a:r>
            <a:r>
              <a:rPr lang="ru-RU" sz="2000" smtClean="0"/>
              <a:t> - вращающий момент.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Мощность </a:t>
            </a:r>
          </a:p>
          <a:p>
            <a:pPr eaLnBrk="1" hangingPunct="1"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</a:t>
            </a:r>
            <a:r>
              <a:rPr lang="ru-RU" sz="2000" smtClean="0"/>
              <a:t>но</a:t>
            </a:r>
            <a:endParaRPr lang="ru-RU" smtClean="0"/>
          </a:p>
        </p:txBody>
      </p:sp>
      <p:pic>
        <p:nvPicPr>
          <p:cNvPr id="911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356393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2305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2376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1943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15843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589588"/>
            <a:ext cx="17272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37063"/>
            <a:ext cx="37449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6" name="Rectangle 14"/>
          <p:cNvSpPr>
            <a:spLocks noChangeArrowheads="1"/>
          </p:cNvSpPr>
          <p:nvPr/>
        </p:nvSpPr>
        <p:spPr bwMode="auto">
          <a:xfrm>
            <a:off x="5435600" y="5734050"/>
            <a:ext cx="32194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где </a:t>
            </a:r>
            <a:r>
              <a:rPr lang="ru-RU" sz="2000" i="1">
                <a:solidFill>
                  <a:srgbClr val="FFE701"/>
                </a:solidFill>
              </a:rPr>
              <a:t>ω</a:t>
            </a:r>
            <a:r>
              <a:rPr lang="ru-RU" sz="2000" i="1" baseline="-25000">
                <a:solidFill>
                  <a:srgbClr val="FFE701"/>
                </a:solidFill>
              </a:rPr>
              <a:t>ср</a:t>
            </a:r>
            <a:r>
              <a:rPr lang="ru-RU">
                <a:solidFill>
                  <a:srgbClr val="FFFFFF"/>
                </a:solidFill>
              </a:rPr>
              <a:t> — средняя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                  угловая скорость.</a:t>
            </a:r>
          </a:p>
        </p:txBody>
      </p:sp>
    </p:spTree>
    <p:extLst>
      <p:ext uri="{BB962C8B-B14F-4D97-AF65-F5344CB8AC3E}">
        <p14:creationId xmlns:p14="http://schemas.microsoft.com/office/powerpoint/2010/main" val="6653444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400" b="1" i="1" smtClean="0"/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chemeClr val="folHlink"/>
                </a:solidFill>
              </a:rPr>
              <a:t>Мощность силы при вращении равна произведению вращающего момента на среднюю угловую скорость.</a:t>
            </a:r>
            <a:endParaRPr lang="ru-RU" sz="28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Если при выполнении работы усилие машины и скорость движения меняются, можно определить мощность в любой момент времени, зная значения усилия и скорости в данный момент.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41191769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chemeClr val="folHlink"/>
                </a:solidFill>
              </a:rPr>
              <a:t>16.2. Коэффициент полезного действия</a:t>
            </a: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smtClean="0"/>
              <a:t>Каждая машина и механизм, совершая работу, тратит часть энергии на преодоление вредных сопротивлений.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Таким образом, машина (механизм) кроме полезной работы совершает еще и дополнительную работу.</a:t>
            </a:r>
            <a:endParaRPr lang="ru-RU" sz="2400" b="1" i="1" smtClean="0"/>
          </a:p>
          <a:p>
            <a:pPr eaLnBrk="1" hangingPunct="1">
              <a:buFontTx/>
              <a:buNone/>
            </a:pPr>
            <a:r>
              <a:rPr lang="ru-RU" sz="2400" i="1" smtClean="0">
                <a:solidFill>
                  <a:schemeClr val="folHlink"/>
                </a:solidFill>
              </a:rPr>
              <a:t>Отношение полезной работы к полной работе или полезной мощности ко всей затраченной мощности называется коэффициентом полезного действия (КПД):</a:t>
            </a: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smtClean="0"/>
              <a:t> </a:t>
            </a:r>
          </a:p>
        </p:txBody>
      </p:sp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437063"/>
            <a:ext cx="42481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71419"/>
      </p:ext>
    </p:extLst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Полезная работа (мощность) расходуется на движение с заданной скоростью и определяется по формулам: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Затраченная мощность больше полезной на величину мощности, идущей на преодоление трения в звеньях машины, на утечки и тому подобные потери.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Чем выше КПД, тем совершеннее машина.</a:t>
            </a:r>
          </a:p>
        </p:txBody>
      </p:sp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848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90741"/>
      </p:ext>
    </p:extLst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704138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54898"/>
      </p:ext>
    </p:extLst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8486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54481"/>
      </p:ext>
    </p:extLst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/>
            <a:r>
              <a:rPr lang="ru-RU" sz="4800" smtClean="0"/>
              <a:t>Занятие 17. (2 часа) </a:t>
            </a:r>
            <a:r>
              <a:rPr lang="ru-RU" sz="4800" b="1" smtClean="0"/>
              <a:t>Контрольная </a:t>
            </a:r>
            <a:br>
              <a:rPr lang="ru-RU" sz="4800" b="1" smtClean="0"/>
            </a:br>
            <a:r>
              <a:rPr lang="ru-RU" sz="4800" b="1" smtClean="0"/>
              <a:t>работа №2</a:t>
            </a:r>
          </a:p>
        </p:txBody>
      </p:sp>
    </p:spTree>
    <p:extLst>
      <p:ext uri="{BB962C8B-B14F-4D97-AF65-F5344CB8AC3E}">
        <p14:creationId xmlns:p14="http://schemas.microsoft.com/office/powerpoint/2010/main" val="2717020786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Разгоняющееся тело (платформа с массой </a:t>
            </a:r>
            <a:r>
              <a:rPr lang="en-US" sz="2000" i="1" smtClean="0"/>
              <a:t>m </a:t>
            </a:r>
            <a:r>
              <a:rPr lang="ru-RU" sz="2000" smtClean="0"/>
              <a:t>(рис. 14.1)) силу инерции не воспринимает, иначе разгон платформы вообще был бы невозможен.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При вращательном движении (криволинейном) возникающее ускорение принято представлять в виде двух составляющих: нормального </a:t>
            </a: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</a:rPr>
              <a:t>a</a:t>
            </a:r>
            <a:r>
              <a:rPr lang="en-US" sz="2800" i="1" baseline="-25000" smtClean="0">
                <a:solidFill>
                  <a:schemeClr val="folHlink"/>
                </a:solidFill>
              </a:rPr>
              <a:t>n</a:t>
            </a:r>
            <a:r>
              <a:rPr lang="ru-RU" sz="2000" smtClean="0"/>
              <a:t> и касательного </a:t>
            </a: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</a:rPr>
              <a:t>a</a:t>
            </a:r>
            <a:r>
              <a:rPr lang="en-US" sz="2800" i="1" baseline="-25000" smtClean="0">
                <a:solidFill>
                  <a:schemeClr val="folHlink"/>
                </a:solidFill>
              </a:rPr>
              <a:t>t</a:t>
            </a:r>
            <a:r>
              <a:rPr lang="ru-RU" sz="2000" smtClean="0"/>
              <a:t> (рис. 14.2).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Поэтому при рассмотрении криволинейного движения могут возникнуть две составляющие силы инерции: нормальная и касательная 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68638"/>
            <a:ext cx="2303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614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72088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819650"/>
            <a:ext cx="30765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12"/>
          <p:cNvSpPr>
            <a:spLocks noChangeArrowheads="1"/>
          </p:cNvSpPr>
          <p:nvPr/>
        </p:nvSpPr>
        <p:spPr bwMode="auto">
          <a:xfrm>
            <a:off x="1692275" y="544512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рис. 14.2</a:t>
            </a:r>
          </a:p>
        </p:txBody>
      </p:sp>
    </p:spTree>
    <p:extLst>
      <p:ext uri="{BB962C8B-B14F-4D97-AF65-F5344CB8AC3E}">
        <p14:creationId xmlns:p14="http://schemas.microsoft.com/office/powerpoint/2010/main" val="5250892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При равномерном движении по дуге всегда возникает нормальное ускорение, касательное ускорение равно нулю, поэтому действует только нормальная составляющая силы инерции, направленная по радиусу из центра дуги (рис. 14.3).</a:t>
            </a:r>
            <a:r>
              <a:rPr lang="ru-RU" smtClean="0"/>
              <a:t> 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36004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00663"/>
            <a:ext cx="5724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644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folHlink"/>
                </a:solidFill>
              </a:rPr>
              <a:t>14.3. Принцип кинетостатики (принцип Даламбера)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Принцип кинетостатики используют для упрощения решения ряда технических задач.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Реально силы инерции приложены к телам, связанным с разгоняющимся телом (к связям).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Даламбер предложил </a:t>
            </a:r>
            <a:r>
              <a:rPr lang="ru-RU" sz="2000" i="1" smtClean="0"/>
              <a:t>условно прикладывать </a:t>
            </a:r>
            <a:r>
              <a:rPr lang="ru-RU" sz="2000" smtClean="0"/>
              <a:t>силу инерции к активно разгоняющемуся телу. Тогда система сил, приложенных к материальной точке, становится уравновешенной, и можно при решении задач динамики использовать уравнения статики.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Принцип Даламбера:</a:t>
            </a:r>
            <a:endParaRPr lang="ru-RU" sz="2000" i="1" smtClean="0"/>
          </a:p>
          <a:p>
            <a:pPr eaLnBrk="1" hangingPunct="1">
              <a:buFontTx/>
              <a:buNone/>
            </a:pPr>
            <a:r>
              <a:rPr lang="ru-RU" sz="2000" i="1" smtClean="0">
                <a:solidFill>
                  <a:schemeClr val="folHlink"/>
                </a:solidFill>
              </a:rPr>
              <a:t>Материальная точка под действием активных сил, реакций, связей и условно приложенной силы инерции находится в равновесии:</a:t>
            </a: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5381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703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/>
          </p:nvPr>
        </p:nvSpPr>
        <p:spPr>
          <a:xfrm>
            <a:off x="468313" y="836613"/>
            <a:ext cx="82296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chemeClr val="folHlink"/>
                </a:solidFill>
              </a:rPr>
              <a:t>Порядок решения задач с использованием принципа Даламбера</a:t>
            </a: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1. Составить расчетную схему.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2. Выбрать систему координат.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3. Выяснить направление и величину ускорения.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4. Условно приложить силу инерции.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5. Составить систему уравнений равновесия.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6. Определить неизвестные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2107827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85018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3825"/>
            <a:ext cx="45370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086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37433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58324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453707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821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00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1222</Words>
  <Application>Microsoft Office PowerPoint</Application>
  <PresentationFormat>Экран (4:3)</PresentationFormat>
  <Paragraphs>195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39</vt:i4>
      </vt:variant>
      <vt:variant>
        <vt:lpstr>Заголовки слайдов</vt:lpstr>
      </vt:variant>
      <vt:variant>
        <vt:i4>39</vt:i4>
      </vt:variant>
    </vt:vector>
  </HeadingPairs>
  <TitlesOfParts>
    <vt:vector size="78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27_Оформление по умолчанию</vt:lpstr>
      <vt:lpstr>28_Оформление по умолчанию</vt:lpstr>
      <vt:lpstr>29_Оформление по умолчанию</vt:lpstr>
      <vt:lpstr>30_Оформление по умолчанию</vt:lpstr>
      <vt:lpstr>31_Оформление по умолчанию</vt:lpstr>
      <vt:lpstr>32_Оформление по умолчанию</vt:lpstr>
      <vt:lpstr>33_Оформление по умолчанию</vt:lpstr>
      <vt:lpstr>34_Оформление по умолчанию</vt:lpstr>
      <vt:lpstr>35_Оформление по умолчанию</vt:lpstr>
      <vt:lpstr>36_Оформление по умолчанию</vt:lpstr>
      <vt:lpstr>37_Оформление по умолчанию</vt:lpstr>
      <vt:lpstr>38_Оформление по умолчанию</vt:lpstr>
      <vt:lpstr>Занятие 14. (2 часа)  Движение материальной точки.  Метод кинетостатики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Занятие 15. (2 часа)  Работа и мощность.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Занятие 16. (2 часа)  Мощность. Коэффициент полезного действия.  Общие теоремы динамики.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Занятие 17. (2 часа) Контрольная  работа №2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14. (2 часа)  Движение материальной точки.  Метод кинетостатики .</dc:title>
  <dc:creator>poisk</dc:creator>
  <cp:lastModifiedBy>poisk</cp:lastModifiedBy>
  <cp:revision>1</cp:revision>
  <dcterms:created xsi:type="dcterms:W3CDTF">2019-10-26T11:40:43Z</dcterms:created>
  <dcterms:modified xsi:type="dcterms:W3CDTF">2019-10-26T11:49:31Z</dcterms:modified>
</cp:coreProperties>
</file>