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4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6C817-1FF9-481F-8E6D-165B43343BCF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7CF33A-FBC7-4205-B66E-F01E83523803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Текстовые редакторы</a:t>
          </a:r>
          <a:endParaRPr lang="ru-RU" dirty="0"/>
        </a:p>
      </dgm:t>
    </dgm:pt>
    <dgm:pt modelId="{AE035F8D-8CF6-4C2F-A09A-40C8FD155F16}" type="parTrans" cxnId="{24492733-B6A8-4815-8528-A8B53284A8B1}">
      <dgm:prSet/>
      <dgm:spPr/>
      <dgm:t>
        <a:bodyPr/>
        <a:lstStyle/>
        <a:p>
          <a:endParaRPr lang="ru-RU"/>
        </a:p>
      </dgm:t>
    </dgm:pt>
    <dgm:pt modelId="{E52EB746-06A9-4A08-84A7-0193A45709E3}" type="sibTrans" cxnId="{24492733-B6A8-4815-8528-A8B53284A8B1}">
      <dgm:prSet/>
      <dgm:spPr/>
      <dgm:t>
        <a:bodyPr/>
        <a:lstStyle/>
        <a:p>
          <a:endParaRPr lang="ru-RU"/>
        </a:p>
      </dgm:t>
    </dgm:pt>
    <dgm:pt modelId="{2AEE2428-6D95-433D-9BCD-BB349728D0BB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Текстовые процессоры</a:t>
          </a:r>
          <a:endParaRPr lang="ru-RU" dirty="0"/>
        </a:p>
      </dgm:t>
    </dgm:pt>
    <dgm:pt modelId="{D43D53BD-CEAE-43BA-B9BE-513DA64FE902}" type="parTrans" cxnId="{95F036D7-8495-4C0B-93BB-96C56CE22D5D}">
      <dgm:prSet/>
      <dgm:spPr/>
      <dgm:t>
        <a:bodyPr/>
        <a:lstStyle/>
        <a:p>
          <a:endParaRPr lang="ru-RU"/>
        </a:p>
      </dgm:t>
    </dgm:pt>
    <dgm:pt modelId="{1D3B0956-D539-42F9-94A4-2EA5610669CD}" type="sibTrans" cxnId="{95F036D7-8495-4C0B-93BB-96C56CE22D5D}">
      <dgm:prSet/>
      <dgm:spPr/>
      <dgm:t>
        <a:bodyPr/>
        <a:lstStyle/>
        <a:p>
          <a:endParaRPr lang="ru-RU"/>
        </a:p>
      </dgm:t>
    </dgm:pt>
    <dgm:pt modelId="{55563492-2E6E-4D72-B65B-6C09D9F53B78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Системы компьютерной верстки</a:t>
          </a:r>
          <a:endParaRPr lang="ru-RU" dirty="0"/>
        </a:p>
      </dgm:t>
    </dgm:pt>
    <dgm:pt modelId="{CDC7ECFC-1476-40B5-B427-91A6FC638572}" type="parTrans" cxnId="{236D35E1-57E5-40B2-B327-47997AF2FA94}">
      <dgm:prSet/>
      <dgm:spPr/>
      <dgm:t>
        <a:bodyPr/>
        <a:lstStyle/>
        <a:p>
          <a:endParaRPr lang="ru-RU"/>
        </a:p>
      </dgm:t>
    </dgm:pt>
    <dgm:pt modelId="{D08391EA-09F7-4DED-8CE0-AC7EF00B54CF}" type="sibTrans" cxnId="{236D35E1-57E5-40B2-B327-47997AF2FA94}">
      <dgm:prSet/>
      <dgm:spPr/>
      <dgm:t>
        <a:bodyPr/>
        <a:lstStyle/>
        <a:p>
          <a:endParaRPr lang="ru-RU"/>
        </a:p>
      </dgm:t>
    </dgm:pt>
    <dgm:pt modelId="{84AFA4E8-A75C-4845-B63A-1163FBE371E6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СУБД</a:t>
          </a:r>
          <a:endParaRPr lang="ru-RU" dirty="0"/>
        </a:p>
      </dgm:t>
    </dgm:pt>
    <dgm:pt modelId="{019C3BBD-B696-4F37-A040-62FB16440909}" type="parTrans" cxnId="{5B0842D5-097D-4455-A4D4-8E71F3D294E6}">
      <dgm:prSet/>
      <dgm:spPr/>
      <dgm:t>
        <a:bodyPr/>
        <a:lstStyle/>
        <a:p>
          <a:endParaRPr lang="ru-RU"/>
        </a:p>
      </dgm:t>
    </dgm:pt>
    <dgm:pt modelId="{63EC3A6B-B072-431D-AAC3-ED17584B8D42}" type="sibTrans" cxnId="{5B0842D5-097D-4455-A4D4-8E71F3D294E6}">
      <dgm:prSet/>
      <dgm:spPr/>
      <dgm:t>
        <a:bodyPr/>
        <a:lstStyle/>
        <a:p>
          <a:endParaRPr lang="ru-RU"/>
        </a:p>
      </dgm:t>
    </dgm:pt>
    <dgm:pt modelId="{27EC648F-73CB-493F-8A4A-774C89A99976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Электронные таблицы</a:t>
          </a:r>
          <a:endParaRPr lang="ru-RU" dirty="0"/>
        </a:p>
      </dgm:t>
    </dgm:pt>
    <dgm:pt modelId="{8F2E3503-B175-4D85-AB65-751589A8C212}" type="parTrans" cxnId="{9333AEB0-DFF9-4E78-8BF3-62676E67F2FB}">
      <dgm:prSet/>
      <dgm:spPr/>
      <dgm:t>
        <a:bodyPr/>
        <a:lstStyle/>
        <a:p>
          <a:endParaRPr lang="ru-RU"/>
        </a:p>
      </dgm:t>
    </dgm:pt>
    <dgm:pt modelId="{44AB2D35-6C5A-4366-A1EF-0CB5EF4D8F75}" type="sibTrans" cxnId="{9333AEB0-DFF9-4E78-8BF3-62676E67F2FB}">
      <dgm:prSet/>
      <dgm:spPr/>
      <dgm:t>
        <a:bodyPr/>
        <a:lstStyle/>
        <a:p>
          <a:endParaRPr lang="ru-RU"/>
        </a:p>
      </dgm:t>
    </dgm:pt>
    <dgm:pt modelId="{8B04EFD0-3213-483F-8E03-F54BFEB4387D}">
      <dgm:prSet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Веб-браузеры</a:t>
          </a:r>
          <a:endParaRPr lang="ru-RU" dirty="0"/>
        </a:p>
      </dgm:t>
    </dgm:pt>
    <dgm:pt modelId="{1CC17ED4-8498-43D4-BDBA-FC5C216DEF52}" type="parTrans" cxnId="{08A4325A-B884-45B3-B86D-3285B8ABA3F9}">
      <dgm:prSet/>
      <dgm:spPr/>
      <dgm:t>
        <a:bodyPr/>
        <a:lstStyle/>
        <a:p>
          <a:endParaRPr lang="ru-RU"/>
        </a:p>
      </dgm:t>
    </dgm:pt>
    <dgm:pt modelId="{15BB133C-D738-43FA-8DFC-C3E4947B43B7}" type="sibTrans" cxnId="{08A4325A-B884-45B3-B86D-3285B8ABA3F9}">
      <dgm:prSet/>
      <dgm:spPr/>
      <dgm:t>
        <a:bodyPr/>
        <a:lstStyle/>
        <a:p>
          <a:endParaRPr lang="ru-RU"/>
        </a:p>
      </dgm:t>
    </dgm:pt>
    <dgm:pt modelId="{CD3CD807-C739-475F-B5AE-25033BA9A62A}" type="pres">
      <dgm:prSet presAssocID="{8356C817-1FF9-481F-8E6D-165B43343B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3F81B2-0C9C-4B16-83E4-702C20B30A97}" type="pres">
      <dgm:prSet presAssocID="{C97CF33A-FBC7-4205-B66E-F01E8352380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FEF84-01A8-4765-9E6A-F60F8A477DB4}" type="pres">
      <dgm:prSet presAssocID="{E52EB746-06A9-4A08-84A7-0193A45709E3}" presName="sibTrans" presStyleCnt="0"/>
      <dgm:spPr/>
      <dgm:t>
        <a:bodyPr/>
        <a:lstStyle/>
        <a:p>
          <a:endParaRPr lang="ru-RU"/>
        </a:p>
      </dgm:t>
    </dgm:pt>
    <dgm:pt modelId="{63030AD0-1503-4B2E-83B5-784DD74F40ED}" type="pres">
      <dgm:prSet presAssocID="{2AEE2428-6D95-433D-9BCD-BB349728D0B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5A01E-B1A6-4123-A8F3-4CFB5BF17559}" type="pres">
      <dgm:prSet presAssocID="{1D3B0956-D539-42F9-94A4-2EA5610669CD}" presName="sibTrans" presStyleCnt="0"/>
      <dgm:spPr/>
      <dgm:t>
        <a:bodyPr/>
        <a:lstStyle/>
        <a:p>
          <a:endParaRPr lang="ru-RU"/>
        </a:p>
      </dgm:t>
    </dgm:pt>
    <dgm:pt modelId="{44307594-99D8-448A-9D90-96812574DAB8}" type="pres">
      <dgm:prSet presAssocID="{55563492-2E6E-4D72-B65B-6C09D9F53B7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48E40-71C4-42C7-B6C0-C6D10059FB16}" type="pres">
      <dgm:prSet presAssocID="{D08391EA-09F7-4DED-8CE0-AC7EF00B54CF}" presName="sibTrans" presStyleCnt="0"/>
      <dgm:spPr/>
      <dgm:t>
        <a:bodyPr/>
        <a:lstStyle/>
        <a:p>
          <a:endParaRPr lang="ru-RU"/>
        </a:p>
      </dgm:t>
    </dgm:pt>
    <dgm:pt modelId="{34DC9A58-7671-4AF8-849F-67CEF6CD0A32}" type="pres">
      <dgm:prSet presAssocID="{84AFA4E8-A75C-4845-B63A-1163FBE371E6}" presName="node" presStyleLbl="node1" presStyleIdx="3" presStyleCnt="6" custLinFactNeighborX="26" custLinFactNeighborY="-6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4698F-5310-431B-B5F9-5256616E231C}" type="pres">
      <dgm:prSet presAssocID="{63EC3A6B-B072-431D-AAC3-ED17584B8D42}" presName="sibTrans" presStyleCnt="0"/>
      <dgm:spPr/>
      <dgm:t>
        <a:bodyPr/>
        <a:lstStyle/>
        <a:p>
          <a:endParaRPr lang="ru-RU"/>
        </a:p>
      </dgm:t>
    </dgm:pt>
    <dgm:pt modelId="{0777F655-DDAF-4762-B28E-E79F2FF5730B}" type="pres">
      <dgm:prSet presAssocID="{27EC648F-73CB-493F-8A4A-774C89A9997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AF1DC-9109-4229-A836-DB2F1ADD571E}" type="pres">
      <dgm:prSet presAssocID="{44AB2D35-6C5A-4366-A1EF-0CB5EF4D8F75}" presName="sibTrans" presStyleCnt="0"/>
      <dgm:spPr/>
      <dgm:t>
        <a:bodyPr/>
        <a:lstStyle/>
        <a:p>
          <a:endParaRPr lang="ru-RU"/>
        </a:p>
      </dgm:t>
    </dgm:pt>
    <dgm:pt modelId="{077D4778-3A67-477F-979B-F92AC83D390A}" type="pres">
      <dgm:prSet presAssocID="{8B04EFD0-3213-483F-8E03-F54BFEB4387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E8A312-E67C-44C2-880B-D168AF86A68D}" type="presOf" srcId="{C97CF33A-FBC7-4205-B66E-F01E83523803}" destId="{093F81B2-0C9C-4B16-83E4-702C20B30A97}" srcOrd="0" destOrd="0" presId="urn:microsoft.com/office/officeart/2005/8/layout/default#1"/>
    <dgm:cxn modelId="{589981D8-8916-4865-BA01-6E5DAEE1BD57}" type="presOf" srcId="{27EC648F-73CB-493F-8A4A-774C89A99976}" destId="{0777F655-DDAF-4762-B28E-E79F2FF5730B}" srcOrd="0" destOrd="0" presId="urn:microsoft.com/office/officeart/2005/8/layout/default#1"/>
    <dgm:cxn modelId="{5B0842D5-097D-4455-A4D4-8E71F3D294E6}" srcId="{8356C817-1FF9-481F-8E6D-165B43343BCF}" destId="{84AFA4E8-A75C-4845-B63A-1163FBE371E6}" srcOrd="3" destOrd="0" parTransId="{019C3BBD-B696-4F37-A040-62FB16440909}" sibTransId="{63EC3A6B-B072-431D-AAC3-ED17584B8D42}"/>
    <dgm:cxn modelId="{3A013444-BF79-49C1-93D8-67F397D0C181}" type="presOf" srcId="{55563492-2E6E-4D72-B65B-6C09D9F53B78}" destId="{44307594-99D8-448A-9D90-96812574DAB8}" srcOrd="0" destOrd="0" presId="urn:microsoft.com/office/officeart/2005/8/layout/default#1"/>
    <dgm:cxn modelId="{9333AEB0-DFF9-4E78-8BF3-62676E67F2FB}" srcId="{8356C817-1FF9-481F-8E6D-165B43343BCF}" destId="{27EC648F-73CB-493F-8A4A-774C89A99976}" srcOrd="4" destOrd="0" parTransId="{8F2E3503-B175-4D85-AB65-751589A8C212}" sibTransId="{44AB2D35-6C5A-4366-A1EF-0CB5EF4D8F75}"/>
    <dgm:cxn modelId="{08A4325A-B884-45B3-B86D-3285B8ABA3F9}" srcId="{8356C817-1FF9-481F-8E6D-165B43343BCF}" destId="{8B04EFD0-3213-483F-8E03-F54BFEB4387D}" srcOrd="5" destOrd="0" parTransId="{1CC17ED4-8498-43D4-BDBA-FC5C216DEF52}" sibTransId="{15BB133C-D738-43FA-8DFC-C3E4947B43B7}"/>
    <dgm:cxn modelId="{BE66DBD4-D4DD-403E-A8DE-9368CDD5253A}" type="presOf" srcId="{8B04EFD0-3213-483F-8E03-F54BFEB4387D}" destId="{077D4778-3A67-477F-979B-F92AC83D390A}" srcOrd="0" destOrd="0" presId="urn:microsoft.com/office/officeart/2005/8/layout/default#1"/>
    <dgm:cxn modelId="{9D78666E-AD37-4CCD-9601-35E551B47C56}" type="presOf" srcId="{2AEE2428-6D95-433D-9BCD-BB349728D0BB}" destId="{63030AD0-1503-4B2E-83B5-784DD74F40ED}" srcOrd="0" destOrd="0" presId="urn:microsoft.com/office/officeart/2005/8/layout/default#1"/>
    <dgm:cxn modelId="{4A4B7D33-30F0-4352-8722-A20993E4AC84}" type="presOf" srcId="{8356C817-1FF9-481F-8E6D-165B43343BCF}" destId="{CD3CD807-C739-475F-B5AE-25033BA9A62A}" srcOrd="0" destOrd="0" presId="urn:microsoft.com/office/officeart/2005/8/layout/default#1"/>
    <dgm:cxn modelId="{941C5C05-6EF0-413E-8C2E-BB3312846D6E}" type="presOf" srcId="{84AFA4E8-A75C-4845-B63A-1163FBE371E6}" destId="{34DC9A58-7671-4AF8-849F-67CEF6CD0A32}" srcOrd="0" destOrd="0" presId="urn:microsoft.com/office/officeart/2005/8/layout/default#1"/>
    <dgm:cxn modelId="{24492733-B6A8-4815-8528-A8B53284A8B1}" srcId="{8356C817-1FF9-481F-8E6D-165B43343BCF}" destId="{C97CF33A-FBC7-4205-B66E-F01E83523803}" srcOrd="0" destOrd="0" parTransId="{AE035F8D-8CF6-4C2F-A09A-40C8FD155F16}" sibTransId="{E52EB746-06A9-4A08-84A7-0193A45709E3}"/>
    <dgm:cxn modelId="{95F036D7-8495-4C0B-93BB-96C56CE22D5D}" srcId="{8356C817-1FF9-481F-8E6D-165B43343BCF}" destId="{2AEE2428-6D95-433D-9BCD-BB349728D0BB}" srcOrd="1" destOrd="0" parTransId="{D43D53BD-CEAE-43BA-B9BE-513DA64FE902}" sibTransId="{1D3B0956-D539-42F9-94A4-2EA5610669CD}"/>
    <dgm:cxn modelId="{236D35E1-57E5-40B2-B327-47997AF2FA94}" srcId="{8356C817-1FF9-481F-8E6D-165B43343BCF}" destId="{55563492-2E6E-4D72-B65B-6C09D9F53B78}" srcOrd="2" destOrd="0" parTransId="{CDC7ECFC-1476-40B5-B427-91A6FC638572}" sibTransId="{D08391EA-09F7-4DED-8CE0-AC7EF00B54CF}"/>
    <dgm:cxn modelId="{C81E95E7-498F-4F81-A66C-2C2DD073152B}" type="presParOf" srcId="{CD3CD807-C739-475F-B5AE-25033BA9A62A}" destId="{093F81B2-0C9C-4B16-83E4-702C20B30A97}" srcOrd="0" destOrd="0" presId="urn:microsoft.com/office/officeart/2005/8/layout/default#1"/>
    <dgm:cxn modelId="{4F3E5A72-CA9A-41F7-86C4-B9A7BFDF4ACB}" type="presParOf" srcId="{CD3CD807-C739-475F-B5AE-25033BA9A62A}" destId="{C63FEF84-01A8-4765-9E6A-F60F8A477DB4}" srcOrd="1" destOrd="0" presId="urn:microsoft.com/office/officeart/2005/8/layout/default#1"/>
    <dgm:cxn modelId="{7E535AD5-DD2B-4540-BF84-94AD1B910D33}" type="presParOf" srcId="{CD3CD807-C739-475F-B5AE-25033BA9A62A}" destId="{63030AD0-1503-4B2E-83B5-784DD74F40ED}" srcOrd="2" destOrd="0" presId="urn:microsoft.com/office/officeart/2005/8/layout/default#1"/>
    <dgm:cxn modelId="{55F847A7-EB57-4386-B46D-DAA56343EA01}" type="presParOf" srcId="{CD3CD807-C739-475F-B5AE-25033BA9A62A}" destId="{3215A01E-B1A6-4123-A8F3-4CFB5BF17559}" srcOrd="3" destOrd="0" presId="urn:microsoft.com/office/officeart/2005/8/layout/default#1"/>
    <dgm:cxn modelId="{D57A9C59-D009-4BE8-A09D-E73CCFD8DE9A}" type="presParOf" srcId="{CD3CD807-C739-475F-B5AE-25033BA9A62A}" destId="{44307594-99D8-448A-9D90-96812574DAB8}" srcOrd="4" destOrd="0" presId="urn:microsoft.com/office/officeart/2005/8/layout/default#1"/>
    <dgm:cxn modelId="{660EEE2B-5D8D-4A5C-A85D-3B430D29F412}" type="presParOf" srcId="{CD3CD807-C739-475F-B5AE-25033BA9A62A}" destId="{D7848E40-71C4-42C7-B6C0-C6D10059FB16}" srcOrd="5" destOrd="0" presId="urn:microsoft.com/office/officeart/2005/8/layout/default#1"/>
    <dgm:cxn modelId="{3020C268-5AF2-4684-8799-14DED5F3B09E}" type="presParOf" srcId="{CD3CD807-C739-475F-B5AE-25033BA9A62A}" destId="{34DC9A58-7671-4AF8-849F-67CEF6CD0A32}" srcOrd="6" destOrd="0" presId="urn:microsoft.com/office/officeart/2005/8/layout/default#1"/>
    <dgm:cxn modelId="{6C0E47B8-0333-4C8E-91DC-56546EF60A43}" type="presParOf" srcId="{CD3CD807-C739-475F-B5AE-25033BA9A62A}" destId="{4CB4698F-5310-431B-B5F9-5256616E231C}" srcOrd="7" destOrd="0" presId="urn:microsoft.com/office/officeart/2005/8/layout/default#1"/>
    <dgm:cxn modelId="{19C09AA8-FEB6-4D4A-A8F6-39C60399C743}" type="presParOf" srcId="{CD3CD807-C739-475F-B5AE-25033BA9A62A}" destId="{0777F655-DDAF-4762-B28E-E79F2FF5730B}" srcOrd="8" destOrd="0" presId="urn:microsoft.com/office/officeart/2005/8/layout/default#1"/>
    <dgm:cxn modelId="{C678264E-3757-4B9C-B83E-BE6E50673DDC}" type="presParOf" srcId="{CD3CD807-C739-475F-B5AE-25033BA9A62A}" destId="{192AF1DC-9109-4229-A836-DB2F1ADD571E}" srcOrd="9" destOrd="0" presId="urn:microsoft.com/office/officeart/2005/8/layout/default#1"/>
    <dgm:cxn modelId="{83D13E88-E92E-4B6C-99FE-C23924D48981}" type="presParOf" srcId="{CD3CD807-C739-475F-B5AE-25033BA9A62A}" destId="{077D4778-3A67-477F-979B-F92AC83D390A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57F27F-B4CD-4AE9-8104-CB8CED2085B7}" type="doc">
      <dgm:prSet loTypeId="urn:microsoft.com/office/officeart/2005/8/layout/default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F7A607-30D7-4B6E-BAAA-A67C42C0BAF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err="1" smtClean="0"/>
            <a:t>Медиаплееры</a:t>
          </a:r>
          <a:endParaRPr lang="ru-RU" dirty="0"/>
        </a:p>
      </dgm:t>
    </dgm:pt>
    <dgm:pt modelId="{BE4BD751-ADEF-4349-B49A-CA4465696822}" type="parTrans" cxnId="{FBDFF94D-08D4-4D21-8D7C-2F93BC48EC98}">
      <dgm:prSet/>
      <dgm:spPr/>
      <dgm:t>
        <a:bodyPr/>
        <a:lstStyle/>
        <a:p>
          <a:endParaRPr lang="ru-RU"/>
        </a:p>
      </dgm:t>
    </dgm:pt>
    <dgm:pt modelId="{87B2CDD9-9850-4212-8198-9723C715DE78}" type="sibTrans" cxnId="{FBDFF94D-08D4-4D21-8D7C-2F93BC48EC98}">
      <dgm:prSet/>
      <dgm:spPr/>
      <dgm:t>
        <a:bodyPr/>
        <a:lstStyle/>
        <a:p>
          <a:endParaRPr lang="ru-RU"/>
        </a:p>
      </dgm:t>
    </dgm:pt>
    <dgm:pt modelId="{EF1D92F6-7489-49CC-86D7-B567A397C62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Компьютерные игры</a:t>
          </a:r>
          <a:endParaRPr lang="ru-RU" dirty="0"/>
        </a:p>
      </dgm:t>
    </dgm:pt>
    <dgm:pt modelId="{FE4AC8E0-C2BC-4359-BB79-66361FA65A08}" type="parTrans" cxnId="{A96F442A-FD56-4330-9072-39F0A6AC9970}">
      <dgm:prSet/>
      <dgm:spPr/>
      <dgm:t>
        <a:bodyPr/>
        <a:lstStyle/>
        <a:p>
          <a:endParaRPr lang="ru-RU"/>
        </a:p>
      </dgm:t>
    </dgm:pt>
    <dgm:pt modelId="{A54411D9-D385-4147-90F3-8209662127EE}" type="sibTrans" cxnId="{A96F442A-FD56-4330-9072-39F0A6AC9970}">
      <dgm:prSet/>
      <dgm:spPr/>
      <dgm:t>
        <a:bodyPr/>
        <a:lstStyle/>
        <a:p>
          <a:endParaRPr lang="ru-RU"/>
        </a:p>
      </dgm:t>
    </dgm:pt>
    <dgm:pt modelId="{FEDA0639-B763-4E5C-B67C-16C2DF97153C}" type="pres">
      <dgm:prSet presAssocID="{0457F27F-B4CD-4AE9-8104-CB8CED2085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6F6B34-18FF-46E5-8A8B-E58EA40DEFCF}" type="pres">
      <dgm:prSet presAssocID="{93F7A607-30D7-4B6E-BAAA-A67C42C0BAF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8D76E-60B3-49C5-AD56-4AE4ADD13E9B}" type="pres">
      <dgm:prSet presAssocID="{87B2CDD9-9850-4212-8198-9723C715DE78}" presName="sibTrans" presStyleCnt="0"/>
      <dgm:spPr/>
      <dgm:t>
        <a:bodyPr/>
        <a:lstStyle/>
        <a:p>
          <a:endParaRPr lang="ru-RU"/>
        </a:p>
      </dgm:t>
    </dgm:pt>
    <dgm:pt modelId="{40F4C809-80D6-4681-8E90-489653EC38CE}" type="pres">
      <dgm:prSet presAssocID="{EF1D92F6-7489-49CC-86D7-B567A397C624}" presName="node" presStyleLbl="node1" presStyleIdx="1" presStyleCnt="2" custLinFactNeighborX="-539" custLinFactNeighborY="-3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6F442A-FD56-4330-9072-39F0A6AC9970}" srcId="{0457F27F-B4CD-4AE9-8104-CB8CED2085B7}" destId="{EF1D92F6-7489-49CC-86D7-B567A397C624}" srcOrd="1" destOrd="0" parTransId="{FE4AC8E0-C2BC-4359-BB79-66361FA65A08}" sibTransId="{A54411D9-D385-4147-90F3-8209662127EE}"/>
    <dgm:cxn modelId="{2F93C7A0-A63A-4CBB-8C03-66C5A72039EF}" type="presOf" srcId="{0457F27F-B4CD-4AE9-8104-CB8CED2085B7}" destId="{FEDA0639-B763-4E5C-B67C-16C2DF97153C}" srcOrd="0" destOrd="0" presId="urn:microsoft.com/office/officeart/2005/8/layout/default#2"/>
    <dgm:cxn modelId="{8E4C462F-7493-4C0E-9465-0F4D4649ABEF}" type="presOf" srcId="{93F7A607-30D7-4B6E-BAAA-A67C42C0BAFA}" destId="{866F6B34-18FF-46E5-8A8B-E58EA40DEFCF}" srcOrd="0" destOrd="0" presId="urn:microsoft.com/office/officeart/2005/8/layout/default#2"/>
    <dgm:cxn modelId="{FBDFF94D-08D4-4D21-8D7C-2F93BC48EC98}" srcId="{0457F27F-B4CD-4AE9-8104-CB8CED2085B7}" destId="{93F7A607-30D7-4B6E-BAAA-A67C42C0BAFA}" srcOrd="0" destOrd="0" parTransId="{BE4BD751-ADEF-4349-B49A-CA4465696822}" sibTransId="{87B2CDD9-9850-4212-8198-9723C715DE78}"/>
    <dgm:cxn modelId="{17E40C30-2CDE-4ED4-BF02-FA085A2C68AA}" type="presOf" srcId="{EF1D92F6-7489-49CC-86D7-B567A397C624}" destId="{40F4C809-80D6-4681-8E90-489653EC38CE}" srcOrd="0" destOrd="0" presId="urn:microsoft.com/office/officeart/2005/8/layout/default#2"/>
    <dgm:cxn modelId="{E4B7002A-DF5B-4D2E-9A42-FF9894907F54}" type="presParOf" srcId="{FEDA0639-B763-4E5C-B67C-16C2DF97153C}" destId="{866F6B34-18FF-46E5-8A8B-E58EA40DEFCF}" srcOrd="0" destOrd="0" presId="urn:microsoft.com/office/officeart/2005/8/layout/default#2"/>
    <dgm:cxn modelId="{79A423E5-200D-4272-B1B1-C0C3EDD59A7E}" type="presParOf" srcId="{FEDA0639-B763-4E5C-B67C-16C2DF97153C}" destId="{33F8D76E-60B3-49C5-AD56-4AE4ADD13E9B}" srcOrd="1" destOrd="0" presId="urn:microsoft.com/office/officeart/2005/8/layout/default#2"/>
    <dgm:cxn modelId="{DF13B2C8-8EC6-4B3F-889D-F8C1C54D843D}" type="presParOf" srcId="{FEDA0639-B763-4E5C-B67C-16C2DF97153C}" destId="{40F4C809-80D6-4681-8E90-489653EC38CE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587942-5F1E-46FD-BB44-531F4CAD9A78}" type="doc">
      <dgm:prSet loTypeId="urn:microsoft.com/office/officeart/2005/8/layout/default#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2E0E1C-F0F2-4FDE-A26B-C683A4F0634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Экспертные системы</a:t>
          </a:r>
          <a:endParaRPr lang="ru-RU" dirty="0"/>
        </a:p>
      </dgm:t>
    </dgm:pt>
    <dgm:pt modelId="{6ADCD6D2-4694-4EE0-8089-1110C44C7585}" type="parTrans" cxnId="{69851E31-FF14-4D61-B1C3-6CD11199E7F1}">
      <dgm:prSet/>
      <dgm:spPr/>
      <dgm:t>
        <a:bodyPr/>
        <a:lstStyle/>
        <a:p>
          <a:endParaRPr lang="ru-RU"/>
        </a:p>
      </dgm:t>
    </dgm:pt>
    <dgm:pt modelId="{CB1D8DD3-3316-417B-ABF4-39A4C8F8FB75}" type="sibTrans" cxnId="{69851E31-FF14-4D61-B1C3-6CD11199E7F1}">
      <dgm:prSet/>
      <dgm:spPr/>
      <dgm:t>
        <a:bodyPr/>
        <a:lstStyle/>
        <a:p>
          <a:endParaRPr lang="ru-RU"/>
        </a:p>
      </dgm:t>
    </dgm:pt>
    <dgm:pt modelId="{784D979A-D2B8-4D7D-BB73-96161E48CDD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Трансляторы</a:t>
          </a:r>
          <a:endParaRPr lang="ru-RU" dirty="0"/>
        </a:p>
      </dgm:t>
    </dgm:pt>
    <dgm:pt modelId="{BB2F26DA-DAF2-4322-A643-B04E9DAA4A01}" type="parTrans" cxnId="{1265AD0F-CD11-4662-871C-C7BC46B826FD}">
      <dgm:prSet/>
      <dgm:spPr/>
      <dgm:t>
        <a:bodyPr/>
        <a:lstStyle/>
        <a:p>
          <a:endParaRPr lang="ru-RU"/>
        </a:p>
      </dgm:t>
    </dgm:pt>
    <dgm:pt modelId="{1C1136D1-2D34-4E3F-B5A4-35DCDCB50207}" type="sibTrans" cxnId="{1265AD0F-CD11-4662-871C-C7BC46B826FD}">
      <dgm:prSet/>
      <dgm:spPr/>
      <dgm:t>
        <a:bodyPr/>
        <a:lstStyle/>
        <a:p>
          <a:endParaRPr lang="ru-RU"/>
        </a:p>
      </dgm:t>
    </dgm:pt>
    <dgm:pt modelId="{36B12AD3-055F-44F5-A1C9-200A67CEF970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Мультимедиа-приложения</a:t>
          </a:r>
          <a:endParaRPr lang="ru-RU" dirty="0"/>
        </a:p>
      </dgm:t>
    </dgm:pt>
    <dgm:pt modelId="{F279E28B-5266-413B-A292-B89716F8D8D1}" type="parTrans" cxnId="{F6BA3CF6-E7AB-4E8D-9CE5-E71D16E6A08E}">
      <dgm:prSet/>
      <dgm:spPr/>
      <dgm:t>
        <a:bodyPr/>
        <a:lstStyle/>
        <a:p>
          <a:endParaRPr lang="ru-RU"/>
        </a:p>
      </dgm:t>
    </dgm:pt>
    <dgm:pt modelId="{9F2A3991-9267-4FEC-B6BE-5988AD03A138}" type="sibTrans" cxnId="{F6BA3CF6-E7AB-4E8D-9CE5-E71D16E6A08E}">
      <dgm:prSet/>
      <dgm:spPr/>
      <dgm:t>
        <a:bodyPr/>
        <a:lstStyle/>
        <a:p>
          <a:endParaRPr lang="ru-RU"/>
        </a:p>
      </dgm:t>
    </dgm:pt>
    <dgm:pt modelId="{8C3B2F7B-0844-4F74-A559-056343108F1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Гипертекстовые системы</a:t>
          </a:r>
          <a:endParaRPr lang="ru-RU" dirty="0"/>
        </a:p>
      </dgm:t>
    </dgm:pt>
    <dgm:pt modelId="{9501494E-6E56-4D84-A29E-8A41138225F3}" type="parTrans" cxnId="{8B914724-2454-4583-9A0C-C3F3BF89D965}">
      <dgm:prSet/>
      <dgm:spPr/>
      <dgm:t>
        <a:bodyPr/>
        <a:lstStyle/>
        <a:p>
          <a:endParaRPr lang="ru-RU"/>
        </a:p>
      </dgm:t>
    </dgm:pt>
    <dgm:pt modelId="{804BAF62-3D8B-4FE6-AF18-8608ECED1C16}" type="sibTrans" cxnId="{8B914724-2454-4583-9A0C-C3F3BF89D965}">
      <dgm:prSet/>
      <dgm:spPr/>
      <dgm:t>
        <a:bodyPr/>
        <a:lstStyle/>
        <a:p>
          <a:endParaRPr lang="ru-RU"/>
        </a:p>
      </dgm:t>
    </dgm:pt>
    <dgm:pt modelId="{C88EE25F-FFB5-4471-94EF-5BBD85047CE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Системы управления содержимым</a:t>
          </a:r>
          <a:endParaRPr lang="ru-RU" dirty="0"/>
        </a:p>
      </dgm:t>
    </dgm:pt>
    <dgm:pt modelId="{6EB5316E-24DE-4F7A-A38A-93EE48502C00}" type="parTrans" cxnId="{177DF038-ACBB-41F4-A7D5-3D86038026BE}">
      <dgm:prSet/>
      <dgm:spPr/>
      <dgm:t>
        <a:bodyPr/>
        <a:lstStyle/>
        <a:p>
          <a:endParaRPr lang="ru-RU"/>
        </a:p>
      </dgm:t>
    </dgm:pt>
    <dgm:pt modelId="{FA7F234A-ECB5-44BC-BF41-B95521E47A64}" type="sibTrans" cxnId="{177DF038-ACBB-41F4-A7D5-3D86038026BE}">
      <dgm:prSet/>
      <dgm:spPr/>
      <dgm:t>
        <a:bodyPr/>
        <a:lstStyle/>
        <a:p>
          <a:endParaRPr lang="ru-RU"/>
        </a:p>
      </dgm:t>
    </dgm:pt>
    <dgm:pt modelId="{90DB00AB-F99C-4C65-AE9D-7485E7F53A6A}" type="pres">
      <dgm:prSet presAssocID="{56587942-5F1E-46FD-BB44-531F4CAD9A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112D3D-2852-4AEE-B7A1-C47AC2D04AC1}" type="pres">
      <dgm:prSet presAssocID="{842E0E1C-F0F2-4FDE-A26B-C683A4F063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A1AB2-53DD-4B1C-BB75-7B5651168A97}" type="pres">
      <dgm:prSet presAssocID="{CB1D8DD3-3316-417B-ABF4-39A4C8F8FB75}" presName="sibTrans" presStyleCnt="0"/>
      <dgm:spPr/>
      <dgm:t>
        <a:bodyPr/>
        <a:lstStyle/>
        <a:p>
          <a:endParaRPr lang="ru-RU"/>
        </a:p>
      </dgm:t>
    </dgm:pt>
    <dgm:pt modelId="{451E263F-2ECE-4720-A9AC-E71EC74A0736}" type="pres">
      <dgm:prSet presAssocID="{784D979A-D2B8-4D7D-BB73-96161E48CDD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6378F-F116-40E3-8463-09359BC75CD3}" type="pres">
      <dgm:prSet presAssocID="{1C1136D1-2D34-4E3F-B5A4-35DCDCB50207}" presName="sibTrans" presStyleCnt="0"/>
      <dgm:spPr/>
      <dgm:t>
        <a:bodyPr/>
        <a:lstStyle/>
        <a:p>
          <a:endParaRPr lang="ru-RU"/>
        </a:p>
      </dgm:t>
    </dgm:pt>
    <dgm:pt modelId="{7330211C-3650-43F6-AE06-4D9395C449CA}" type="pres">
      <dgm:prSet presAssocID="{36B12AD3-055F-44F5-A1C9-200A67CEF9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9F595-7CC3-4447-AA4B-10417AE62B1A}" type="pres">
      <dgm:prSet presAssocID="{9F2A3991-9267-4FEC-B6BE-5988AD03A138}" presName="sibTrans" presStyleCnt="0"/>
      <dgm:spPr/>
      <dgm:t>
        <a:bodyPr/>
        <a:lstStyle/>
        <a:p>
          <a:endParaRPr lang="ru-RU"/>
        </a:p>
      </dgm:t>
    </dgm:pt>
    <dgm:pt modelId="{0BC48062-220F-4D25-B6D8-820B03F6AF36}" type="pres">
      <dgm:prSet presAssocID="{8C3B2F7B-0844-4F74-A559-056343108F1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B71FF-119D-40A6-A4A5-8AE98954BF34}" type="pres">
      <dgm:prSet presAssocID="{804BAF62-3D8B-4FE6-AF18-8608ECED1C16}" presName="sibTrans" presStyleCnt="0"/>
      <dgm:spPr/>
      <dgm:t>
        <a:bodyPr/>
        <a:lstStyle/>
        <a:p>
          <a:endParaRPr lang="ru-RU"/>
        </a:p>
      </dgm:t>
    </dgm:pt>
    <dgm:pt modelId="{AA1C4E58-4590-4C61-BC3D-B092158131AF}" type="pres">
      <dgm:prSet presAssocID="{C88EE25F-FFB5-4471-94EF-5BBD85047C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EA48F3-D725-4277-A0D2-3CA9F39A4406}" type="presOf" srcId="{784D979A-D2B8-4D7D-BB73-96161E48CDDB}" destId="{451E263F-2ECE-4720-A9AC-E71EC74A0736}" srcOrd="0" destOrd="0" presId="urn:microsoft.com/office/officeart/2005/8/layout/default#3"/>
    <dgm:cxn modelId="{19797405-4EBB-45F2-9EAC-94A029005970}" type="presOf" srcId="{C88EE25F-FFB5-4471-94EF-5BBD85047CE2}" destId="{AA1C4E58-4590-4C61-BC3D-B092158131AF}" srcOrd="0" destOrd="0" presId="urn:microsoft.com/office/officeart/2005/8/layout/default#3"/>
    <dgm:cxn modelId="{F6BA3CF6-E7AB-4E8D-9CE5-E71D16E6A08E}" srcId="{56587942-5F1E-46FD-BB44-531F4CAD9A78}" destId="{36B12AD3-055F-44F5-A1C9-200A67CEF970}" srcOrd="2" destOrd="0" parTransId="{F279E28B-5266-413B-A292-B89716F8D8D1}" sibTransId="{9F2A3991-9267-4FEC-B6BE-5988AD03A138}"/>
    <dgm:cxn modelId="{008EF3B6-61CC-462A-BE94-06D58FF2F560}" type="presOf" srcId="{842E0E1C-F0F2-4FDE-A26B-C683A4F0634B}" destId="{36112D3D-2852-4AEE-B7A1-C47AC2D04AC1}" srcOrd="0" destOrd="0" presId="urn:microsoft.com/office/officeart/2005/8/layout/default#3"/>
    <dgm:cxn modelId="{2D7B8950-57E8-4B7D-98B1-0DB36D1A0129}" type="presOf" srcId="{36B12AD3-055F-44F5-A1C9-200A67CEF970}" destId="{7330211C-3650-43F6-AE06-4D9395C449CA}" srcOrd="0" destOrd="0" presId="urn:microsoft.com/office/officeart/2005/8/layout/default#3"/>
    <dgm:cxn modelId="{7EE5951F-E9D5-42BD-95D2-9E8CD1B76884}" type="presOf" srcId="{8C3B2F7B-0844-4F74-A559-056343108F12}" destId="{0BC48062-220F-4D25-B6D8-820B03F6AF36}" srcOrd="0" destOrd="0" presId="urn:microsoft.com/office/officeart/2005/8/layout/default#3"/>
    <dgm:cxn modelId="{69851E31-FF14-4D61-B1C3-6CD11199E7F1}" srcId="{56587942-5F1E-46FD-BB44-531F4CAD9A78}" destId="{842E0E1C-F0F2-4FDE-A26B-C683A4F0634B}" srcOrd="0" destOrd="0" parTransId="{6ADCD6D2-4694-4EE0-8089-1110C44C7585}" sibTransId="{CB1D8DD3-3316-417B-ABF4-39A4C8F8FB75}"/>
    <dgm:cxn modelId="{177DF038-ACBB-41F4-A7D5-3D86038026BE}" srcId="{56587942-5F1E-46FD-BB44-531F4CAD9A78}" destId="{C88EE25F-FFB5-4471-94EF-5BBD85047CE2}" srcOrd="4" destOrd="0" parTransId="{6EB5316E-24DE-4F7A-A38A-93EE48502C00}" sibTransId="{FA7F234A-ECB5-44BC-BF41-B95521E47A64}"/>
    <dgm:cxn modelId="{8B914724-2454-4583-9A0C-C3F3BF89D965}" srcId="{56587942-5F1E-46FD-BB44-531F4CAD9A78}" destId="{8C3B2F7B-0844-4F74-A559-056343108F12}" srcOrd="3" destOrd="0" parTransId="{9501494E-6E56-4D84-A29E-8A41138225F3}" sibTransId="{804BAF62-3D8B-4FE6-AF18-8608ECED1C16}"/>
    <dgm:cxn modelId="{8462B895-ED23-48B5-85B4-955C093EFD03}" type="presOf" srcId="{56587942-5F1E-46FD-BB44-531F4CAD9A78}" destId="{90DB00AB-F99C-4C65-AE9D-7485E7F53A6A}" srcOrd="0" destOrd="0" presId="urn:microsoft.com/office/officeart/2005/8/layout/default#3"/>
    <dgm:cxn modelId="{1265AD0F-CD11-4662-871C-C7BC46B826FD}" srcId="{56587942-5F1E-46FD-BB44-531F4CAD9A78}" destId="{784D979A-D2B8-4D7D-BB73-96161E48CDDB}" srcOrd="1" destOrd="0" parTransId="{BB2F26DA-DAF2-4322-A643-B04E9DAA4A01}" sibTransId="{1C1136D1-2D34-4E3F-B5A4-35DCDCB50207}"/>
    <dgm:cxn modelId="{50E648E6-A340-4534-BD8D-A5FCC8198A34}" type="presParOf" srcId="{90DB00AB-F99C-4C65-AE9D-7485E7F53A6A}" destId="{36112D3D-2852-4AEE-B7A1-C47AC2D04AC1}" srcOrd="0" destOrd="0" presId="urn:microsoft.com/office/officeart/2005/8/layout/default#3"/>
    <dgm:cxn modelId="{A2A10B41-9E7F-498E-9B74-0D41A5CB90CF}" type="presParOf" srcId="{90DB00AB-F99C-4C65-AE9D-7485E7F53A6A}" destId="{F25A1AB2-53DD-4B1C-BB75-7B5651168A97}" srcOrd="1" destOrd="0" presId="urn:microsoft.com/office/officeart/2005/8/layout/default#3"/>
    <dgm:cxn modelId="{B75F8E74-0AEC-442C-8460-2E59D9ADC7F0}" type="presParOf" srcId="{90DB00AB-F99C-4C65-AE9D-7485E7F53A6A}" destId="{451E263F-2ECE-4720-A9AC-E71EC74A0736}" srcOrd="2" destOrd="0" presId="urn:microsoft.com/office/officeart/2005/8/layout/default#3"/>
    <dgm:cxn modelId="{8A4E592D-C814-4C3D-816A-CD09667D301E}" type="presParOf" srcId="{90DB00AB-F99C-4C65-AE9D-7485E7F53A6A}" destId="{A006378F-F116-40E3-8463-09359BC75CD3}" srcOrd="3" destOrd="0" presId="urn:microsoft.com/office/officeart/2005/8/layout/default#3"/>
    <dgm:cxn modelId="{FAD2C72F-9BB7-47A4-92DF-C48998154A6F}" type="presParOf" srcId="{90DB00AB-F99C-4C65-AE9D-7485E7F53A6A}" destId="{7330211C-3650-43F6-AE06-4D9395C449CA}" srcOrd="4" destOrd="0" presId="urn:microsoft.com/office/officeart/2005/8/layout/default#3"/>
    <dgm:cxn modelId="{E6E3F158-AF4B-4AA1-BFB6-2C58BDBE70FD}" type="presParOf" srcId="{90DB00AB-F99C-4C65-AE9D-7485E7F53A6A}" destId="{4369F595-7CC3-4447-AA4B-10417AE62B1A}" srcOrd="5" destOrd="0" presId="urn:microsoft.com/office/officeart/2005/8/layout/default#3"/>
    <dgm:cxn modelId="{9A5F39A8-8D21-4D31-AAF3-D401868ACB7D}" type="presParOf" srcId="{90DB00AB-F99C-4C65-AE9D-7485E7F53A6A}" destId="{0BC48062-220F-4D25-B6D8-820B03F6AF36}" srcOrd="6" destOrd="0" presId="urn:microsoft.com/office/officeart/2005/8/layout/default#3"/>
    <dgm:cxn modelId="{13738AA6-1DDD-45E5-B646-AB22BF76FBB1}" type="presParOf" srcId="{90DB00AB-F99C-4C65-AE9D-7485E7F53A6A}" destId="{EC7B71FF-119D-40A6-A4A5-8AE98954BF34}" srcOrd="7" destOrd="0" presId="urn:microsoft.com/office/officeart/2005/8/layout/default#3"/>
    <dgm:cxn modelId="{70633891-367D-433C-A8FE-FDA1C3A03226}" type="presParOf" srcId="{90DB00AB-F99C-4C65-AE9D-7485E7F53A6A}" destId="{AA1C4E58-4590-4C61-BC3D-B092158131AF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A0C371-D514-4C69-8A91-45F80448F983}" type="doc">
      <dgm:prSet loTypeId="urn:microsoft.com/office/officeart/2005/8/layout/default#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33294-3C65-4069-8BB4-1AA973153040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САПР</a:t>
          </a:r>
          <a:endParaRPr lang="ru-RU" dirty="0"/>
        </a:p>
      </dgm:t>
    </dgm:pt>
    <dgm:pt modelId="{E1A8FAB1-508E-414B-875C-76DFA73CEF2D}" type="parTrans" cxnId="{C47F902D-5306-453A-9422-0C30B2566FC9}">
      <dgm:prSet/>
      <dgm:spPr/>
      <dgm:t>
        <a:bodyPr/>
        <a:lstStyle/>
        <a:p>
          <a:endParaRPr lang="ru-RU"/>
        </a:p>
      </dgm:t>
    </dgm:pt>
    <dgm:pt modelId="{6468408D-7600-4C82-885E-FD1F9D635BE5}" type="sibTrans" cxnId="{C47F902D-5306-453A-9422-0C30B2566FC9}">
      <dgm:prSet/>
      <dgm:spPr/>
      <dgm:t>
        <a:bodyPr/>
        <a:lstStyle/>
        <a:p>
          <a:endParaRPr lang="ru-RU"/>
        </a:p>
      </dgm:t>
    </dgm:pt>
    <dgm:pt modelId="{BB16220D-04D3-4565-B57E-6D525C2DF486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АРМ</a:t>
          </a:r>
          <a:endParaRPr lang="ru-RU" dirty="0"/>
        </a:p>
      </dgm:t>
    </dgm:pt>
    <dgm:pt modelId="{B3D10BC6-E359-4285-ADF5-6222C4E3B75E}" type="parTrans" cxnId="{BDDCC4BB-C2FF-43C0-A32E-FD507BC4C79A}">
      <dgm:prSet/>
      <dgm:spPr/>
      <dgm:t>
        <a:bodyPr/>
        <a:lstStyle/>
        <a:p>
          <a:endParaRPr lang="ru-RU"/>
        </a:p>
      </dgm:t>
    </dgm:pt>
    <dgm:pt modelId="{8D3CFD60-B988-46B7-8AD2-28F100532299}" type="sibTrans" cxnId="{BDDCC4BB-C2FF-43C0-A32E-FD507BC4C79A}">
      <dgm:prSet/>
      <dgm:spPr/>
      <dgm:t>
        <a:bodyPr/>
        <a:lstStyle/>
        <a:p>
          <a:endParaRPr lang="ru-RU"/>
        </a:p>
      </dgm:t>
    </dgm:pt>
    <dgm:pt modelId="{C14B7B47-2D1D-4115-B61C-523D0DD9D52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АСУ</a:t>
          </a:r>
          <a:endParaRPr lang="ru-RU" dirty="0"/>
        </a:p>
      </dgm:t>
    </dgm:pt>
    <dgm:pt modelId="{3E147270-0B30-4728-941F-FA3FD836C778}" type="parTrans" cxnId="{1BA2CECD-BC3A-427E-9AE5-140074A16DC6}">
      <dgm:prSet/>
      <dgm:spPr/>
      <dgm:t>
        <a:bodyPr/>
        <a:lstStyle/>
        <a:p>
          <a:endParaRPr lang="ru-RU"/>
        </a:p>
      </dgm:t>
    </dgm:pt>
    <dgm:pt modelId="{EBB4C43D-3075-4E86-AD03-688A1C22E803}" type="sibTrans" cxnId="{1BA2CECD-BC3A-427E-9AE5-140074A16DC6}">
      <dgm:prSet/>
      <dgm:spPr/>
      <dgm:t>
        <a:bodyPr/>
        <a:lstStyle/>
        <a:p>
          <a:endParaRPr lang="ru-RU"/>
        </a:p>
      </dgm:t>
    </dgm:pt>
    <dgm:pt modelId="{7C1FC8C8-F96C-4F80-AC6C-A22714691A6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АСУ ТП</a:t>
          </a:r>
          <a:endParaRPr lang="ru-RU" dirty="0"/>
        </a:p>
      </dgm:t>
    </dgm:pt>
    <dgm:pt modelId="{D05779A9-4AF6-47A9-B41E-6382B60F6B15}" type="parTrans" cxnId="{F534427A-DD57-42DF-9708-7D7AE66A6C30}">
      <dgm:prSet/>
      <dgm:spPr/>
      <dgm:t>
        <a:bodyPr/>
        <a:lstStyle/>
        <a:p>
          <a:endParaRPr lang="ru-RU"/>
        </a:p>
      </dgm:t>
    </dgm:pt>
    <dgm:pt modelId="{19C4CDE1-3455-425C-B805-6AB113B68DC1}" type="sibTrans" cxnId="{F534427A-DD57-42DF-9708-7D7AE66A6C30}">
      <dgm:prSet/>
      <dgm:spPr/>
      <dgm:t>
        <a:bodyPr/>
        <a:lstStyle/>
        <a:p>
          <a:endParaRPr lang="ru-RU"/>
        </a:p>
      </dgm:t>
    </dgm:pt>
    <dgm:pt modelId="{D12BE6CE-CE69-4789-B82F-15DFC81BFD30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050" dirty="0" smtClean="0"/>
            <a:t>АСНИ</a:t>
          </a:r>
          <a:endParaRPr lang="ru-RU" sz="1050" dirty="0"/>
        </a:p>
      </dgm:t>
    </dgm:pt>
    <dgm:pt modelId="{3E32D66A-9E3C-47CE-959C-A32193C07F36}" type="parTrans" cxnId="{B8524380-C841-4789-BDC5-A60882EF01FE}">
      <dgm:prSet/>
      <dgm:spPr/>
      <dgm:t>
        <a:bodyPr/>
        <a:lstStyle/>
        <a:p>
          <a:endParaRPr lang="ru-RU"/>
        </a:p>
      </dgm:t>
    </dgm:pt>
    <dgm:pt modelId="{1354E7ED-C6A2-479C-8372-34DE3067314A}" type="sibTrans" cxnId="{B8524380-C841-4789-BDC5-A60882EF01FE}">
      <dgm:prSet/>
      <dgm:spPr/>
      <dgm:t>
        <a:bodyPr/>
        <a:lstStyle/>
        <a:p>
          <a:endParaRPr lang="ru-RU"/>
        </a:p>
      </dgm:t>
    </dgm:pt>
    <dgm:pt modelId="{42D10AA8-89B1-4810-92C1-23A954624E2B}">
      <dgm:prSet custT="1"/>
      <dgm:spPr>
        <a:solidFill>
          <a:srgbClr val="C00000"/>
        </a:solidFill>
      </dgm:spPr>
      <dgm:t>
        <a:bodyPr/>
        <a:lstStyle/>
        <a:p>
          <a:r>
            <a:rPr lang="ru-RU" sz="1050" dirty="0" err="1" smtClean="0"/>
            <a:t>Геоинформа-ционные</a:t>
          </a:r>
          <a:r>
            <a:rPr lang="ru-RU" sz="1050" dirty="0" smtClean="0"/>
            <a:t> системы</a:t>
          </a:r>
          <a:endParaRPr lang="ru-RU" sz="1050" dirty="0"/>
        </a:p>
      </dgm:t>
    </dgm:pt>
    <dgm:pt modelId="{B4E231B1-1128-4633-8A2A-4BBAF186FD95}" type="parTrans" cxnId="{9AF5D681-A81A-4C8B-AC4F-D0EEB52EA172}">
      <dgm:prSet/>
      <dgm:spPr/>
      <dgm:t>
        <a:bodyPr/>
        <a:lstStyle/>
        <a:p>
          <a:endParaRPr lang="ru-RU"/>
        </a:p>
      </dgm:t>
    </dgm:pt>
    <dgm:pt modelId="{79D61EDD-8B3B-4F6E-AEB6-0963DBE88077}" type="sibTrans" cxnId="{9AF5D681-A81A-4C8B-AC4F-D0EEB52EA172}">
      <dgm:prSet/>
      <dgm:spPr/>
      <dgm:t>
        <a:bodyPr/>
        <a:lstStyle/>
        <a:p>
          <a:endParaRPr lang="ru-RU"/>
        </a:p>
      </dgm:t>
    </dgm:pt>
    <dgm:pt modelId="{3585E06E-FCC5-4626-A910-3C2A66A0887B}">
      <dgm:prSet custT="1"/>
      <dgm:spPr>
        <a:solidFill>
          <a:srgbClr val="C00000"/>
        </a:solidFill>
      </dgm:spPr>
      <dgm:t>
        <a:bodyPr/>
        <a:lstStyle/>
        <a:p>
          <a:r>
            <a:rPr lang="ru-RU" sz="1000" dirty="0" err="1" smtClean="0"/>
            <a:t>Биллинговые</a:t>
          </a:r>
          <a:r>
            <a:rPr lang="ru-RU" sz="1000" dirty="0" smtClean="0"/>
            <a:t> </a:t>
          </a:r>
        </a:p>
        <a:p>
          <a:r>
            <a:rPr lang="ru-RU" sz="1000" dirty="0" smtClean="0"/>
            <a:t>системы</a:t>
          </a:r>
          <a:endParaRPr lang="ru-RU" sz="1000" dirty="0"/>
        </a:p>
      </dgm:t>
    </dgm:pt>
    <dgm:pt modelId="{FA748BD7-8F60-40E5-9491-2E47073A32DF}" type="parTrans" cxnId="{EB891924-C9A8-4F46-A066-780A91F78DD0}">
      <dgm:prSet/>
      <dgm:spPr/>
      <dgm:t>
        <a:bodyPr/>
        <a:lstStyle/>
        <a:p>
          <a:endParaRPr lang="ru-RU"/>
        </a:p>
      </dgm:t>
    </dgm:pt>
    <dgm:pt modelId="{2389C788-386D-47CC-AACF-A56A813F22A1}" type="sibTrans" cxnId="{EB891924-C9A8-4F46-A066-780A91F78DD0}">
      <dgm:prSet/>
      <dgm:spPr/>
      <dgm:t>
        <a:bodyPr/>
        <a:lstStyle/>
        <a:p>
          <a:endParaRPr lang="ru-RU"/>
        </a:p>
      </dgm:t>
    </dgm:pt>
    <dgm:pt modelId="{6C96B0A0-8354-47A8-AD46-BB51DBC34DA6}">
      <dgm:prSet custT="1"/>
      <dgm:spPr>
        <a:solidFill>
          <a:srgbClr val="C00000"/>
        </a:solidFill>
      </dgm:spPr>
      <dgm:t>
        <a:bodyPr/>
        <a:lstStyle/>
        <a:p>
          <a:r>
            <a:rPr lang="ru-RU" sz="1000" dirty="0" smtClean="0"/>
            <a:t>Аналитические системы</a:t>
          </a:r>
          <a:endParaRPr lang="ru-RU" sz="1000" dirty="0"/>
        </a:p>
      </dgm:t>
    </dgm:pt>
    <dgm:pt modelId="{5A5568EC-42E7-45FE-83E4-829ED015320A}" type="parTrans" cxnId="{621AED6C-073C-4A0B-8E0F-F394464EA1DB}">
      <dgm:prSet/>
      <dgm:spPr/>
      <dgm:t>
        <a:bodyPr/>
        <a:lstStyle/>
        <a:p>
          <a:endParaRPr lang="ru-RU"/>
        </a:p>
      </dgm:t>
    </dgm:pt>
    <dgm:pt modelId="{E10D4B8B-290B-4A14-80B0-6C4EA95CB624}" type="sibTrans" cxnId="{621AED6C-073C-4A0B-8E0F-F394464EA1DB}">
      <dgm:prSet/>
      <dgm:spPr/>
      <dgm:t>
        <a:bodyPr/>
        <a:lstStyle/>
        <a:p>
          <a:endParaRPr lang="ru-RU"/>
        </a:p>
      </dgm:t>
    </dgm:pt>
    <dgm:pt modelId="{4EAB6158-EDEB-4B1F-8258-65393790DCF8}">
      <dgm:prSet custT="1"/>
      <dgm:spPr>
        <a:solidFill>
          <a:srgbClr val="C00000"/>
        </a:solidFill>
      </dgm:spPr>
      <dgm:t>
        <a:bodyPr/>
        <a:lstStyle/>
        <a:p>
          <a:r>
            <a:rPr lang="ru-RU" sz="1050" dirty="0" smtClean="0"/>
            <a:t>и другие</a:t>
          </a:r>
          <a:endParaRPr lang="ru-RU" sz="1050" dirty="0"/>
        </a:p>
      </dgm:t>
    </dgm:pt>
    <dgm:pt modelId="{6D5E347C-42D4-4516-848A-4450526477A5}" type="parTrans" cxnId="{51663796-4467-4006-B719-02B8626A6293}">
      <dgm:prSet/>
      <dgm:spPr/>
      <dgm:t>
        <a:bodyPr/>
        <a:lstStyle/>
        <a:p>
          <a:endParaRPr lang="ru-RU"/>
        </a:p>
      </dgm:t>
    </dgm:pt>
    <dgm:pt modelId="{293564BF-53A0-4579-8F74-2DB51924C892}" type="sibTrans" cxnId="{51663796-4467-4006-B719-02B8626A6293}">
      <dgm:prSet/>
      <dgm:spPr/>
      <dgm:t>
        <a:bodyPr/>
        <a:lstStyle/>
        <a:p>
          <a:endParaRPr lang="ru-RU"/>
        </a:p>
      </dgm:t>
    </dgm:pt>
    <dgm:pt modelId="{A0F19FC0-4D69-4F0F-8C2D-5A011125C326}" type="pres">
      <dgm:prSet presAssocID="{56A0C371-D514-4C69-8A91-45F80448F9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138A7-CFA3-4E91-B571-1089C10F74FD}" type="pres">
      <dgm:prSet presAssocID="{A6B33294-3C65-4069-8BB4-1AA97315304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8CAA4-48E4-41B7-B74B-53182D64DD19}" type="pres">
      <dgm:prSet presAssocID="{6468408D-7600-4C82-885E-FD1F9D635BE5}" presName="sibTrans" presStyleCnt="0"/>
      <dgm:spPr/>
      <dgm:t>
        <a:bodyPr/>
        <a:lstStyle/>
        <a:p>
          <a:endParaRPr lang="ru-RU"/>
        </a:p>
      </dgm:t>
    </dgm:pt>
    <dgm:pt modelId="{FF9970A4-41D6-4711-A91F-5442DD1C9CE9}" type="pres">
      <dgm:prSet presAssocID="{BB16220D-04D3-4565-B57E-6D525C2DF48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AEC8C-5696-47C0-8020-871968577EB3}" type="pres">
      <dgm:prSet presAssocID="{8D3CFD60-B988-46B7-8AD2-28F100532299}" presName="sibTrans" presStyleCnt="0"/>
      <dgm:spPr/>
      <dgm:t>
        <a:bodyPr/>
        <a:lstStyle/>
        <a:p>
          <a:endParaRPr lang="ru-RU"/>
        </a:p>
      </dgm:t>
    </dgm:pt>
    <dgm:pt modelId="{1E33C9F8-3809-48A5-A5EF-533100808690}" type="pres">
      <dgm:prSet presAssocID="{C14B7B47-2D1D-4115-B61C-523D0DD9D52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C004D-51A7-4638-8007-9D4444BD1C02}" type="pres">
      <dgm:prSet presAssocID="{EBB4C43D-3075-4E86-AD03-688A1C22E803}" presName="sibTrans" presStyleCnt="0"/>
      <dgm:spPr/>
      <dgm:t>
        <a:bodyPr/>
        <a:lstStyle/>
        <a:p>
          <a:endParaRPr lang="ru-RU"/>
        </a:p>
      </dgm:t>
    </dgm:pt>
    <dgm:pt modelId="{AF68E80C-6B88-4CFF-A577-40868E20B723}" type="pres">
      <dgm:prSet presAssocID="{7C1FC8C8-F96C-4F80-AC6C-A22714691A6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7CF29-F61F-4D62-9A52-BCC5896AD71F}" type="pres">
      <dgm:prSet presAssocID="{19C4CDE1-3455-425C-B805-6AB113B68DC1}" presName="sibTrans" presStyleCnt="0"/>
      <dgm:spPr/>
      <dgm:t>
        <a:bodyPr/>
        <a:lstStyle/>
        <a:p>
          <a:endParaRPr lang="ru-RU"/>
        </a:p>
      </dgm:t>
    </dgm:pt>
    <dgm:pt modelId="{AAD4183F-AA51-432A-8AEE-A1F6C2137618}" type="pres">
      <dgm:prSet presAssocID="{D12BE6CE-CE69-4789-B82F-15DFC81BFD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C3996-2C42-42E7-AA23-D531FE91337F}" type="pres">
      <dgm:prSet presAssocID="{1354E7ED-C6A2-479C-8372-34DE3067314A}" presName="sibTrans" presStyleCnt="0"/>
      <dgm:spPr/>
      <dgm:t>
        <a:bodyPr/>
        <a:lstStyle/>
        <a:p>
          <a:endParaRPr lang="ru-RU"/>
        </a:p>
      </dgm:t>
    </dgm:pt>
    <dgm:pt modelId="{F45D906D-2FED-42D7-9B69-92846614DEC2}" type="pres">
      <dgm:prSet presAssocID="{42D10AA8-89B1-4810-92C1-23A954624E2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BAA67-F81E-47B0-B615-0FC240DAF9F8}" type="pres">
      <dgm:prSet presAssocID="{79D61EDD-8B3B-4F6E-AEB6-0963DBE88077}" presName="sibTrans" presStyleCnt="0"/>
      <dgm:spPr/>
      <dgm:t>
        <a:bodyPr/>
        <a:lstStyle/>
        <a:p>
          <a:endParaRPr lang="ru-RU"/>
        </a:p>
      </dgm:t>
    </dgm:pt>
    <dgm:pt modelId="{AC7F4370-0242-46E3-8763-79696EB98C74}" type="pres">
      <dgm:prSet presAssocID="{3585E06E-FCC5-4626-A910-3C2A66A0887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1A7DE-DE47-4C21-910A-29FDC44FA7D1}" type="pres">
      <dgm:prSet presAssocID="{2389C788-386D-47CC-AACF-A56A813F22A1}" presName="sibTrans" presStyleCnt="0"/>
      <dgm:spPr/>
      <dgm:t>
        <a:bodyPr/>
        <a:lstStyle/>
        <a:p>
          <a:endParaRPr lang="ru-RU"/>
        </a:p>
      </dgm:t>
    </dgm:pt>
    <dgm:pt modelId="{3423DD54-10FA-4220-9C82-79A33D45112B}" type="pres">
      <dgm:prSet presAssocID="{6C96B0A0-8354-47A8-AD46-BB51DBC34DA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0929E-9C2F-4668-B667-882940FC9503}" type="pres">
      <dgm:prSet presAssocID="{E10D4B8B-290B-4A14-80B0-6C4EA95CB624}" presName="sibTrans" presStyleCnt="0"/>
      <dgm:spPr/>
      <dgm:t>
        <a:bodyPr/>
        <a:lstStyle/>
        <a:p>
          <a:endParaRPr lang="ru-RU"/>
        </a:p>
      </dgm:t>
    </dgm:pt>
    <dgm:pt modelId="{B78051DC-54B8-416D-B8DC-4EB88F2F52FF}" type="pres">
      <dgm:prSet presAssocID="{4EAB6158-EDEB-4B1F-8258-65393790DCF8}" presName="node" presStyleLbl="node1" presStyleIdx="8" presStyleCnt="9" custLinFactNeighborY="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F5D681-A81A-4C8B-AC4F-D0EEB52EA172}" srcId="{56A0C371-D514-4C69-8A91-45F80448F983}" destId="{42D10AA8-89B1-4810-92C1-23A954624E2B}" srcOrd="5" destOrd="0" parTransId="{B4E231B1-1128-4633-8A2A-4BBAF186FD95}" sibTransId="{79D61EDD-8B3B-4F6E-AEB6-0963DBE88077}"/>
    <dgm:cxn modelId="{8082D29B-A638-4EB6-8748-7C56837CA9FA}" type="presOf" srcId="{7C1FC8C8-F96C-4F80-AC6C-A22714691A64}" destId="{AF68E80C-6B88-4CFF-A577-40868E20B723}" srcOrd="0" destOrd="0" presId="urn:microsoft.com/office/officeart/2005/8/layout/default#4"/>
    <dgm:cxn modelId="{621AED6C-073C-4A0B-8E0F-F394464EA1DB}" srcId="{56A0C371-D514-4C69-8A91-45F80448F983}" destId="{6C96B0A0-8354-47A8-AD46-BB51DBC34DA6}" srcOrd="7" destOrd="0" parTransId="{5A5568EC-42E7-45FE-83E4-829ED015320A}" sibTransId="{E10D4B8B-290B-4A14-80B0-6C4EA95CB624}"/>
    <dgm:cxn modelId="{EB589111-C730-4A48-B517-B4737947B181}" type="presOf" srcId="{C14B7B47-2D1D-4115-B61C-523D0DD9D524}" destId="{1E33C9F8-3809-48A5-A5EF-533100808690}" srcOrd="0" destOrd="0" presId="urn:microsoft.com/office/officeart/2005/8/layout/default#4"/>
    <dgm:cxn modelId="{263A4155-105B-4274-AB1D-27409A6C420D}" type="presOf" srcId="{3585E06E-FCC5-4626-A910-3C2A66A0887B}" destId="{AC7F4370-0242-46E3-8763-79696EB98C74}" srcOrd="0" destOrd="0" presId="urn:microsoft.com/office/officeart/2005/8/layout/default#4"/>
    <dgm:cxn modelId="{B8524380-C841-4789-BDC5-A60882EF01FE}" srcId="{56A0C371-D514-4C69-8A91-45F80448F983}" destId="{D12BE6CE-CE69-4789-B82F-15DFC81BFD30}" srcOrd="4" destOrd="0" parTransId="{3E32D66A-9E3C-47CE-959C-A32193C07F36}" sibTransId="{1354E7ED-C6A2-479C-8372-34DE3067314A}"/>
    <dgm:cxn modelId="{8398FE66-745B-42DD-95EB-E917779E16A0}" type="presOf" srcId="{6C96B0A0-8354-47A8-AD46-BB51DBC34DA6}" destId="{3423DD54-10FA-4220-9C82-79A33D45112B}" srcOrd="0" destOrd="0" presId="urn:microsoft.com/office/officeart/2005/8/layout/default#4"/>
    <dgm:cxn modelId="{936364D1-E1BF-4E7A-8E86-63E5C17920B1}" type="presOf" srcId="{4EAB6158-EDEB-4B1F-8258-65393790DCF8}" destId="{B78051DC-54B8-416D-B8DC-4EB88F2F52FF}" srcOrd="0" destOrd="0" presId="urn:microsoft.com/office/officeart/2005/8/layout/default#4"/>
    <dgm:cxn modelId="{4EFE4A89-1221-409C-8D39-8DED717E01FC}" type="presOf" srcId="{A6B33294-3C65-4069-8BB4-1AA973153040}" destId="{5E1138A7-CFA3-4E91-B571-1089C10F74FD}" srcOrd="0" destOrd="0" presId="urn:microsoft.com/office/officeart/2005/8/layout/default#4"/>
    <dgm:cxn modelId="{C47F902D-5306-453A-9422-0C30B2566FC9}" srcId="{56A0C371-D514-4C69-8A91-45F80448F983}" destId="{A6B33294-3C65-4069-8BB4-1AA973153040}" srcOrd="0" destOrd="0" parTransId="{E1A8FAB1-508E-414B-875C-76DFA73CEF2D}" sibTransId="{6468408D-7600-4C82-885E-FD1F9D635BE5}"/>
    <dgm:cxn modelId="{51663796-4467-4006-B719-02B8626A6293}" srcId="{56A0C371-D514-4C69-8A91-45F80448F983}" destId="{4EAB6158-EDEB-4B1F-8258-65393790DCF8}" srcOrd="8" destOrd="0" parTransId="{6D5E347C-42D4-4516-848A-4450526477A5}" sibTransId="{293564BF-53A0-4579-8F74-2DB51924C892}"/>
    <dgm:cxn modelId="{215D1077-847E-4B12-B41F-D3937D3953B8}" type="presOf" srcId="{56A0C371-D514-4C69-8A91-45F80448F983}" destId="{A0F19FC0-4D69-4F0F-8C2D-5A011125C326}" srcOrd="0" destOrd="0" presId="urn:microsoft.com/office/officeart/2005/8/layout/default#4"/>
    <dgm:cxn modelId="{F534427A-DD57-42DF-9708-7D7AE66A6C30}" srcId="{56A0C371-D514-4C69-8A91-45F80448F983}" destId="{7C1FC8C8-F96C-4F80-AC6C-A22714691A64}" srcOrd="3" destOrd="0" parTransId="{D05779A9-4AF6-47A9-B41E-6382B60F6B15}" sibTransId="{19C4CDE1-3455-425C-B805-6AB113B68DC1}"/>
    <dgm:cxn modelId="{BDDCC4BB-C2FF-43C0-A32E-FD507BC4C79A}" srcId="{56A0C371-D514-4C69-8A91-45F80448F983}" destId="{BB16220D-04D3-4565-B57E-6D525C2DF486}" srcOrd="1" destOrd="0" parTransId="{B3D10BC6-E359-4285-ADF5-6222C4E3B75E}" sibTransId="{8D3CFD60-B988-46B7-8AD2-28F100532299}"/>
    <dgm:cxn modelId="{08492BA7-08EB-42F8-97FA-6686A0D6E051}" type="presOf" srcId="{D12BE6CE-CE69-4789-B82F-15DFC81BFD30}" destId="{AAD4183F-AA51-432A-8AEE-A1F6C2137618}" srcOrd="0" destOrd="0" presId="urn:microsoft.com/office/officeart/2005/8/layout/default#4"/>
    <dgm:cxn modelId="{EB891924-C9A8-4F46-A066-780A91F78DD0}" srcId="{56A0C371-D514-4C69-8A91-45F80448F983}" destId="{3585E06E-FCC5-4626-A910-3C2A66A0887B}" srcOrd="6" destOrd="0" parTransId="{FA748BD7-8F60-40E5-9491-2E47073A32DF}" sibTransId="{2389C788-386D-47CC-AACF-A56A813F22A1}"/>
    <dgm:cxn modelId="{F17B207C-AEC1-436F-BC8B-76FA0A6C0D57}" type="presOf" srcId="{42D10AA8-89B1-4810-92C1-23A954624E2B}" destId="{F45D906D-2FED-42D7-9B69-92846614DEC2}" srcOrd="0" destOrd="0" presId="urn:microsoft.com/office/officeart/2005/8/layout/default#4"/>
    <dgm:cxn modelId="{1BA2CECD-BC3A-427E-9AE5-140074A16DC6}" srcId="{56A0C371-D514-4C69-8A91-45F80448F983}" destId="{C14B7B47-2D1D-4115-B61C-523D0DD9D524}" srcOrd="2" destOrd="0" parTransId="{3E147270-0B30-4728-941F-FA3FD836C778}" sibTransId="{EBB4C43D-3075-4E86-AD03-688A1C22E803}"/>
    <dgm:cxn modelId="{D481E8CE-48CC-47B7-B78B-A8DCAD59F466}" type="presOf" srcId="{BB16220D-04D3-4565-B57E-6D525C2DF486}" destId="{FF9970A4-41D6-4711-A91F-5442DD1C9CE9}" srcOrd="0" destOrd="0" presId="urn:microsoft.com/office/officeart/2005/8/layout/default#4"/>
    <dgm:cxn modelId="{C0690504-8195-4B7E-977C-D804E9F363BA}" type="presParOf" srcId="{A0F19FC0-4D69-4F0F-8C2D-5A011125C326}" destId="{5E1138A7-CFA3-4E91-B571-1089C10F74FD}" srcOrd="0" destOrd="0" presId="urn:microsoft.com/office/officeart/2005/8/layout/default#4"/>
    <dgm:cxn modelId="{410E3DA3-C082-450E-A3A9-C7C9ACF6DF80}" type="presParOf" srcId="{A0F19FC0-4D69-4F0F-8C2D-5A011125C326}" destId="{3A98CAA4-48E4-41B7-B74B-53182D64DD19}" srcOrd="1" destOrd="0" presId="urn:microsoft.com/office/officeart/2005/8/layout/default#4"/>
    <dgm:cxn modelId="{3DC607AA-1FD0-48F0-A66D-C42931EC5BA0}" type="presParOf" srcId="{A0F19FC0-4D69-4F0F-8C2D-5A011125C326}" destId="{FF9970A4-41D6-4711-A91F-5442DD1C9CE9}" srcOrd="2" destOrd="0" presId="urn:microsoft.com/office/officeart/2005/8/layout/default#4"/>
    <dgm:cxn modelId="{ED996BA6-25CA-4278-B52C-30718C1170E1}" type="presParOf" srcId="{A0F19FC0-4D69-4F0F-8C2D-5A011125C326}" destId="{9A3AEC8C-5696-47C0-8020-871968577EB3}" srcOrd="3" destOrd="0" presId="urn:microsoft.com/office/officeart/2005/8/layout/default#4"/>
    <dgm:cxn modelId="{B563ECE7-0573-4805-BAAE-DAEF70708819}" type="presParOf" srcId="{A0F19FC0-4D69-4F0F-8C2D-5A011125C326}" destId="{1E33C9F8-3809-48A5-A5EF-533100808690}" srcOrd="4" destOrd="0" presId="urn:microsoft.com/office/officeart/2005/8/layout/default#4"/>
    <dgm:cxn modelId="{4402785B-F846-4B4F-9E25-FC7E4EC27688}" type="presParOf" srcId="{A0F19FC0-4D69-4F0F-8C2D-5A011125C326}" destId="{5A9C004D-51A7-4638-8007-9D4444BD1C02}" srcOrd="5" destOrd="0" presId="urn:microsoft.com/office/officeart/2005/8/layout/default#4"/>
    <dgm:cxn modelId="{A1CBBED8-8E50-491F-8685-4ACE6A0F7460}" type="presParOf" srcId="{A0F19FC0-4D69-4F0F-8C2D-5A011125C326}" destId="{AF68E80C-6B88-4CFF-A577-40868E20B723}" srcOrd="6" destOrd="0" presId="urn:microsoft.com/office/officeart/2005/8/layout/default#4"/>
    <dgm:cxn modelId="{3689A191-29A1-441E-A162-B9E6F37C2F55}" type="presParOf" srcId="{A0F19FC0-4D69-4F0F-8C2D-5A011125C326}" destId="{AB97CF29-F61F-4D62-9A52-BCC5896AD71F}" srcOrd="7" destOrd="0" presId="urn:microsoft.com/office/officeart/2005/8/layout/default#4"/>
    <dgm:cxn modelId="{0BD0E825-DA10-4504-A0C4-7B1348FE6DBA}" type="presParOf" srcId="{A0F19FC0-4D69-4F0F-8C2D-5A011125C326}" destId="{AAD4183F-AA51-432A-8AEE-A1F6C2137618}" srcOrd="8" destOrd="0" presId="urn:microsoft.com/office/officeart/2005/8/layout/default#4"/>
    <dgm:cxn modelId="{B5D303C0-2991-4C0C-B6FC-03102C91E99F}" type="presParOf" srcId="{A0F19FC0-4D69-4F0F-8C2D-5A011125C326}" destId="{5FFC3996-2C42-42E7-AA23-D531FE91337F}" srcOrd="9" destOrd="0" presId="urn:microsoft.com/office/officeart/2005/8/layout/default#4"/>
    <dgm:cxn modelId="{8F51CBC6-C823-43BF-B168-F743007FE59C}" type="presParOf" srcId="{A0F19FC0-4D69-4F0F-8C2D-5A011125C326}" destId="{F45D906D-2FED-42D7-9B69-92846614DEC2}" srcOrd="10" destOrd="0" presId="urn:microsoft.com/office/officeart/2005/8/layout/default#4"/>
    <dgm:cxn modelId="{33C6D11E-468E-44FA-8247-D0B9BD6885F3}" type="presParOf" srcId="{A0F19FC0-4D69-4F0F-8C2D-5A011125C326}" destId="{E3FBAA67-F81E-47B0-B615-0FC240DAF9F8}" srcOrd="11" destOrd="0" presId="urn:microsoft.com/office/officeart/2005/8/layout/default#4"/>
    <dgm:cxn modelId="{64498E15-4C99-477D-A407-8B7D5D4FFA22}" type="presParOf" srcId="{A0F19FC0-4D69-4F0F-8C2D-5A011125C326}" destId="{AC7F4370-0242-46E3-8763-79696EB98C74}" srcOrd="12" destOrd="0" presId="urn:microsoft.com/office/officeart/2005/8/layout/default#4"/>
    <dgm:cxn modelId="{B24851EC-AFC9-443B-95AA-39242290FA66}" type="presParOf" srcId="{A0F19FC0-4D69-4F0F-8C2D-5A011125C326}" destId="{CB31A7DE-DE47-4C21-910A-29FDC44FA7D1}" srcOrd="13" destOrd="0" presId="urn:microsoft.com/office/officeart/2005/8/layout/default#4"/>
    <dgm:cxn modelId="{1526277C-8CB5-4D46-A25A-CA2FE5A89ECA}" type="presParOf" srcId="{A0F19FC0-4D69-4F0F-8C2D-5A011125C326}" destId="{3423DD54-10FA-4220-9C82-79A33D45112B}" srcOrd="14" destOrd="0" presId="urn:microsoft.com/office/officeart/2005/8/layout/default#4"/>
    <dgm:cxn modelId="{A5D2FD0E-0449-4FEA-89A8-F2B3DCF126DA}" type="presParOf" srcId="{A0F19FC0-4D69-4F0F-8C2D-5A011125C326}" destId="{59A0929E-9C2F-4668-B667-882940FC9503}" srcOrd="15" destOrd="0" presId="urn:microsoft.com/office/officeart/2005/8/layout/default#4"/>
    <dgm:cxn modelId="{18EF87B3-7EE6-4EF6-B86B-F82FD9C2437F}" type="presParOf" srcId="{A0F19FC0-4D69-4F0F-8C2D-5A011125C326}" destId="{B78051DC-54B8-416D-B8DC-4EB88F2F52FF}" srcOrd="1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CDA-F665-4774-8748-9EBD2452C66B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F74A-5E26-418C-9E26-27D7D8D40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86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CDA-F665-4774-8748-9EBD2452C66B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F74A-5E26-418C-9E26-27D7D8D40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19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CDA-F665-4774-8748-9EBD2452C66B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F74A-5E26-418C-9E26-27D7D8D40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30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CDA-F665-4774-8748-9EBD2452C66B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F74A-5E26-418C-9E26-27D7D8D40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90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CDA-F665-4774-8748-9EBD2452C66B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F74A-5E26-418C-9E26-27D7D8D40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77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CDA-F665-4774-8748-9EBD2452C66B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F74A-5E26-418C-9E26-27D7D8D40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43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CDA-F665-4774-8748-9EBD2452C66B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F74A-5E26-418C-9E26-27D7D8D40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06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CDA-F665-4774-8748-9EBD2452C66B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F74A-5E26-418C-9E26-27D7D8D40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3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CDA-F665-4774-8748-9EBD2452C66B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F74A-5E26-418C-9E26-27D7D8D40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13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CDA-F665-4774-8748-9EBD2452C66B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F74A-5E26-418C-9E26-27D7D8D40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27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CDA-F665-4774-8748-9EBD2452C66B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F74A-5E26-418C-9E26-27D7D8D40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48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7CDA-F665-4774-8748-9EBD2452C66B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7F74A-5E26-418C-9E26-27D7D8D40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14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6750" y="1625133"/>
            <a:ext cx="7831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honar Bangla" panose="020B0502040204020203" pitchFamily="34" charset="0"/>
              </a:rPr>
              <a:t>Тема : «Прикладное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honar Bangla" panose="020B0502040204020203" pitchFamily="34" charset="0"/>
              </a:rPr>
              <a:t>программное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honar Bangla" panose="020B0502040204020203" pitchFamily="34" charset="0"/>
              </a:rPr>
              <a:t>обеспечение»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4627" y="380856"/>
            <a:ext cx="11066318" cy="1832955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Прикладная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приложение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предназначенная для выполнения определённых задач и рассчитанная на непосредственное взаимодействие с пользователем.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большинстве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операционных систем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прикладные программы не могут обращаться к ресурсам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напрямую, а взаимодействуют с оборудованием и другими программами посредством операционной системы. 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2318" y="2192482"/>
            <a:ext cx="8894618" cy="4779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Прикладное программное обеспечение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4628" y="2847109"/>
            <a:ext cx="2462646" cy="55071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ППО общего назначения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3300" y="2847109"/>
            <a:ext cx="2556164" cy="55071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ППО развлекательного назначения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69627" y="2847109"/>
            <a:ext cx="2337954" cy="55071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ППО специального назначения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50482" y="2847109"/>
            <a:ext cx="2847109" cy="55071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ППО профессионального назначения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/>
          </p:nvPr>
        </p:nvGraphicFramePr>
        <p:xfrm>
          <a:off x="743527" y="3377045"/>
          <a:ext cx="2373747" cy="269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/>
          </p:nvPr>
        </p:nvGraphicFramePr>
        <p:xfrm>
          <a:off x="3969327" y="3579668"/>
          <a:ext cx="1589810" cy="149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Схема 11"/>
          <p:cNvGraphicFramePr/>
          <p:nvPr>
            <p:extLst/>
          </p:nvPr>
        </p:nvGraphicFramePr>
        <p:xfrm>
          <a:off x="6369627" y="3190009"/>
          <a:ext cx="2228273" cy="2930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Схема 12"/>
          <p:cNvGraphicFramePr/>
          <p:nvPr>
            <p:extLst/>
          </p:nvPr>
        </p:nvGraphicFramePr>
        <p:xfrm>
          <a:off x="8939067" y="3470563"/>
          <a:ext cx="2955636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xmlns="" val="4682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5776" y="177417"/>
            <a:ext cx="9144000" cy="640729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r>
              <a:rPr lang="ru-RU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прикладному ПО относятся:</a:t>
            </a:r>
            <a:endParaRPr lang="ru-RU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624" y="1224633"/>
            <a:ext cx="62301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Текстовые редакторы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программа,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предназначенная для создания и изменения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текстовых данных, без оформления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NotePad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TextPad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KeyPad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EditPlus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UltraEdit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Crimson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Editor, RJ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TextEd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AkelPad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Boxer Text Editor,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jEdit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Текстовые процессоры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создания и редактирования текста с оформлением (задание шрифта, размера, цвета текста, выравнивания и др.) и с внедрением таблиц, графиков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Word, WordPad, OpenOffice.org Writer,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AbiWord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Adobe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InCopy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Apple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iWork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Pages,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ChiWriter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LibreOffice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Writer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Lotus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WordPro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PolyEdit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Системы компьютерной верстки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комплект оборудования для подготовки оригинал-макета издания, готового для передачи в типографию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 графическим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интерфейсом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Adobe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FrameMaker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Adobe InDesign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Adobe PageMaker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Apple Pages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Microsoft Office Publisher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QuarkXPress, Xara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Page&amp;Layout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Designer.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текстовым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интерфейсом: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Corel Ventura,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141199" y="1950322"/>
            <a:ext cx="4050801" cy="2762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48852" y="3098712"/>
            <a:ext cx="3055620" cy="1895349"/>
          </a:xfrm>
          <a:prstGeom prst="rect">
            <a:avLst/>
          </a:prstGeom>
        </p:spPr>
      </p:pic>
      <p:pic>
        <p:nvPicPr>
          <p:cNvPr id="1028" name="Picture 4" descr="http://www.zabika.ru/adpopac/%C2%AB%D0%98%D0%BD%D1%84%D0%BE%D1%80%D0%BC%D0%B0%D1%86%D0%B8%D0%BE%D0%BD%D0%BD%D1%8B%D0%B5+%D1%82%D0%B5%D1%85%D0%BD%D0%BE%D0%BB%D0%BE%D0%B3%D0%B8%D0%B8+%D0%B2+%D0%BE%D0%B1%D1%83%D1%87%D0%B5%D0%BD%D0%B8%D0%B8%C2%BB+%D0%A3%D1%87%D0%B5%D0%B1%D0%BD%D0%BE%D0%B9+%D0%BF%D1%80%D0%B0%D0%BA%D1%82%D0%B8%D0%BA%D0%B8+1+%D0%BA%D1%83%D1%80%D1%81%D0%B0+%D1%84%D0%B0%D0%BA%D1%83%D0%BB%D1%8C%D1%82%D0%B5%D1%82%D0%B0+%D0%BC%D0%B8%D1%84c/3145_html_593e876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969311" y="4410218"/>
            <a:ext cx="3357058" cy="241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63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687" y="219339"/>
            <a:ext cx="6096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Графический редактор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программа, позволяющая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создавать, просматривать, обрабатывать и редактировать цифровые изображения (рисунки, картинки, фотографии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Растровые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Adobe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 GIMP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Krita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Photofiltre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Paint.NET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Векторные: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Adobe Illustrator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Corel Draw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Inkscape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Гибридные:</a:t>
            </a:r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RasterDesk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Spotlight.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3D: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Autodesk 3ds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Max,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Autodesk Maya, Blender, Cinema 4D,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ZBrush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Система управления базами данных 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(СУБД)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— совокупность программных и лингвистических средств общего или специального назначения, обеспечивающих управление созданием и использованием баз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данных.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Файл-серверные: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Microsoft Access, Paradox, dBase, FoxPro, Visual FoxPro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Клиент-серверные: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Oracle Database, Firebird,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Interbase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IBM DB2, Informix, MS SQL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Server,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ЛИНТЕР.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Встраиваемые: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OpenEdge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SQLite,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BerkeleyDB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SQL Server Compact,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ЛИНТЕР.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таблицы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– для обработки данных в табличной форме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(MS Excel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OpenOffice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Calc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Lotus 1-2-3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LibreOffice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Calc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Gnumeric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KSpread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Numbers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Браузер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программа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для просмотра веб-страниц; документов HTML, содержания веб-документов, компьютерных файлов и их каталогов; управления веб-приложениями; а также для решения других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задач (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Explorer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Mozilla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Firefox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Chrome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Safari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Opera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97581" y="2068553"/>
            <a:ext cx="3767328" cy="2260397"/>
          </a:xfrm>
          <a:prstGeom prst="rect">
            <a:avLst/>
          </a:prstGeom>
        </p:spPr>
      </p:pic>
      <p:pic>
        <p:nvPicPr>
          <p:cNvPr id="2050" name="Picture 2" descr="http://tips-ua.com/img/0/7/077db62bfad9b9291478ffa4ddac4ed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81750" y="148080"/>
            <a:ext cx="3256189" cy="258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optint.ru/css/image/aHR0cDovLzkwMGlnci5uZXQvZGF0YWkvaW5mb3JtYXRpa2EvQWNjZXNzLTIwMDcvMDAwNS0wMDQtU3ViZC1hY2Nlc3MtMjAwNy5wbmc=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4401" y="3974842"/>
            <a:ext cx="4470261" cy="284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26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305" y="477348"/>
            <a:ext cx="6096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Медиаплеер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компьютерная программа, предназначенная для воспроизведения файлов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мультимедиа-контента.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Встроенные в 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— Windows Media Player, Mac OS X — QuickTime Player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iTunes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Linux — Amarok,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Rhythmbox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Компьютерная игра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компьютерная программа, служащая для организации игрового процесса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геймплея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связи с партнёрами по игре, или сама выступающая в качестве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партнёра. По жанру: приключенческая игра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экшн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стратегическая игра, компьютерный симулятор, головоломка, обучающая игра, игрушки.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900igr.net/datai/informatika/Multimedia-tekhnologii/0010-004-Interfejs-programmy-proigryvatel-Windows-Medi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80688" y="698429"/>
            <a:ext cx="3623945" cy="26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rig02.deviantart.net/0f10/f/2011/132/a/c/media_player_classic_b_by_dj_fahr-d3g5o9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75076" y="1047763"/>
            <a:ext cx="1000494" cy="100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tmosoft.ru/full/Windows%20Media%20Play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77855" y="1775505"/>
            <a:ext cx="897262" cy="89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ipartkid.com/images/684/windows-media-player-free-images-at-clker-com-vector-clip-art-R0SDkK-clipar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29118" y="2093018"/>
            <a:ext cx="1297473" cy="12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s.myshared.ru/4/61592/slide_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619616" y="3233180"/>
            <a:ext cx="2462784" cy="12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uysell.com.ua/upload/upload/normal/16-04/-igry_dlya_kompyuterov_118393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1985" y="4039908"/>
            <a:ext cx="3950665" cy="243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11445" y="4641239"/>
            <a:ext cx="1642940" cy="1232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54940" y="5686901"/>
            <a:ext cx="2040272" cy="114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4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622"/>
          </a:xfr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ППО специального назначения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1833" y="1327150"/>
            <a:ext cx="8574624" cy="5348287"/>
          </a:xfrm>
        </p:spPr>
        <p:txBody>
          <a:bodyPr>
            <a:no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Экспертная система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компьютерная система, способная частично заменить специалиста-эксперта в разрешении проблемной ситуации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     CLIPS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— весьма популярная оболочка для построения ЭС (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300" b="1" i="1" dirty="0" err="1" smtClean="0">
                <a:latin typeface="Times New Roman" pitchFamily="18" charset="0"/>
                <a:cs typeface="Times New Roman" pitchFamily="18" charset="0"/>
              </a:rPr>
              <a:t>WolframAlpha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visor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— база знаний и набор вычислительных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алгоритмов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интеллектуальный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вычислительный движок знаний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     MYCIN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—предназначена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для диагностики и наблюдения за состоянием больного при менингите и бактериальных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инфекциях;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     HASP/SIAP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— интерпретирующая система, которая определяет местоположение и типы судов в Тихом океане по данным акустических систем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слежения;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     IBM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Watson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— суперкомпьютер фирмы IBM, способный понимать вопросы, сформулированные на естественном языке, и находить на них ответы в базе данных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0" indent="0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Management Advisor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помогает руководителю в планировании коммерческой деятельности;</a:t>
            </a:r>
          </a:p>
          <a:p>
            <a:pPr marL="0" indent="0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Expertax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готовит рекомендации ревизорам и налоговым специалистам в подготовке расчетов по налогам и подготовке финансовых деклараций.</a:t>
            </a:r>
          </a:p>
          <a:p>
            <a:pPr marL="0" indent="0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PROSPECTOR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помогает геологам в поиске полезных ископаемых.</a:t>
            </a:r>
          </a:p>
          <a:p>
            <a:pPr marL="0" indent="0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JUDITH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позволяет получать юристам экспертные заключения по гражданским делам.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INTERNIST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диагностирует несколько сотен болезней.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Транслятор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— программа или техническое средство, выполняющее трансляцию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программы.</a:t>
            </a:r>
          </a:p>
          <a:p>
            <a:pPr marL="0" indent="0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Компиляторы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(переводит программу целиком, а затем выполняет ее):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Assembler, C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Pascal;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Интерпретаторы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(переводит и выполняет программу строка за строкой):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Basic, Java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static.softsilo.com/screenshots/59/original/1699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24493" y="1238781"/>
            <a:ext cx="3181512" cy="267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arfield-comics.ru/wp-content/uploads/2016/12/66376-zayavleniya-v-mirovoy-sud-po-st-5-59-koap-r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46640" y="2927229"/>
            <a:ext cx="3237533" cy="233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vmhistory.ru/images/programming/pvp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21507" y="5070883"/>
            <a:ext cx="3668843" cy="164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83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37"/>
          <a:stretch/>
        </p:blipFill>
        <p:spPr>
          <a:xfrm flipH="1" flipV="1">
            <a:off x="-1" y="4876799"/>
            <a:ext cx="12192000" cy="198119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37"/>
          <a:stretch/>
        </p:blipFill>
        <p:spPr>
          <a:xfrm>
            <a:off x="0" y="0"/>
            <a:ext cx="12192000" cy="3938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296" y="365125"/>
            <a:ext cx="11509248" cy="793115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pPr algn="ctr"/>
            <a:r>
              <a:rPr lang="ru-RU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otype Corsiva" panose="03010101010201010101" pitchFamily="66" charset="0"/>
              </a:rPr>
              <a:t>ППО профессионального назначения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3463" y="1318022"/>
            <a:ext cx="786456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АСУ (Автоматизированная система)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совокупность управляемого объекта и автоматических управляющих устройств, в которой часть функций управления выполняет человек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АСУ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Фарм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-Аптека, АСУ 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TOUR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 др.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АСУ ТП (АСУ технологическими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АСУТП «Компрессорная», АСУ ТП нефтяного терминала, АСУ ТП ГЭС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САПР (Система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автоматизированного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проектирования)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автоматизированная система, реализующая информационную технологию выполнения функций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проектирования,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представляет собой организационно-техническую систему, предназначенную для автоматизации процесса проектирования, состоящую из персонала и комплекса технических, программных и других средств автоматизации 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Autodesk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Inventor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ArchiCAD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CATIA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(Автоматизированное рабочее место)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программно-технический комплекс, предназначенный для автоматизации деятельности определенного вида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АС. АРМ «ОТ» (охрана труда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«АРМ-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Diesel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АРМ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«Энергетический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паспорт», АРМ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«Супермаркет» и др.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АСНИ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(Автоматизированные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системы научных исследований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EPICS 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система управления для экспериментальной физики и промышленности, разработка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Аргоннской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национальной лаборатории,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США; TANGO 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свободная распределённая система управления экспериментальными установками, разрабатываемая европейским сообществом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синхротронов.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25025" y="4824550"/>
            <a:ext cx="2613703" cy="191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46464" y="1176593"/>
            <a:ext cx="3145536" cy="24623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88030" y="2407775"/>
            <a:ext cx="2946401" cy="22098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61103" y="3765616"/>
            <a:ext cx="2230896" cy="14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5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593</Words>
  <Application>Microsoft Office PowerPoint</Application>
  <PresentationFormat>Произвольный</PresentationFormat>
  <Paragraphs>63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К прикладному ПО относятся:</vt:lpstr>
      <vt:lpstr>Слайд 4</vt:lpstr>
      <vt:lpstr>Слайд 5</vt:lpstr>
      <vt:lpstr>ППО специального назначения</vt:lpstr>
      <vt:lpstr>ППО профессионального назначения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ППО общего назначения</dc:title>
  <dc:creator>Рус1</dc:creator>
  <cp:lastModifiedBy>1</cp:lastModifiedBy>
  <cp:revision>61</cp:revision>
  <dcterms:created xsi:type="dcterms:W3CDTF">2017-04-03T11:15:00Z</dcterms:created>
  <dcterms:modified xsi:type="dcterms:W3CDTF">2022-01-13T10:40:13Z</dcterms:modified>
</cp:coreProperties>
</file>