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67" autoAdjust="0"/>
    <p:restoredTop sz="94595" autoAdjust="0"/>
  </p:normalViewPr>
  <p:slideViewPr>
    <p:cSldViewPr>
      <p:cViewPr varScale="1">
        <p:scale>
          <a:sx n="83" d="100"/>
          <a:sy n="83" d="100"/>
        </p:scale>
        <p:origin x="-146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56D52-B75D-4040-BA04-FC77A9D70AF7}" type="doc">
      <dgm:prSet loTypeId="urn:microsoft.com/office/officeart/2005/8/layout/process3" loCatId="process" qsTypeId="urn:microsoft.com/office/officeart/2005/8/quickstyle/3d3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B916FF91-FA9A-4291-AA3F-94E6036FB8C0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Координаторы проекта</a:t>
          </a:r>
          <a:endParaRPr lang="ru-RU" dirty="0">
            <a:solidFill>
              <a:srgbClr val="FF0000"/>
            </a:solidFill>
          </a:endParaRPr>
        </a:p>
      </dgm:t>
    </dgm:pt>
    <dgm:pt modelId="{233906BE-9A1B-4DED-9966-155EEF18DD5B}" type="parTrans" cxnId="{B23EFBAF-33B9-4F5B-8447-2B46D22D35A3}">
      <dgm:prSet/>
      <dgm:spPr/>
      <dgm:t>
        <a:bodyPr/>
        <a:lstStyle/>
        <a:p>
          <a:endParaRPr lang="ru-RU"/>
        </a:p>
      </dgm:t>
    </dgm:pt>
    <dgm:pt modelId="{88B562C8-908F-457B-91FC-546534B61978}" type="sibTrans" cxnId="{B23EFBAF-33B9-4F5B-8447-2B46D22D35A3}">
      <dgm:prSet/>
      <dgm:spPr/>
      <dgm:t>
        <a:bodyPr/>
        <a:lstStyle/>
        <a:p>
          <a:endParaRPr lang="ru-RU"/>
        </a:p>
      </dgm:t>
    </dgm:pt>
    <dgm:pt modelId="{720002E4-5670-4B9E-917B-5E0CD92C0122}">
      <dgm:prSet phldrT="[Текст]"/>
      <dgm:spPr/>
      <dgm:t>
        <a:bodyPr/>
        <a:lstStyle/>
        <a:p>
          <a:r>
            <a:rPr lang="ru-RU" dirty="0" smtClean="0"/>
            <a:t>Зам. директора по ВР </a:t>
          </a:r>
          <a:endParaRPr lang="ru-RU" dirty="0"/>
        </a:p>
      </dgm:t>
    </dgm:pt>
    <dgm:pt modelId="{9002C275-A086-43E3-945D-3666FFB80226}" type="parTrans" cxnId="{F0530B7C-1170-4216-B2FE-D1DAB7D7A99D}">
      <dgm:prSet/>
      <dgm:spPr/>
      <dgm:t>
        <a:bodyPr/>
        <a:lstStyle/>
        <a:p>
          <a:endParaRPr lang="ru-RU"/>
        </a:p>
      </dgm:t>
    </dgm:pt>
    <dgm:pt modelId="{4430DC78-13F5-4623-9C44-246C1C2BC1CD}" type="sibTrans" cxnId="{F0530B7C-1170-4216-B2FE-D1DAB7D7A99D}">
      <dgm:prSet/>
      <dgm:spPr/>
      <dgm:t>
        <a:bodyPr/>
        <a:lstStyle/>
        <a:p>
          <a:endParaRPr lang="ru-RU"/>
        </a:p>
      </dgm:t>
    </dgm:pt>
    <dgm:pt modelId="{899739CF-4BB8-455C-B6DF-3DA3D3A68581}">
      <dgm:prSet phldrT="[Текст]"/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Кураторы проекта</a:t>
          </a:r>
          <a:endParaRPr lang="ru-RU" dirty="0">
            <a:solidFill>
              <a:srgbClr val="FF0000"/>
            </a:solidFill>
          </a:endParaRPr>
        </a:p>
      </dgm:t>
    </dgm:pt>
    <dgm:pt modelId="{DC796F84-1E6D-4B74-B258-10EB8FC3BC9D}" type="parTrans" cxnId="{32C79BF3-71FD-4EBF-B0F6-4656A6520B20}">
      <dgm:prSet/>
      <dgm:spPr/>
      <dgm:t>
        <a:bodyPr/>
        <a:lstStyle/>
        <a:p>
          <a:endParaRPr lang="ru-RU"/>
        </a:p>
      </dgm:t>
    </dgm:pt>
    <dgm:pt modelId="{904A99C9-5209-49AF-8142-6FB8BD54FFC8}" type="sibTrans" cxnId="{32C79BF3-71FD-4EBF-B0F6-4656A6520B20}">
      <dgm:prSet/>
      <dgm:spPr/>
      <dgm:t>
        <a:bodyPr/>
        <a:lstStyle/>
        <a:p>
          <a:endParaRPr lang="ru-RU"/>
        </a:p>
      </dgm:t>
    </dgm:pt>
    <dgm:pt modelId="{73CD4C4C-2FAA-4323-A558-6AD8B2BF0896}">
      <dgm:prSet phldrT="[Текст]"/>
      <dgm:spPr/>
      <dgm:t>
        <a:bodyPr/>
        <a:lstStyle/>
        <a:p>
          <a:r>
            <a:rPr lang="ru-RU" dirty="0" smtClean="0"/>
            <a:t>Кураторы групп</a:t>
          </a:r>
          <a:endParaRPr lang="ru-RU" dirty="0"/>
        </a:p>
      </dgm:t>
    </dgm:pt>
    <dgm:pt modelId="{B99EB5BA-936B-402F-977F-12DB6DA6E499}" type="parTrans" cxnId="{E65835B6-CC85-4565-89B4-87B3A9F3EEA7}">
      <dgm:prSet/>
      <dgm:spPr/>
      <dgm:t>
        <a:bodyPr/>
        <a:lstStyle/>
        <a:p>
          <a:endParaRPr lang="ru-RU"/>
        </a:p>
      </dgm:t>
    </dgm:pt>
    <dgm:pt modelId="{A39B27B3-13B8-4B34-AB9C-534FF01FCBA7}" type="sibTrans" cxnId="{E65835B6-CC85-4565-89B4-87B3A9F3EEA7}">
      <dgm:prSet/>
      <dgm:spPr/>
      <dgm:t>
        <a:bodyPr/>
        <a:lstStyle/>
        <a:p>
          <a:endParaRPr lang="ru-RU"/>
        </a:p>
      </dgm:t>
    </dgm:pt>
    <dgm:pt modelId="{0C078BE6-1738-4058-8C24-44BBDB286DC8}">
      <dgm:prSet phldrT="[Текст]"/>
      <dgm:spPr/>
      <dgm:t>
        <a:bodyPr/>
        <a:lstStyle/>
        <a:p>
          <a:r>
            <a:rPr lang="ru-RU" dirty="0" smtClean="0"/>
            <a:t>СТУДЕНТЫ</a:t>
          </a:r>
          <a:endParaRPr lang="ru-RU" dirty="0"/>
        </a:p>
      </dgm:t>
    </dgm:pt>
    <dgm:pt modelId="{E6A7CFD9-6ACD-44AB-B4DB-C1212174BD4C}" type="parTrans" cxnId="{04A62EEF-6278-4CA1-8998-FA033D96B997}">
      <dgm:prSet/>
      <dgm:spPr/>
      <dgm:t>
        <a:bodyPr/>
        <a:lstStyle/>
        <a:p>
          <a:endParaRPr lang="ru-RU"/>
        </a:p>
      </dgm:t>
    </dgm:pt>
    <dgm:pt modelId="{4802F4A8-5951-479B-9758-68D43789B829}" type="sibTrans" cxnId="{04A62EEF-6278-4CA1-8998-FA033D96B997}">
      <dgm:prSet/>
      <dgm:spPr/>
      <dgm:t>
        <a:bodyPr/>
        <a:lstStyle/>
        <a:p>
          <a:endParaRPr lang="ru-RU"/>
        </a:p>
      </dgm:t>
    </dgm:pt>
    <dgm:pt modelId="{7B873B30-6335-4B2C-B881-D977719C2488}">
      <dgm:prSet phldrT="[Текст]"/>
      <dgm:spPr/>
      <dgm:t>
        <a:bodyPr/>
        <a:lstStyle/>
        <a:p>
          <a:r>
            <a:rPr lang="ru-RU" dirty="0" smtClean="0"/>
            <a:t>Зам. директора по УМР</a:t>
          </a:r>
          <a:endParaRPr lang="ru-RU" dirty="0"/>
        </a:p>
      </dgm:t>
    </dgm:pt>
    <dgm:pt modelId="{BDC0E61D-B1F1-4B5E-864A-625D05795DF7}" type="parTrans" cxnId="{7990C8BD-4F0A-4987-976F-BE0F2E118DE4}">
      <dgm:prSet/>
      <dgm:spPr/>
      <dgm:t>
        <a:bodyPr/>
        <a:lstStyle/>
        <a:p>
          <a:endParaRPr lang="ru-RU"/>
        </a:p>
      </dgm:t>
    </dgm:pt>
    <dgm:pt modelId="{21FA5B89-62E7-4D9B-9831-68A78C8B7313}" type="sibTrans" cxnId="{7990C8BD-4F0A-4987-976F-BE0F2E118DE4}">
      <dgm:prSet/>
      <dgm:spPr/>
      <dgm:t>
        <a:bodyPr/>
        <a:lstStyle/>
        <a:p>
          <a:endParaRPr lang="ru-RU"/>
        </a:p>
      </dgm:t>
    </dgm:pt>
    <dgm:pt modelId="{E871D438-C1A1-4D47-BAA2-72D92D1B135D}">
      <dgm:prSet/>
      <dgm:spPr/>
      <dgm:t>
        <a:bodyPr/>
        <a:lstStyle/>
        <a:p>
          <a:r>
            <a:rPr lang="ru-RU" dirty="0" smtClean="0"/>
            <a:t>Я – Бизнесмен</a:t>
          </a:r>
          <a:endParaRPr lang="ru-RU" dirty="0"/>
        </a:p>
      </dgm:t>
    </dgm:pt>
    <dgm:pt modelId="{56D55CF9-93A8-453D-819D-49FC256C9CF5}" type="parTrans" cxnId="{FEABC419-3011-4A08-BEDD-CB95BE53D1F5}">
      <dgm:prSet/>
      <dgm:spPr/>
      <dgm:t>
        <a:bodyPr/>
        <a:lstStyle/>
        <a:p>
          <a:endParaRPr lang="ru-RU"/>
        </a:p>
      </dgm:t>
    </dgm:pt>
    <dgm:pt modelId="{4E6F5317-4159-4108-B346-E428C1FF1952}" type="sibTrans" cxnId="{FEABC419-3011-4A08-BEDD-CB95BE53D1F5}">
      <dgm:prSet/>
      <dgm:spPr/>
      <dgm:t>
        <a:bodyPr/>
        <a:lstStyle/>
        <a:p>
          <a:endParaRPr lang="ru-RU"/>
        </a:p>
      </dgm:t>
    </dgm:pt>
    <dgm:pt modelId="{6BAA5D8C-E9BB-4B69-AD27-06F3BA71C9FC}">
      <dgm:prSet/>
      <dgm:spPr/>
      <dgm:t>
        <a:bodyPr/>
        <a:lstStyle/>
        <a:p>
          <a:r>
            <a:rPr lang="ru-RU" dirty="0" smtClean="0"/>
            <a:t>Я - Патриот</a:t>
          </a:r>
          <a:endParaRPr lang="ru-RU" dirty="0"/>
        </a:p>
      </dgm:t>
    </dgm:pt>
    <dgm:pt modelId="{9A3809E5-B555-4109-902F-9842415EC15F}" type="parTrans" cxnId="{9139A0BF-AB8C-4B03-9E04-FB85EE07A400}">
      <dgm:prSet/>
      <dgm:spPr/>
      <dgm:t>
        <a:bodyPr/>
        <a:lstStyle/>
        <a:p>
          <a:endParaRPr lang="ru-RU"/>
        </a:p>
      </dgm:t>
    </dgm:pt>
    <dgm:pt modelId="{96948D69-0EFF-485F-A2F2-26434195367E}" type="sibTrans" cxnId="{9139A0BF-AB8C-4B03-9E04-FB85EE07A400}">
      <dgm:prSet/>
      <dgm:spPr/>
      <dgm:t>
        <a:bodyPr/>
        <a:lstStyle/>
        <a:p>
          <a:endParaRPr lang="ru-RU"/>
        </a:p>
      </dgm:t>
    </dgm:pt>
    <dgm:pt modelId="{D5D52C29-CE86-4528-90BE-CDA117B7D72E}">
      <dgm:prSet/>
      <dgm:spPr/>
      <dgm:t>
        <a:bodyPr/>
        <a:lstStyle/>
        <a:p>
          <a:r>
            <a:rPr lang="ru-RU" dirty="0" smtClean="0"/>
            <a:t>Я – Звезда</a:t>
          </a:r>
          <a:endParaRPr lang="ru-RU" dirty="0"/>
        </a:p>
      </dgm:t>
    </dgm:pt>
    <dgm:pt modelId="{33BB88AF-8DC7-4FEC-A7CF-DFF7DA997B0E}" type="parTrans" cxnId="{0407E434-72E7-4371-AA80-D159A9CBA264}">
      <dgm:prSet/>
      <dgm:spPr/>
      <dgm:t>
        <a:bodyPr/>
        <a:lstStyle/>
        <a:p>
          <a:endParaRPr lang="ru-RU"/>
        </a:p>
      </dgm:t>
    </dgm:pt>
    <dgm:pt modelId="{777B38FA-BD52-4C2F-8D66-9B8552E7C917}" type="sibTrans" cxnId="{0407E434-72E7-4371-AA80-D159A9CBA264}">
      <dgm:prSet/>
      <dgm:spPr/>
      <dgm:t>
        <a:bodyPr/>
        <a:lstStyle/>
        <a:p>
          <a:endParaRPr lang="ru-RU"/>
        </a:p>
      </dgm:t>
    </dgm:pt>
    <dgm:pt modelId="{7A646570-24C1-44C6-B681-EA19DE8631E2}">
      <dgm:prSet/>
      <dgm:spPr/>
      <dgm:t>
        <a:bodyPr/>
        <a:lstStyle/>
        <a:p>
          <a:r>
            <a:rPr lang="ru-RU" dirty="0" smtClean="0"/>
            <a:t>Я – Эколог</a:t>
          </a:r>
          <a:endParaRPr lang="ru-RU" dirty="0"/>
        </a:p>
      </dgm:t>
    </dgm:pt>
    <dgm:pt modelId="{3554C0F2-FE1C-47CF-BFEE-254C858AA1D5}" type="parTrans" cxnId="{B0A08CB9-B2FE-430D-B310-5373078FB82E}">
      <dgm:prSet/>
      <dgm:spPr/>
      <dgm:t>
        <a:bodyPr/>
        <a:lstStyle/>
        <a:p>
          <a:endParaRPr lang="ru-RU"/>
        </a:p>
      </dgm:t>
    </dgm:pt>
    <dgm:pt modelId="{1566002A-7D23-4B18-A038-89BAD4121190}" type="sibTrans" cxnId="{B0A08CB9-B2FE-430D-B310-5373078FB82E}">
      <dgm:prSet/>
      <dgm:spPr/>
      <dgm:t>
        <a:bodyPr/>
        <a:lstStyle/>
        <a:p>
          <a:endParaRPr lang="ru-RU"/>
        </a:p>
      </dgm:t>
    </dgm:pt>
    <dgm:pt modelId="{21AD329C-9DEC-48EE-81CE-2B3BB7AE6C5D}">
      <dgm:prSet/>
      <dgm:spPr/>
      <dgm:t>
        <a:bodyPr/>
        <a:lstStyle/>
        <a:p>
          <a:r>
            <a:rPr lang="ru-RU" dirty="0" smtClean="0"/>
            <a:t>Я – Спортсмен</a:t>
          </a:r>
          <a:endParaRPr lang="ru-RU" dirty="0"/>
        </a:p>
      </dgm:t>
    </dgm:pt>
    <dgm:pt modelId="{F17F9ED9-DBA9-4F79-9343-A816F40DA0F3}" type="parTrans" cxnId="{23640DD4-6279-4264-94BA-4209BABE62F9}">
      <dgm:prSet/>
      <dgm:spPr/>
      <dgm:t>
        <a:bodyPr/>
        <a:lstStyle/>
        <a:p>
          <a:endParaRPr lang="ru-RU"/>
        </a:p>
      </dgm:t>
    </dgm:pt>
    <dgm:pt modelId="{933B6C44-0644-4EE1-BDB1-B0B89EC58A89}" type="sibTrans" cxnId="{23640DD4-6279-4264-94BA-4209BABE62F9}">
      <dgm:prSet/>
      <dgm:spPr/>
      <dgm:t>
        <a:bodyPr/>
        <a:lstStyle/>
        <a:p>
          <a:endParaRPr lang="ru-RU"/>
        </a:p>
      </dgm:t>
    </dgm:pt>
    <dgm:pt modelId="{1FD17A6D-5B10-49A8-A402-C245E7A6B2AC}">
      <dgm:prSet/>
      <dgm:spPr/>
      <dgm:t>
        <a:bodyPr/>
        <a:lstStyle/>
        <a:p>
          <a:r>
            <a:rPr lang="ru-RU" dirty="0" smtClean="0"/>
            <a:t>Я – Профи</a:t>
          </a:r>
          <a:endParaRPr lang="ru-RU" dirty="0"/>
        </a:p>
      </dgm:t>
    </dgm:pt>
    <dgm:pt modelId="{C2C34CD0-2324-41C2-8921-E01FCB699551}" type="parTrans" cxnId="{A25713CC-3B05-45EE-BCC1-7BEEC0FAA9C3}">
      <dgm:prSet/>
      <dgm:spPr/>
      <dgm:t>
        <a:bodyPr/>
        <a:lstStyle/>
        <a:p>
          <a:endParaRPr lang="ru-RU"/>
        </a:p>
      </dgm:t>
    </dgm:pt>
    <dgm:pt modelId="{833BBBE5-F575-4DF7-B5AF-C97482893DE0}" type="sibTrans" cxnId="{A25713CC-3B05-45EE-BCC1-7BEEC0FAA9C3}">
      <dgm:prSet/>
      <dgm:spPr/>
      <dgm:t>
        <a:bodyPr/>
        <a:lstStyle/>
        <a:p>
          <a:endParaRPr lang="ru-RU"/>
        </a:p>
      </dgm:t>
    </dgm:pt>
    <dgm:pt modelId="{A1220EC7-3FE7-4895-99FB-8C7E1F95D290}">
      <dgm:prSet/>
      <dgm:spPr/>
      <dgm:t>
        <a:bodyPr/>
        <a:lstStyle/>
        <a:p>
          <a:endParaRPr lang="ru-RU" dirty="0"/>
        </a:p>
      </dgm:t>
    </dgm:pt>
    <dgm:pt modelId="{C4A2ECDB-9C8D-480B-B65A-B610E43E050C}" type="parTrans" cxnId="{349AAE82-9A95-4EEC-98DE-E9716B72A98F}">
      <dgm:prSet/>
      <dgm:spPr/>
      <dgm:t>
        <a:bodyPr/>
        <a:lstStyle/>
        <a:p>
          <a:endParaRPr lang="ru-RU"/>
        </a:p>
      </dgm:t>
    </dgm:pt>
    <dgm:pt modelId="{B5EE5E3F-4940-463F-84B0-0FA72621CFBD}" type="sibTrans" cxnId="{349AAE82-9A95-4EEC-98DE-E9716B72A98F}">
      <dgm:prSet/>
      <dgm:spPr/>
      <dgm:t>
        <a:bodyPr/>
        <a:lstStyle/>
        <a:p>
          <a:endParaRPr lang="ru-RU"/>
        </a:p>
      </dgm:t>
    </dgm:pt>
    <dgm:pt modelId="{636994EE-6F18-4D7F-9EA2-F0EDD63EAB79}">
      <dgm:prSet/>
      <dgm:spPr/>
      <dgm:t>
        <a:bodyPr/>
        <a:lstStyle/>
        <a:p>
          <a:r>
            <a:rPr lang="ru-RU" dirty="0" smtClean="0"/>
            <a:t>Я - Лидер</a:t>
          </a:r>
          <a:endParaRPr lang="ru-RU" dirty="0"/>
        </a:p>
      </dgm:t>
    </dgm:pt>
    <dgm:pt modelId="{A7A76DC6-90D1-440B-AB82-DACEFBACAB30}" type="parTrans" cxnId="{5430821A-6585-44DF-8995-968E287692DD}">
      <dgm:prSet/>
      <dgm:spPr/>
      <dgm:t>
        <a:bodyPr/>
        <a:lstStyle/>
        <a:p>
          <a:endParaRPr lang="ru-RU"/>
        </a:p>
      </dgm:t>
    </dgm:pt>
    <dgm:pt modelId="{9CA00473-DD74-4224-BEAE-8B5A3E492F12}" type="sibTrans" cxnId="{5430821A-6585-44DF-8995-968E287692DD}">
      <dgm:prSet/>
      <dgm:spPr/>
      <dgm:t>
        <a:bodyPr/>
        <a:lstStyle/>
        <a:p>
          <a:endParaRPr lang="ru-RU"/>
        </a:p>
      </dgm:t>
    </dgm:pt>
    <dgm:pt modelId="{33652193-E00D-4745-8AD0-D0C666F493B6}" type="pres">
      <dgm:prSet presAssocID="{78856D52-B75D-4040-BA04-FC77A9D70AF7}" presName="linearFlow" presStyleCnt="0">
        <dgm:presLayoutVars>
          <dgm:dir/>
          <dgm:animLvl val="lvl"/>
          <dgm:resizeHandles val="exact"/>
        </dgm:presLayoutVars>
      </dgm:prSet>
      <dgm:spPr/>
    </dgm:pt>
    <dgm:pt modelId="{ED804DFE-8B32-4596-B03C-5C461F707A8F}" type="pres">
      <dgm:prSet presAssocID="{B916FF91-FA9A-4291-AA3F-94E6036FB8C0}" presName="composite" presStyleCnt="0"/>
      <dgm:spPr/>
    </dgm:pt>
    <dgm:pt modelId="{11F40720-5B1F-4AE2-9178-220B9358146E}" type="pres">
      <dgm:prSet presAssocID="{B916FF91-FA9A-4291-AA3F-94E6036FB8C0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82DD93D5-00EE-4940-806B-8371B5939E30}" type="pres">
      <dgm:prSet presAssocID="{B916FF91-FA9A-4291-AA3F-94E6036FB8C0}" presName="parSh" presStyleLbl="node1" presStyleIdx="0" presStyleCnt="3"/>
      <dgm:spPr/>
    </dgm:pt>
    <dgm:pt modelId="{E787D53A-4C37-43AE-B758-66795C73EFD0}" type="pres">
      <dgm:prSet presAssocID="{B916FF91-FA9A-4291-AA3F-94E6036FB8C0}" presName="desTx" presStyleLbl="fgAcc1" presStyleIdx="0" presStyleCnt="3" custScaleX="11498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05DF20B-FAF0-4BBF-9C07-006EB8B37D4D}" type="pres">
      <dgm:prSet presAssocID="{88B562C8-908F-457B-91FC-546534B61978}" presName="sibTrans" presStyleLbl="sibTrans2D1" presStyleIdx="0" presStyleCnt="2"/>
      <dgm:spPr/>
    </dgm:pt>
    <dgm:pt modelId="{75EFBE42-96E0-4876-BD98-3D7192C2B4CD}" type="pres">
      <dgm:prSet presAssocID="{88B562C8-908F-457B-91FC-546534B61978}" presName="connTx" presStyleLbl="sibTrans2D1" presStyleIdx="0" presStyleCnt="2"/>
      <dgm:spPr/>
    </dgm:pt>
    <dgm:pt modelId="{CD2BC958-A369-436E-BBF8-D248706F9816}" type="pres">
      <dgm:prSet presAssocID="{899739CF-4BB8-455C-B6DF-3DA3D3A68581}" presName="composite" presStyleCnt="0"/>
      <dgm:spPr/>
    </dgm:pt>
    <dgm:pt modelId="{B7DD591E-85AA-44C8-B079-603DF3A37AD5}" type="pres">
      <dgm:prSet presAssocID="{899739CF-4BB8-455C-B6DF-3DA3D3A68581}" presName="parTx" presStyleLbl="node1" presStyleIdx="0" presStyleCnt="3">
        <dgm:presLayoutVars>
          <dgm:chMax val="0"/>
          <dgm:chPref val="0"/>
          <dgm:bulletEnabled val="1"/>
        </dgm:presLayoutVars>
      </dgm:prSet>
      <dgm:spPr/>
    </dgm:pt>
    <dgm:pt modelId="{0F71F77D-CF3A-4D1E-A3C6-FDE188852CCD}" type="pres">
      <dgm:prSet presAssocID="{899739CF-4BB8-455C-B6DF-3DA3D3A68581}" presName="parSh" presStyleLbl="node1" presStyleIdx="1" presStyleCnt="3"/>
      <dgm:spPr/>
    </dgm:pt>
    <dgm:pt modelId="{5FC55B88-C898-44FD-AAC4-55E9D460B29E}" type="pres">
      <dgm:prSet presAssocID="{899739CF-4BB8-455C-B6DF-3DA3D3A68581}" presName="desTx" presStyleLbl="fgAcc1" presStyleIdx="1" presStyleCnt="3" custScaleX="12328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2BED20-4CFF-4E74-A571-835D85C79B92}" type="pres">
      <dgm:prSet presAssocID="{904A99C9-5209-49AF-8142-6FB8BD54FFC8}" presName="sibTrans" presStyleLbl="sibTrans2D1" presStyleIdx="1" presStyleCnt="2"/>
      <dgm:spPr/>
    </dgm:pt>
    <dgm:pt modelId="{CDCBE3B1-5F60-47D3-8675-88ADCF646BC5}" type="pres">
      <dgm:prSet presAssocID="{904A99C9-5209-49AF-8142-6FB8BD54FFC8}" presName="connTx" presStyleLbl="sibTrans2D1" presStyleIdx="1" presStyleCnt="2"/>
      <dgm:spPr/>
    </dgm:pt>
    <dgm:pt modelId="{87FE7B8C-A274-4F4B-9B0A-C110A7085838}" type="pres">
      <dgm:prSet presAssocID="{73CD4C4C-2FAA-4323-A558-6AD8B2BF0896}" presName="composite" presStyleCnt="0"/>
      <dgm:spPr/>
    </dgm:pt>
    <dgm:pt modelId="{C29D9EB7-7547-4305-9D90-396A58A8699F}" type="pres">
      <dgm:prSet presAssocID="{73CD4C4C-2FAA-4323-A558-6AD8B2BF0896}" presName="parTx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CE45C80-A6D4-45A7-8DA6-DB5E59DDF7E0}" type="pres">
      <dgm:prSet presAssocID="{73CD4C4C-2FAA-4323-A558-6AD8B2BF0896}" presName="parSh" presStyleLbl="node1" presStyleIdx="2" presStyleCnt="3"/>
      <dgm:spPr/>
      <dgm:t>
        <a:bodyPr/>
        <a:lstStyle/>
        <a:p>
          <a:endParaRPr lang="ru-RU"/>
        </a:p>
      </dgm:t>
    </dgm:pt>
    <dgm:pt modelId="{0D6D493A-3097-4FF3-A402-D5FECB2FE615}" type="pres">
      <dgm:prSet presAssocID="{73CD4C4C-2FAA-4323-A558-6AD8B2BF0896}" presName="desTx" presStyleLbl="fgAcc1" presStyleIdx="2" presStyleCnt="3" custLinFactNeighborX="-2546" custLinFactNeighborY="10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0D186D5-C8F0-41F3-B033-F2D148CEDDAB}" type="presOf" srcId="{899739CF-4BB8-455C-B6DF-3DA3D3A68581}" destId="{0F71F77D-CF3A-4D1E-A3C6-FDE188852CCD}" srcOrd="1" destOrd="0" presId="urn:microsoft.com/office/officeart/2005/8/layout/process3"/>
    <dgm:cxn modelId="{DBA229F7-E7D2-44A6-BE20-808DAD9568E4}" type="presOf" srcId="{7A646570-24C1-44C6-B681-EA19DE8631E2}" destId="{5FC55B88-C898-44FD-AAC4-55E9D460B29E}" srcOrd="0" destOrd="3" presId="urn:microsoft.com/office/officeart/2005/8/layout/process3"/>
    <dgm:cxn modelId="{C2A27894-07A8-4F7B-B760-0332F0EE92D6}" type="presOf" srcId="{6BAA5D8C-E9BB-4B69-AD27-06F3BA71C9FC}" destId="{5FC55B88-C898-44FD-AAC4-55E9D460B29E}" srcOrd="0" destOrd="1" presId="urn:microsoft.com/office/officeart/2005/8/layout/process3"/>
    <dgm:cxn modelId="{1CE2DE10-F5E1-4060-88E0-1205E5E3C814}" type="presOf" srcId="{88B562C8-908F-457B-91FC-546534B61978}" destId="{105DF20B-FAF0-4BBF-9C07-006EB8B37D4D}" srcOrd="0" destOrd="0" presId="urn:microsoft.com/office/officeart/2005/8/layout/process3"/>
    <dgm:cxn modelId="{349AAE82-9A95-4EEC-98DE-E9716B72A98F}" srcId="{899739CF-4BB8-455C-B6DF-3DA3D3A68581}" destId="{A1220EC7-3FE7-4895-99FB-8C7E1F95D290}" srcOrd="7" destOrd="0" parTransId="{C4A2ECDB-9C8D-480B-B65A-B610E43E050C}" sibTransId="{B5EE5E3F-4940-463F-84B0-0FA72621CFBD}"/>
    <dgm:cxn modelId="{E65835B6-CC85-4565-89B4-87B3A9F3EEA7}" srcId="{78856D52-B75D-4040-BA04-FC77A9D70AF7}" destId="{73CD4C4C-2FAA-4323-A558-6AD8B2BF0896}" srcOrd="2" destOrd="0" parTransId="{B99EB5BA-936B-402F-977F-12DB6DA6E499}" sibTransId="{A39B27B3-13B8-4B34-AB9C-534FF01FCBA7}"/>
    <dgm:cxn modelId="{290DE56D-365D-419A-9DCA-811D2EC505DC}" type="presOf" srcId="{904A99C9-5209-49AF-8142-6FB8BD54FFC8}" destId="{B42BED20-4CFF-4E74-A571-835D85C79B92}" srcOrd="0" destOrd="0" presId="urn:microsoft.com/office/officeart/2005/8/layout/process3"/>
    <dgm:cxn modelId="{04A5ADA5-7F3F-4387-86B4-F2BFC0675D68}" type="presOf" srcId="{1FD17A6D-5B10-49A8-A402-C245E7A6B2AC}" destId="{5FC55B88-C898-44FD-AAC4-55E9D460B29E}" srcOrd="0" destOrd="5" presId="urn:microsoft.com/office/officeart/2005/8/layout/process3"/>
    <dgm:cxn modelId="{17EEEB54-54E6-41F6-92AD-6BFA42378DC2}" type="presOf" srcId="{7B873B30-6335-4B2C-B881-D977719C2488}" destId="{E787D53A-4C37-43AE-B758-66795C73EFD0}" srcOrd="0" destOrd="0" presId="urn:microsoft.com/office/officeart/2005/8/layout/process3"/>
    <dgm:cxn modelId="{0407E434-72E7-4371-AA80-D159A9CBA264}" srcId="{899739CF-4BB8-455C-B6DF-3DA3D3A68581}" destId="{D5D52C29-CE86-4528-90BE-CDA117B7D72E}" srcOrd="2" destOrd="0" parTransId="{33BB88AF-8DC7-4FEC-A7CF-DFF7DA997B0E}" sibTransId="{777B38FA-BD52-4C2F-8D66-9B8552E7C917}"/>
    <dgm:cxn modelId="{A25713CC-3B05-45EE-BCC1-7BEEC0FAA9C3}" srcId="{899739CF-4BB8-455C-B6DF-3DA3D3A68581}" destId="{1FD17A6D-5B10-49A8-A402-C245E7A6B2AC}" srcOrd="5" destOrd="0" parTransId="{C2C34CD0-2324-41C2-8921-E01FCB699551}" sibTransId="{833BBBE5-F575-4DF7-B5AF-C97482893DE0}"/>
    <dgm:cxn modelId="{9139A0BF-AB8C-4B03-9E04-FB85EE07A400}" srcId="{899739CF-4BB8-455C-B6DF-3DA3D3A68581}" destId="{6BAA5D8C-E9BB-4B69-AD27-06F3BA71C9FC}" srcOrd="1" destOrd="0" parTransId="{9A3809E5-B555-4109-902F-9842415EC15F}" sibTransId="{96948D69-0EFF-485F-A2F2-26434195367E}"/>
    <dgm:cxn modelId="{E9176CC5-EB4B-4619-A706-05E232A74247}" type="presOf" srcId="{A1220EC7-3FE7-4895-99FB-8C7E1F95D290}" destId="{5FC55B88-C898-44FD-AAC4-55E9D460B29E}" srcOrd="0" destOrd="7" presId="urn:microsoft.com/office/officeart/2005/8/layout/process3"/>
    <dgm:cxn modelId="{B23EFBAF-33B9-4F5B-8447-2B46D22D35A3}" srcId="{78856D52-B75D-4040-BA04-FC77A9D70AF7}" destId="{B916FF91-FA9A-4291-AA3F-94E6036FB8C0}" srcOrd="0" destOrd="0" parTransId="{233906BE-9A1B-4DED-9966-155EEF18DD5B}" sibTransId="{88B562C8-908F-457B-91FC-546534B61978}"/>
    <dgm:cxn modelId="{04A62EEF-6278-4CA1-8998-FA033D96B997}" srcId="{73CD4C4C-2FAA-4323-A558-6AD8B2BF0896}" destId="{0C078BE6-1738-4058-8C24-44BBDB286DC8}" srcOrd="0" destOrd="0" parTransId="{E6A7CFD9-6ACD-44AB-B4DB-C1212174BD4C}" sibTransId="{4802F4A8-5951-479B-9758-68D43789B829}"/>
    <dgm:cxn modelId="{D57E5226-FBCE-4837-AAAC-4D17FC650980}" type="presOf" srcId="{D5D52C29-CE86-4528-90BE-CDA117B7D72E}" destId="{5FC55B88-C898-44FD-AAC4-55E9D460B29E}" srcOrd="0" destOrd="2" presId="urn:microsoft.com/office/officeart/2005/8/layout/process3"/>
    <dgm:cxn modelId="{E6F60558-EA69-4A5D-9210-030F1971CFC4}" type="presOf" srcId="{21AD329C-9DEC-48EE-81CE-2B3BB7AE6C5D}" destId="{5FC55B88-C898-44FD-AAC4-55E9D460B29E}" srcOrd="0" destOrd="4" presId="urn:microsoft.com/office/officeart/2005/8/layout/process3"/>
    <dgm:cxn modelId="{91358325-40FF-465E-84FC-EF4F1A60D86B}" type="presOf" srcId="{904A99C9-5209-49AF-8142-6FB8BD54FFC8}" destId="{CDCBE3B1-5F60-47D3-8675-88ADCF646BC5}" srcOrd="1" destOrd="0" presId="urn:microsoft.com/office/officeart/2005/8/layout/process3"/>
    <dgm:cxn modelId="{32C79BF3-71FD-4EBF-B0F6-4656A6520B20}" srcId="{78856D52-B75D-4040-BA04-FC77A9D70AF7}" destId="{899739CF-4BB8-455C-B6DF-3DA3D3A68581}" srcOrd="1" destOrd="0" parTransId="{DC796F84-1E6D-4B74-B258-10EB8FC3BC9D}" sibTransId="{904A99C9-5209-49AF-8142-6FB8BD54FFC8}"/>
    <dgm:cxn modelId="{3068506B-3158-49A4-B0BC-41860E29B912}" type="presOf" srcId="{E871D438-C1A1-4D47-BAA2-72D92D1B135D}" destId="{5FC55B88-C898-44FD-AAC4-55E9D460B29E}" srcOrd="0" destOrd="0" presId="urn:microsoft.com/office/officeart/2005/8/layout/process3"/>
    <dgm:cxn modelId="{A2901874-DDBE-4FE3-A5E8-8112AE4BE434}" type="presOf" srcId="{73CD4C4C-2FAA-4323-A558-6AD8B2BF0896}" destId="{C29D9EB7-7547-4305-9D90-396A58A8699F}" srcOrd="0" destOrd="0" presId="urn:microsoft.com/office/officeart/2005/8/layout/process3"/>
    <dgm:cxn modelId="{902A06B6-C591-4C44-8079-3F926D1B463E}" type="presOf" srcId="{720002E4-5670-4B9E-917B-5E0CD92C0122}" destId="{E787D53A-4C37-43AE-B758-66795C73EFD0}" srcOrd="0" destOrd="1" presId="urn:microsoft.com/office/officeart/2005/8/layout/process3"/>
    <dgm:cxn modelId="{5406A775-EA7D-43BD-809D-4F1C4C71669B}" type="presOf" srcId="{78856D52-B75D-4040-BA04-FC77A9D70AF7}" destId="{33652193-E00D-4745-8AD0-D0C666F493B6}" srcOrd="0" destOrd="0" presId="urn:microsoft.com/office/officeart/2005/8/layout/process3"/>
    <dgm:cxn modelId="{23640DD4-6279-4264-94BA-4209BABE62F9}" srcId="{899739CF-4BB8-455C-B6DF-3DA3D3A68581}" destId="{21AD329C-9DEC-48EE-81CE-2B3BB7AE6C5D}" srcOrd="4" destOrd="0" parTransId="{F17F9ED9-DBA9-4F79-9343-A816F40DA0F3}" sibTransId="{933B6C44-0644-4EE1-BDB1-B0B89EC58A89}"/>
    <dgm:cxn modelId="{39D2E37E-D7B9-4150-965E-4FF0E01E2C77}" type="presOf" srcId="{88B562C8-908F-457B-91FC-546534B61978}" destId="{75EFBE42-96E0-4876-BD98-3D7192C2B4CD}" srcOrd="1" destOrd="0" presId="urn:microsoft.com/office/officeart/2005/8/layout/process3"/>
    <dgm:cxn modelId="{97939587-EFF2-44B2-9CB7-00E6FCD80C73}" type="presOf" srcId="{899739CF-4BB8-455C-B6DF-3DA3D3A68581}" destId="{B7DD591E-85AA-44C8-B079-603DF3A37AD5}" srcOrd="0" destOrd="0" presId="urn:microsoft.com/office/officeart/2005/8/layout/process3"/>
    <dgm:cxn modelId="{2BE6B5E7-1AD8-4F45-A04A-5F01ABCF8152}" type="presOf" srcId="{0C078BE6-1738-4058-8C24-44BBDB286DC8}" destId="{0D6D493A-3097-4FF3-A402-D5FECB2FE615}" srcOrd="0" destOrd="0" presId="urn:microsoft.com/office/officeart/2005/8/layout/process3"/>
    <dgm:cxn modelId="{7990C8BD-4F0A-4987-976F-BE0F2E118DE4}" srcId="{B916FF91-FA9A-4291-AA3F-94E6036FB8C0}" destId="{7B873B30-6335-4B2C-B881-D977719C2488}" srcOrd="0" destOrd="0" parTransId="{BDC0E61D-B1F1-4B5E-864A-625D05795DF7}" sibTransId="{21FA5B89-62E7-4D9B-9831-68A78C8B7313}"/>
    <dgm:cxn modelId="{5430821A-6585-44DF-8995-968E287692DD}" srcId="{899739CF-4BB8-455C-B6DF-3DA3D3A68581}" destId="{636994EE-6F18-4D7F-9EA2-F0EDD63EAB79}" srcOrd="6" destOrd="0" parTransId="{A7A76DC6-90D1-440B-AB82-DACEFBACAB30}" sibTransId="{9CA00473-DD74-4224-BEAE-8B5A3E492F12}"/>
    <dgm:cxn modelId="{FEABC419-3011-4A08-BEDD-CB95BE53D1F5}" srcId="{899739CF-4BB8-455C-B6DF-3DA3D3A68581}" destId="{E871D438-C1A1-4D47-BAA2-72D92D1B135D}" srcOrd="0" destOrd="0" parTransId="{56D55CF9-93A8-453D-819D-49FC256C9CF5}" sibTransId="{4E6F5317-4159-4108-B346-E428C1FF1952}"/>
    <dgm:cxn modelId="{7B3AFA24-2C59-4F98-B650-7AB25162DC74}" type="presOf" srcId="{636994EE-6F18-4D7F-9EA2-F0EDD63EAB79}" destId="{5FC55B88-C898-44FD-AAC4-55E9D460B29E}" srcOrd="0" destOrd="6" presId="urn:microsoft.com/office/officeart/2005/8/layout/process3"/>
    <dgm:cxn modelId="{7A59EB08-CBB9-49D6-85F6-A89A674F6E0A}" type="presOf" srcId="{B916FF91-FA9A-4291-AA3F-94E6036FB8C0}" destId="{11F40720-5B1F-4AE2-9178-220B9358146E}" srcOrd="0" destOrd="0" presId="urn:microsoft.com/office/officeart/2005/8/layout/process3"/>
    <dgm:cxn modelId="{28FB2F0B-B912-47FA-9497-4EF8E161D9C1}" type="presOf" srcId="{73CD4C4C-2FAA-4323-A558-6AD8B2BF0896}" destId="{7CE45C80-A6D4-45A7-8DA6-DB5E59DDF7E0}" srcOrd="1" destOrd="0" presId="urn:microsoft.com/office/officeart/2005/8/layout/process3"/>
    <dgm:cxn modelId="{B0A08CB9-B2FE-430D-B310-5373078FB82E}" srcId="{899739CF-4BB8-455C-B6DF-3DA3D3A68581}" destId="{7A646570-24C1-44C6-B681-EA19DE8631E2}" srcOrd="3" destOrd="0" parTransId="{3554C0F2-FE1C-47CF-BFEE-254C858AA1D5}" sibTransId="{1566002A-7D23-4B18-A038-89BAD4121190}"/>
    <dgm:cxn modelId="{3776F105-3627-4A1D-8498-939188ADC9D5}" type="presOf" srcId="{B916FF91-FA9A-4291-AA3F-94E6036FB8C0}" destId="{82DD93D5-00EE-4940-806B-8371B5939E30}" srcOrd="1" destOrd="0" presId="urn:microsoft.com/office/officeart/2005/8/layout/process3"/>
    <dgm:cxn modelId="{F0530B7C-1170-4216-B2FE-D1DAB7D7A99D}" srcId="{B916FF91-FA9A-4291-AA3F-94E6036FB8C0}" destId="{720002E4-5670-4B9E-917B-5E0CD92C0122}" srcOrd="1" destOrd="0" parTransId="{9002C275-A086-43E3-945D-3666FFB80226}" sibTransId="{4430DC78-13F5-4623-9C44-246C1C2BC1CD}"/>
    <dgm:cxn modelId="{BE3314EE-DC76-48B0-91FB-7EC5C94760E9}" type="presParOf" srcId="{33652193-E00D-4745-8AD0-D0C666F493B6}" destId="{ED804DFE-8B32-4596-B03C-5C461F707A8F}" srcOrd="0" destOrd="0" presId="urn:microsoft.com/office/officeart/2005/8/layout/process3"/>
    <dgm:cxn modelId="{01B08FBD-BEEF-4CB7-9794-2668A16DDFA6}" type="presParOf" srcId="{ED804DFE-8B32-4596-B03C-5C461F707A8F}" destId="{11F40720-5B1F-4AE2-9178-220B9358146E}" srcOrd="0" destOrd="0" presId="urn:microsoft.com/office/officeart/2005/8/layout/process3"/>
    <dgm:cxn modelId="{C9F1BE2C-EA13-4D88-8959-900D33AA1B3F}" type="presParOf" srcId="{ED804DFE-8B32-4596-B03C-5C461F707A8F}" destId="{82DD93D5-00EE-4940-806B-8371B5939E30}" srcOrd="1" destOrd="0" presId="urn:microsoft.com/office/officeart/2005/8/layout/process3"/>
    <dgm:cxn modelId="{2707F166-72EA-4570-A9A4-CA4A8762AF06}" type="presParOf" srcId="{ED804DFE-8B32-4596-B03C-5C461F707A8F}" destId="{E787D53A-4C37-43AE-B758-66795C73EFD0}" srcOrd="2" destOrd="0" presId="urn:microsoft.com/office/officeart/2005/8/layout/process3"/>
    <dgm:cxn modelId="{D22661B0-E0C9-4A82-AFF8-CFFABA2A476B}" type="presParOf" srcId="{33652193-E00D-4745-8AD0-D0C666F493B6}" destId="{105DF20B-FAF0-4BBF-9C07-006EB8B37D4D}" srcOrd="1" destOrd="0" presId="urn:microsoft.com/office/officeart/2005/8/layout/process3"/>
    <dgm:cxn modelId="{CF08DDBF-DFC5-434C-96E6-C014CF6B5AA7}" type="presParOf" srcId="{105DF20B-FAF0-4BBF-9C07-006EB8B37D4D}" destId="{75EFBE42-96E0-4876-BD98-3D7192C2B4CD}" srcOrd="0" destOrd="0" presId="urn:microsoft.com/office/officeart/2005/8/layout/process3"/>
    <dgm:cxn modelId="{4A696A82-D931-4566-ADDB-0F00F57B3160}" type="presParOf" srcId="{33652193-E00D-4745-8AD0-D0C666F493B6}" destId="{CD2BC958-A369-436E-BBF8-D248706F9816}" srcOrd="2" destOrd="0" presId="urn:microsoft.com/office/officeart/2005/8/layout/process3"/>
    <dgm:cxn modelId="{40F581BA-AF4A-4D79-BC93-EBE531FA3283}" type="presParOf" srcId="{CD2BC958-A369-436E-BBF8-D248706F9816}" destId="{B7DD591E-85AA-44C8-B079-603DF3A37AD5}" srcOrd="0" destOrd="0" presId="urn:microsoft.com/office/officeart/2005/8/layout/process3"/>
    <dgm:cxn modelId="{0E38A3EB-242A-4ACC-B523-9D8F9CDAD15A}" type="presParOf" srcId="{CD2BC958-A369-436E-BBF8-D248706F9816}" destId="{0F71F77D-CF3A-4D1E-A3C6-FDE188852CCD}" srcOrd="1" destOrd="0" presId="urn:microsoft.com/office/officeart/2005/8/layout/process3"/>
    <dgm:cxn modelId="{7F872A8B-6826-4A6F-9E9A-A2279707E4D1}" type="presParOf" srcId="{CD2BC958-A369-436E-BBF8-D248706F9816}" destId="{5FC55B88-C898-44FD-AAC4-55E9D460B29E}" srcOrd="2" destOrd="0" presId="urn:microsoft.com/office/officeart/2005/8/layout/process3"/>
    <dgm:cxn modelId="{AB329A34-97B6-47BF-A2FD-2332CD029192}" type="presParOf" srcId="{33652193-E00D-4745-8AD0-D0C666F493B6}" destId="{B42BED20-4CFF-4E74-A571-835D85C79B92}" srcOrd="3" destOrd="0" presId="urn:microsoft.com/office/officeart/2005/8/layout/process3"/>
    <dgm:cxn modelId="{6EE3FB77-DCE0-480F-83C7-7DBF450555EC}" type="presParOf" srcId="{B42BED20-4CFF-4E74-A571-835D85C79B92}" destId="{CDCBE3B1-5F60-47D3-8675-88ADCF646BC5}" srcOrd="0" destOrd="0" presId="urn:microsoft.com/office/officeart/2005/8/layout/process3"/>
    <dgm:cxn modelId="{F4410D6C-8140-4CA9-8878-CE4A8C93AC9C}" type="presParOf" srcId="{33652193-E00D-4745-8AD0-D0C666F493B6}" destId="{87FE7B8C-A274-4F4B-9B0A-C110A7085838}" srcOrd="4" destOrd="0" presId="urn:microsoft.com/office/officeart/2005/8/layout/process3"/>
    <dgm:cxn modelId="{DDE72694-E0A1-4BD5-91D1-12DCCD9F328B}" type="presParOf" srcId="{87FE7B8C-A274-4F4B-9B0A-C110A7085838}" destId="{C29D9EB7-7547-4305-9D90-396A58A8699F}" srcOrd="0" destOrd="0" presId="urn:microsoft.com/office/officeart/2005/8/layout/process3"/>
    <dgm:cxn modelId="{DFD3DE6F-70D9-4FD5-A49B-9AB6BB8578E4}" type="presParOf" srcId="{87FE7B8C-A274-4F4B-9B0A-C110A7085838}" destId="{7CE45C80-A6D4-45A7-8DA6-DB5E59DDF7E0}" srcOrd="1" destOrd="0" presId="urn:microsoft.com/office/officeart/2005/8/layout/process3"/>
    <dgm:cxn modelId="{7679A130-DA83-47C7-AE16-1371BB188A73}" type="presParOf" srcId="{87FE7B8C-A274-4F4B-9B0A-C110A7085838}" destId="{0D6D493A-3097-4FF3-A402-D5FECB2FE615}" srcOrd="2" destOrd="0" presId="urn:microsoft.com/office/officeart/2005/8/layout/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DD93D5-00EE-4940-806B-8371B5939E30}">
      <dsp:nvSpPr>
        <dsp:cNvPr id="0" name=""/>
        <dsp:cNvSpPr/>
      </dsp:nvSpPr>
      <dsp:spPr>
        <a:xfrm>
          <a:off x="2505" y="865518"/>
          <a:ext cx="1569569" cy="84994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0"/>
              <a:satOff val="0"/>
              <a:lumOff val="0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FF0000"/>
              </a:solidFill>
            </a:rPr>
            <a:t>Координаторы проекта</a:t>
          </a:r>
          <a:endParaRPr lang="ru-RU" sz="1500" kern="1200" dirty="0">
            <a:solidFill>
              <a:srgbClr val="FF0000"/>
            </a:solidFill>
          </a:endParaRPr>
        </a:p>
      </dsp:txBody>
      <dsp:txXfrm>
        <a:off x="2505" y="865518"/>
        <a:ext cx="1569569" cy="566631"/>
      </dsp:txXfrm>
    </dsp:sp>
    <dsp:sp modelId="{E787D53A-4C37-43AE-B758-66795C73EFD0}">
      <dsp:nvSpPr>
        <dsp:cNvPr id="0" name=""/>
        <dsp:cNvSpPr/>
      </dsp:nvSpPr>
      <dsp:spPr>
        <a:xfrm>
          <a:off x="206407" y="1432150"/>
          <a:ext cx="1804722" cy="2548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Зам. директора по УМР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Зам. директора по ВР </a:t>
          </a:r>
          <a:endParaRPr lang="ru-RU" sz="1500" kern="1200" dirty="0"/>
        </a:p>
      </dsp:txBody>
      <dsp:txXfrm>
        <a:off x="259266" y="1485009"/>
        <a:ext cx="1699004" cy="2443250"/>
      </dsp:txXfrm>
    </dsp:sp>
    <dsp:sp modelId="{105DF20B-FAF0-4BBF-9C07-006EB8B37D4D}">
      <dsp:nvSpPr>
        <dsp:cNvPr id="0" name=""/>
        <dsp:cNvSpPr/>
      </dsp:nvSpPr>
      <dsp:spPr>
        <a:xfrm>
          <a:off x="1839410" y="953445"/>
          <a:ext cx="566750" cy="390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1839410" y="1031600"/>
        <a:ext cx="449517" cy="234467"/>
      </dsp:txXfrm>
    </dsp:sp>
    <dsp:sp modelId="{0F71F77D-CF3A-4D1E-A3C6-FDE188852CCD}">
      <dsp:nvSpPr>
        <dsp:cNvPr id="0" name=""/>
        <dsp:cNvSpPr/>
      </dsp:nvSpPr>
      <dsp:spPr>
        <a:xfrm>
          <a:off x="2641415" y="865518"/>
          <a:ext cx="1569569" cy="849947"/>
        </a:xfrm>
        <a:prstGeom prst="roundRect">
          <a:avLst>
            <a:gd name="adj" fmla="val 10000"/>
          </a:avLst>
        </a:prstGeom>
        <a:solidFill>
          <a:schemeClr val="accent5">
            <a:hueOff val="4085978"/>
            <a:satOff val="2788"/>
            <a:lumOff val="-7843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4085978"/>
              <a:satOff val="2788"/>
              <a:lumOff val="-7843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>
              <a:solidFill>
                <a:srgbClr val="FF0000"/>
              </a:solidFill>
            </a:rPr>
            <a:t>Кураторы проекта</a:t>
          </a:r>
          <a:endParaRPr lang="ru-RU" sz="1500" kern="1200" dirty="0">
            <a:solidFill>
              <a:srgbClr val="FF0000"/>
            </a:solidFill>
          </a:endParaRPr>
        </a:p>
      </dsp:txBody>
      <dsp:txXfrm>
        <a:off x="2641415" y="865518"/>
        <a:ext cx="1569569" cy="566631"/>
      </dsp:txXfrm>
    </dsp:sp>
    <dsp:sp modelId="{5FC55B88-C898-44FD-AAC4-55E9D460B29E}">
      <dsp:nvSpPr>
        <dsp:cNvPr id="0" name=""/>
        <dsp:cNvSpPr/>
      </dsp:nvSpPr>
      <dsp:spPr>
        <a:xfrm>
          <a:off x="2780195" y="1432150"/>
          <a:ext cx="1934965" cy="2548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Я – Бизнесмен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Я - Патриот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Я – Звезда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Я – Эколог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Я – Спортсмен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Я – Профи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Я - Лидер</a:t>
          </a: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2836868" y="1488823"/>
        <a:ext cx="1821619" cy="2435622"/>
      </dsp:txXfrm>
    </dsp:sp>
    <dsp:sp modelId="{B42BED20-4CFF-4E74-A571-835D85C79B92}">
      <dsp:nvSpPr>
        <dsp:cNvPr id="0" name=""/>
        <dsp:cNvSpPr/>
      </dsp:nvSpPr>
      <dsp:spPr>
        <a:xfrm>
          <a:off x="4494600" y="953445"/>
          <a:ext cx="601264" cy="390777"/>
        </a:xfrm>
        <a:prstGeom prst="rightArrow">
          <a:avLst>
            <a:gd name="adj1" fmla="val 60000"/>
            <a:gd name="adj2" fmla="val 5000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-182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/>
        </a:p>
      </dsp:txBody>
      <dsp:txXfrm>
        <a:off x="4494600" y="1031600"/>
        <a:ext cx="484031" cy="234467"/>
      </dsp:txXfrm>
    </dsp:sp>
    <dsp:sp modelId="{7CE45C80-A6D4-45A7-8DA6-DB5E59DDF7E0}">
      <dsp:nvSpPr>
        <dsp:cNvPr id="0" name=""/>
        <dsp:cNvSpPr/>
      </dsp:nvSpPr>
      <dsp:spPr>
        <a:xfrm>
          <a:off x="5345446" y="865518"/>
          <a:ext cx="1569569" cy="849947"/>
        </a:xfrm>
        <a:prstGeom prst="roundRect">
          <a:avLst>
            <a:gd name="adj" fmla="val 10000"/>
          </a:avLst>
        </a:prstGeom>
        <a:solidFill>
          <a:schemeClr val="accent5">
            <a:hueOff val="8171956"/>
            <a:satOff val="5577"/>
            <a:lumOff val="-15685"/>
            <a:alphaOff val="0"/>
          </a:schemeClr>
        </a:solidFill>
        <a:ln>
          <a:noFill/>
        </a:ln>
        <a:effectLst>
          <a:outerShdw blurRad="39000" dist="25400" dir="5400000" rotWithShape="0">
            <a:schemeClr val="accent5">
              <a:hueOff val="8171956"/>
              <a:satOff val="5577"/>
              <a:lumOff val="-15685"/>
              <a:alphaOff val="0"/>
              <a:shade val="33000"/>
              <a:alpha val="83000"/>
            </a:scheme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57150" numCol="1" spcCol="1270" anchor="t" anchorCtr="0">
          <a:noAutofit/>
        </a:bodyPr>
        <a:lstStyle/>
        <a:p>
          <a:pPr lvl="0" algn="l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Кураторы групп</a:t>
          </a:r>
          <a:endParaRPr lang="ru-RU" sz="1500" kern="1200" dirty="0"/>
        </a:p>
      </dsp:txBody>
      <dsp:txXfrm>
        <a:off x="5345446" y="865518"/>
        <a:ext cx="1569569" cy="566631"/>
      </dsp:txXfrm>
    </dsp:sp>
    <dsp:sp modelId="{0D6D493A-3097-4FF3-A402-D5FECB2FE615}">
      <dsp:nvSpPr>
        <dsp:cNvPr id="0" name=""/>
        <dsp:cNvSpPr/>
      </dsp:nvSpPr>
      <dsp:spPr>
        <a:xfrm>
          <a:off x="5626963" y="1459245"/>
          <a:ext cx="1569569" cy="25489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500" kern="1200" dirty="0" smtClean="0"/>
            <a:t>СТУДЕНТЫ</a:t>
          </a:r>
          <a:endParaRPr lang="ru-RU" sz="1500" kern="1200" dirty="0"/>
        </a:p>
      </dsp:txBody>
      <dsp:txXfrm>
        <a:off x="5672934" y="1505216"/>
        <a:ext cx="1477627" cy="24570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3">
  <dgm:title val=""/>
  <dgm:desc val=""/>
  <dgm:catLst>
    <dgm:cat type="process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3" destOrd="0"/>
        <dgm:cxn modelId="12" srcId="1" destId="11" srcOrd="0" destOrd="0"/>
        <dgm:cxn modelId="23" srcId="2" destId="21" srcOrd="0" destOrd="0"/>
        <dgm:cxn modelId="34" srcId="3" destId="31" srcOrd="0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" refType="w"/>
      <dgm:constr type="w" for="ch" ptType="sibTrans" refType="w" refFor="ch" refForName="composite" fact="0.3333"/>
      <dgm:constr type="w" for="des" forName="parTx"/>
      <dgm:constr type="h" for="des" forName="parTx" op="equ"/>
      <dgm:constr type="h" for="des" forName="parSh" op="equ"/>
      <dgm:constr type="w" for="des" forName="desTx"/>
      <dgm:constr type="h" for="des" forName="desTx" op="equ"/>
      <dgm:constr type="w" for="des" forName="parSh"/>
      <dgm:constr type="primFontSz" for="des" forName="parTx" val="65"/>
      <dgm:constr type="secFontSz" for="des" forName="desTx" refType="primFontSz" refFor="des" refForName="parTx" op="equ"/>
      <dgm:constr type="primFontSz" for="des" forName="connTx" refType="primFontSz" refFor="des" refForName="parTx" fact="0.8"/>
      <dgm:constr type="primFontSz" for="des" forName="connTx" refType="primFontSz" refFor="des" refForName="parTx" op="lte" fact="0.8"/>
      <dgm:constr type="h" for="des" forName="parTx" refType="primFontSz" refFor="des" refForName="parTx" fact="0.8"/>
      <dgm:constr type="h" for="des" forName="parSh" refType="primFontSz" refFor="des" refForName="parTx" fact="1.2"/>
      <dgm:constr type="h" for="des" forName="desTx" refType="primFontSz" refFor="des" refForName="parTx" fact="1.6"/>
      <dgm:constr type="h" for="des" forName="parSh" refType="h" refFor="des" refForName="parTx" op="lte" fact="1.5"/>
      <dgm:constr type="h" for="des" forName="parSh" refType="h" refFor="des" refForName="parTx" op="gte" fact="1.5"/>
    </dgm:constrLst>
    <dgm:ruleLst>
      <dgm:rule type="w" for="ch" forName="composite" val="0" fact="NaN" max="NaN"/>
      <dgm:rule type="primFontSz" for="des" forName="parTx" val="5" fact="NaN" max="NaN"/>
    </dgm:ruleLst>
    <dgm:forEach name="Name3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func="var" arg="dir" op="equ" val="norm">
            <dgm:constrLst>
              <dgm:constr type="h" refType="w" fact="1000"/>
              <dgm:constr type="l" for="ch" forName="parTx"/>
              <dgm:constr type="w" for="ch" forName="parTx" refType="w" fact="0.83"/>
              <dgm:constr type="t" for="ch" forName="parTx"/>
              <dgm:constr type="l" for="ch" forName="parSh"/>
              <dgm:constr type="w" for="ch" forName="parSh" refType="w" refFor="ch" refForName="parTx"/>
              <dgm:constr type="t" for="ch" forName="parSh"/>
              <dgm:constr type="l" for="ch" forName="desTx" refType="w" fact="0.17"/>
              <dgm:constr type="w" for="ch" forName="desTx" refType="w" refFor="ch" refForName="parTx"/>
              <dgm:constr type="t" for="ch" forName="desTx" refType="h" refFor="ch" refForName="parTx"/>
            </dgm:constrLst>
          </dgm:if>
          <dgm:else name="Name6">
            <dgm:constrLst>
              <dgm:constr type="h" refType="w" fact="1000"/>
              <dgm:constr type="l" for="ch" forName="parTx" refType="w" fact="0.17"/>
              <dgm:constr type="w" for="ch" forName="parTx" refType="w" fact="0.83"/>
              <dgm:constr type="t" for="ch" forName="parTx"/>
              <dgm:constr type="l" for="ch" forName="parSh" refType="w" fact="0.15"/>
              <dgm:constr type="w" for="ch" forName="parSh" refType="w" refFor="ch" refForName="parTx"/>
              <dgm:constr type="t" for="ch" forName="parSh"/>
              <dgm:constr type="l" for="ch" forName="desTx"/>
              <dgm:constr type="w" for="ch" forName="desTx" refType="w" refFor="ch" refForName="parTx"/>
              <dgm:constr type="t" for="ch" forName="desTx" refType="h" refFor="ch" refForName="parTx"/>
            </dgm:constrLst>
          </dgm:else>
        </dgm:choose>
        <dgm:ruleLst>
          <dgm:rule type="h" val="INF" fact="NaN" max="NaN"/>
        </dgm:ruleLst>
        <dgm:layoutNode name="parTx">
          <dgm:varLst>
            <dgm:chMax val="0"/>
            <dgm:chPref val="0"/>
            <dgm:bulletEnabled val="1"/>
          </dgm:varLst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 zOrderOff="1" hideGeom="1">
            <dgm:adjLst>
              <dgm:adj idx="1" val="0.1"/>
            </dgm:adjLst>
          </dgm:shape>
          <dgm:presOf axis="self" ptType="node"/>
          <dgm:constrLst>
            <dgm:constr type="h" refType="w" op="lte" fact="0.4"/>
            <dgm:constr type="bMarg" refType="primFontSz" fact="0.3"/>
            <dgm:constr type="h"/>
          </dgm:constrLst>
          <dgm:ruleLst>
            <dgm:rule type="h" val="INF" fact="NaN" max="NaN"/>
          </dgm:ruleLst>
        </dgm:layoutNode>
        <dgm:layoutNode name="parSh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 ptType="node"/>
          <dgm:constrLst>
            <dgm:constr type="h"/>
          </dgm:constrLst>
          <dgm:ruleLst/>
        </dgm:layoutNode>
        <dgm:layoutNode name="desTx" styleLbl="fgAcc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oundRect" r:blip="">
            <dgm:adjLst>
              <dgm:adj idx="1" val="0.1"/>
            </dgm:adjLst>
          </dgm:shape>
          <dgm:presOf axis="des" ptType="node"/>
          <dgm:constrLst>
            <dgm:constr type="secFontSz" val="65"/>
            <dgm:constr type="primFontSz" refType="secFontSz"/>
            <dgm:constr type="h"/>
          </dgm:constrLst>
          <dgm:ruleLst>
            <dgm:rule type="h" val="INF" fact="NaN" max="NaN"/>
          </dgm:ruleLst>
        </dgm:layoutNode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  <dgm:param type="srcNode" val="parTx"/>
            <dgm:param type="dstNode" val="parTx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Tx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E4103882-6E0C-4720-BA96-1186DCAEBFBD}" type="datetimeFigureOut">
              <a:rPr lang="ru-RU" smtClean="0"/>
              <a:t>09.01.2022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4CCD22A-8F86-44CA-B744-40D765D4F1F6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Relationship Id="rId9" Type="http://schemas.openxmlformats.org/officeDocument/2006/relationships/image" Target="../media/image1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320628" y="3633758"/>
            <a:ext cx="5105400" cy="2004072"/>
          </a:xfrm>
        </p:spPr>
        <p:txBody>
          <a:bodyPr/>
          <a:lstStyle/>
          <a:p>
            <a:pPr algn="ctr"/>
            <a:r>
              <a:rPr lang="ru-RU" sz="3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Проектная деятельность как фактор реализации</a:t>
            </a:r>
            <a:br>
              <a:rPr lang="ru-RU" sz="3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r>
              <a:rPr lang="ru-RU" sz="3200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персонализированной воспитательной работы</a:t>
            </a:r>
            <a:endParaRPr lang="ru-RU" sz="3200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19872" y="376989"/>
            <a:ext cx="5114778" cy="557192"/>
          </a:xfrm>
        </p:spPr>
        <p:txBody>
          <a:bodyPr/>
          <a:lstStyle/>
          <a:p>
            <a:pPr algn="ctr"/>
            <a:r>
              <a:rPr lang="ru-RU" dirty="0" smtClean="0"/>
              <a:t>Педагогическое совещание</a:t>
            </a:r>
            <a:endParaRPr lang="ru-RU" dirty="0"/>
          </a:p>
        </p:txBody>
      </p:sp>
      <p:pic>
        <p:nvPicPr>
          <p:cNvPr id="1026" name="Picture 2" descr="C:\Users\Семья\Desktop\Папка Мамы\Баннер\ttt_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3"/>
            <a:ext cx="2051720" cy="105903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9" y="1556792"/>
            <a:ext cx="2051720" cy="30790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TextBox 5"/>
          <p:cNvSpPr txBox="1"/>
          <p:nvPr/>
        </p:nvSpPr>
        <p:spPr>
          <a:xfrm>
            <a:off x="251520" y="4869160"/>
            <a:ext cx="2267745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Кузнецова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Галина</a:t>
            </a:r>
          </a:p>
          <a:p>
            <a:pPr algn="ctr"/>
            <a:r>
              <a:rPr lang="ru-RU" sz="2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Леонидовна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1124744"/>
            <a:ext cx="5915025" cy="21621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160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85" t="21874" r="8008" b="29007"/>
          <a:stretch/>
        </p:blipFill>
        <p:spPr>
          <a:xfrm>
            <a:off x="1907704" y="260648"/>
            <a:ext cx="4583430" cy="1485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49805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7232"/>
          <a:stretch/>
        </p:blipFill>
        <p:spPr>
          <a:xfrm>
            <a:off x="1187624" y="188640"/>
            <a:ext cx="5915025" cy="1357154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280" y="4257401"/>
            <a:ext cx="2947912" cy="21638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6676" y="2461960"/>
            <a:ext cx="3316106" cy="2149396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208" y="2996952"/>
            <a:ext cx="3138984" cy="1503942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699920"/>
            <a:ext cx="2996656" cy="152408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36842" y="4941168"/>
            <a:ext cx="2891880" cy="1231308"/>
          </a:xfrm>
          <a:prstGeom prst="rect">
            <a:avLst/>
          </a:prstGeom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0138" y="2933160"/>
            <a:ext cx="2471270" cy="1897160"/>
          </a:xfrm>
          <a:prstGeom prst="rect">
            <a:avLst/>
          </a:prstGeom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5497" y="1670140"/>
            <a:ext cx="2865911" cy="1553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83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Структура Проектной деятельности</a:t>
            </a:r>
            <a:endParaRPr lang="ru-RU" dirty="0"/>
          </a:p>
        </p:txBody>
      </p:sp>
      <p:graphicFrame>
        <p:nvGraphicFramePr>
          <p:cNvPr id="12" name="Объект 1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813630"/>
              </p:ext>
            </p:extLst>
          </p:nvPr>
        </p:nvGraphicFramePr>
        <p:xfrm>
          <a:off x="457200" y="1609725"/>
          <a:ext cx="7239000" cy="48466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7514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32656"/>
            <a:ext cx="5915025" cy="216217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11560" y="2744053"/>
            <a:ext cx="7344816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План персонализированной воспитательной работы техникума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Календарный план мероприятий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Мобильное приложение «ТТТерритория»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37896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7564" y="260648"/>
            <a:ext cx="7239000" cy="55432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Мобильное приложение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72611" y="2852936"/>
            <a:ext cx="1195333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852936"/>
            <a:ext cx="1195333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467" y="1412776"/>
            <a:ext cx="1195333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8104" y="2852936"/>
            <a:ext cx="1195333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8755" y="1484784"/>
            <a:ext cx="1195333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3050" y="1484784"/>
            <a:ext cx="1195334" cy="259228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1853807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676</TotalTime>
  <Words>66</Words>
  <Application>Microsoft Office PowerPoint</Application>
  <PresentationFormat>Экран (4:3)</PresentationFormat>
  <Paragraphs>23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Изящная</vt:lpstr>
      <vt:lpstr>Проектная деятельность как фактор реализации персонализированной воспитательной работы</vt:lpstr>
      <vt:lpstr>Презентация PowerPoint</vt:lpstr>
      <vt:lpstr>Презентация PowerPoint</vt:lpstr>
      <vt:lpstr>Структура Проектной деятельности</vt:lpstr>
      <vt:lpstr>Презентация PowerPoint</vt:lpstr>
      <vt:lpstr>Мобильное приложение</vt:lpstr>
    </vt:vector>
  </TitlesOfParts>
  <Company>StartSoft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Семья</dc:creator>
  <cp:lastModifiedBy>Семья</cp:lastModifiedBy>
  <cp:revision>51</cp:revision>
  <dcterms:created xsi:type="dcterms:W3CDTF">2021-11-09T18:11:23Z</dcterms:created>
  <dcterms:modified xsi:type="dcterms:W3CDTF">2022-01-09T19:38:35Z</dcterms:modified>
</cp:coreProperties>
</file>