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86" r:id="rId4"/>
    <p:sldId id="287" r:id="rId5"/>
    <p:sldId id="288" r:id="rId6"/>
    <p:sldId id="290" r:id="rId7"/>
    <p:sldId id="291" r:id="rId8"/>
    <p:sldId id="289" r:id="rId9"/>
    <p:sldId id="259" r:id="rId10"/>
    <p:sldId id="258" r:id="rId11"/>
    <p:sldId id="284" r:id="rId12"/>
    <p:sldId id="262" r:id="rId13"/>
    <p:sldId id="263" r:id="rId14"/>
    <p:sldId id="268" r:id="rId15"/>
    <p:sldId id="270" r:id="rId16"/>
    <p:sldId id="285" r:id="rId17"/>
    <p:sldId id="274" r:id="rId18"/>
    <p:sldId id="276" r:id="rId19"/>
    <p:sldId id="278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5DEB06E-3E86-43D0-9107-16706E57422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 между требованиями ФГОС СПО по формированию общих компетенций у выпускников профессиональных образовательных организаций и недостаточно высоким уровнем их </a:t>
          </a:r>
          <a:r>
            <a:rPr lang="ru-RU" sz="1600" dirty="0" err="1" smtClean="0"/>
            <a:t>сформированности</a:t>
          </a:r>
          <a:r>
            <a:rPr lang="ru-RU" sz="1600" dirty="0" smtClean="0"/>
            <a:t> у выпускников системы профессионального образования;</a:t>
          </a:r>
          <a:endParaRPr lang="ru-RU" sz="1600" dirty="0"/>
        </a:p>
      </dgm:t>
    </dgm:pt>
    <dgm:pt modelId="{E1346B04-E5D4-47F7-A25D-F108C1BB25D5}" type="parTrans" cxnId="{901EF4CD-42A6-4E0F-B78C-93C7769085E8}">
      <dgm:prSet/>
      <dgm:spPr/>
      <dgm:t>
        <a:bodyPr/>
        <a:lstStyle/>
        <a:p>
          <a:endParaRPr lang="ru-RU"/>
        </a:p>
      </dgm:t>
    </dgm:pt>
    <dgm:pt modelId="{E7EE47E7-93BC-4D9F-94BA-93AB7AE6D3FF}" type="sibTrans" cxnId="{901EF4CD-42A6-4E0F-B78C-93C7769085E8}">
      <dgm:prSet/>
      <dgm:spPr/>
      <dgm:t>
        <a:bodyPr/>
        <a:lstStyle/>
        <a:p>
          <a:endParaRPr lang="ru-RU"/>
        </a:p>
      </dgm:t>
    </dgm:pt>
    <dgm:pt modelId="{399CE5D8-85E8-4AAF-8550-5737212A747B}">
      <dgm:prSet phldrT="[Текст]" custT="1"/>
      <dgm:spPr/>
      <dgm:t>
        <a:bodyPr/>
        <a:lstStyle/>
        <a:p>
          <a:r>
            <a:rPr lang="ru-RU" sz="1600" dirty="0" smtClean="0"/>
            <a:t> между необходимостью осуществления систематической работы по воспитанию личности с использованием проектного подхода и недостаточной разработанностью теоретических аспектов данной проблемы в педагогической науке и практике;</a:t>
          </a:r>
          <a:endParaRPr lang="ru-RU" sz="1600" dirty="0"/>
        </a:p>
      </dgm:t>
    </dgm:pt>
    <dgm:pt modelId="{0DC4D855-26FF-4D63-BCAC-0D22E1BBC0CF}" type="parTrans" cxnId="{7D4B1102-F610-4D17-B525-84D17E12A8B3}">
      <dgm:prSet/>
      <dgm:spPr/>
      <dgm:t>
        <a:bodyPr/>
        <a:lstStyle/>
        <a:p>
          <a:endParaRPr lang="ru-RU"/>
        </a:p>
      </dgm:t>
    </dgm:pt>
    <dgm:pt modelId="{AEECB647-782B-46B5-AC14-ACA64B4FE97A}" type="sibTrans" cxnId="{7D4B1102-F610-4D17-B525-84D17E12A8B3}">
      <dgm:prSet/>
      <dgm:spPr/>
      <dgm:t>
        <a:bodyPr/>
        <a:lstStyle/>
        <a:p>
          <a:endParaRPr lang="ru-RU"/>
        </a:p>
      </dgm:t>
    </dgm:pt>
    <dgm:pt modelId="{B2DF199F-1AB2-4EB9-B958-6601B4B93C5F}">
      <dgm:prSet custT="1"/>
      <dgm:spPr/>
      <dgm:t>
        <a:bodyPr/>
        <a:lstStyle/>
        <a:p>
          <a:pPr algn="ctr"/>
          <a:r>
            <a:rPr lang="ru-RU" sz="1600" dirty="0" smtClean="0"/>
            <a:t>между потребностью педагогов в научно обоснованных рекомендациях, использования проектного подхода в реализации персонализированного воспитания студентов</a:t>
          </a:r>
          <a:r>
            <a:rPr lang="ru-RU" sz="1600" b="1" dirty="0" smtClean="0"/>
            <a:t> </a:t>
          </a:r>
          <a:r>
            <a:rPr lang="ru-RU" sz="1600" dirty="0" smtClean="0"/>
            <a:t>и недостаточной разработанностью методического обеспечения этого процесса.</a:t>
          </a:r>
          <a:r>
            <a:rPr lang="ru-RU" sz="1600" b="1" dirty="0" smtClean="0"/>
            <a:t>.</a:t>
          </a:r>
          <a:endParaRPr lang="ru-RU" sz="1600" dirty="0"/>
        </a:p>
      </dgm:t>
    </dgm:pt>
    <dgm:pt modelId="{5E8D8BB4-F5EE-4B38-87AB-186F0D84A9B1}" type="parTrans" cxnId="{DBE6ACFA-1159-4F1C-8686-F63304718F18}">
      <dgm:prSet/>
      <dgm:spPr/>
      <dgm:t>
        <a:bodyPr/>
        <a:lstStyle/>
        <a:p>
          <a:endParaRPr lang="ru-RU"/>
        </a:p>
      </dgm:t>
    </dgm:pt>
    <dgm:pt modelId="{8391D8B5-3E29-4A31-BE39-D394324A6C06}" type="sibTrans" cxnId="{DBE6ACFA-1159-4F1C-8686-F63304718F18}">
      <dgm:prSet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E6B2B-07F9-4702-9E29-2D487ED18556}" type="pres">
      <dgm:prSet presAssocID="{45DEB06E-3E86-43D0-9107-16706E574227}" presName="composite" presStyleCnt="0"/>
      <dgm:spPr/>
    </dgm:pt>
    <dgm:pt modelId="{B84E2172-20C0-4089-A992-3C72C6ACAC03}" type="pres">
      <dgm:prSet presAssocID="{45DEB06E-3E86-43D0-9107-16706E574227}" presName="imgShp" presStyleLbl="fgImgPlace1" presStyleIdx="0" presStyleCnt="3" custLinFactNeighborX="-6168" custLinFactNeighborY="-58"/>
      <dgm:spPr/>
    </dgm:pt>
    <dgm:pt modelId="{A119DC5C-B9A1-4651-AB02-20E5BD8BA82A}" type="pres">
      <dgm:prSet presAssocID="{45DEB06E-3E86-43D0-9107-16706E574227}" presName="txShp" presStyleLbl="node1" presStyleIdx="0" presStyleCnt="3" custScaleX="115190" custLinFactNeighborX="10398" custLinFactNeighborY="4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0C182-3671-41F8-BBA2-798E6D43DA0E}" type="pres">
      <dgm:prSet presAssocID="{E7EE47E7-93BC-4D9F-94BA-93AB7AE6D3FF}" presName="spacing" presStyleCnt="0"/>
      <dgm:spPr/>
    </dgm:pt>
    <dgm:pt modelId="{C09B2D03-2881-47F8-8426-5FFD315D2B68}" type="pres">
      <dgm:prSet presAssocID="{399CE5D8-85E8-4AAF-8550-5737212A747B}" presName="composite" presStyleCnt="0"/>
      <dgm:spPr/>
    </dgm:pt>
    <dgm:pt modelId="{7C993D49-70A8-4183-B32B-15E725FDDB65}" type="pres">
      <dgm:prSet presAssocID="{399CE5D8-85E8-4AAF-8550-5737212A747B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D1387B-5794-4436-AAFE-36B49E0B3E86}" type="pres">
      <dgm:prSet presAssocID="{399CE5D8-85E8-4AAF-8550-5737212A747B}" presName="txShp" presStyleLbl="node1" presStyleIdx="1" presStyleCnt="3" custScaleX="123479" custLinFactNeighborX="9279" custLinFactNeighborY="4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ABD87-DF3E-4D3D-BA07-3DE9EBA28128}" type="pres">
      <dgm:prSet presAssocID="{AEECB647-782B-46B5-AC14-ACA64B4FE97A}" presName="spacing" presStyleCnt="0"/>
      <dgm:spPr/>
    </dgm:pt>
    <dgm:pt modelId="{96E279B6-A7B7-4C6B-842D-6FE1B0F67513}" type="pres">
      <dgm:prSet presAssocID="{B2DF199F-1AB2-4EB9-B958-6601B4B93C5F}" presName="composite" presStyleCnt="0"/>
      <dgm:spPr/>
    </dgm:pt>
    <dgm:pt modelId="{A0A68CFA-F9E7-4A2E-B1A3-8372382B467A}" type="pres">
      <dgm:prSet presAssocID="{B2DF199F-1AB2-4EB9-B958-6601B4B93C5F}" presName="imgShp" presStyleLbl="fgImgPlace1" presStyleIdx="2" presStyleCnt="3"/>
      <dgm:spPr/>
    </dgm:pt>
    <dgm:pt modelId="{D70D4B1B-ABF1-4106-B9B0-F018E84C45DE}" type="pres">
      <dgm:prSet presAssocID="{B2DF199F-1AB2-4EB9-B958-6601B4B93C5F}" presName="txShp" presStyleLbl="node1" presStyleIdx="2" presStyleCnt="3" custScaleX="125424" custLinFactNeighborX="8292" custLinFactNeighborY="-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D7918-1C88-486C-A26E-D825422974DF}" type="presOf" srcId="{B2DF199F-1AB2-4EB9-B958-6601B4B93C5F}" destId="{D70D4B1B-ABF1-4106-B9B0-F018E84C45DE}" srcOrd="0" destOrd="0" presId="urn:microsoft.com/office/officeart/2005/8/layout/vList3#1"/>
    <dgm:cxn modelId="{F89494F7-D860-4E76-AE89-52EEB1C7FC73}" type="presOf" srcId="{6D9DDEA2-CEC0-4912-87AA-B7D3C7390D87}" destId="{4D040C2C-AFF9-4204-8081-255FE864D578}" srcOrd="0" destOrd="0" presId="urn:microsoft.com/office/officeart/2005/8/layout/vList3#1"/>
    <dgm:cxn modelId="{DBE6ACFA-1159-4F1C-8686-F63304718F18}" srcId="{6D9DDEA2-CEC0-4912-87AA-B7D3C7390D87}" destId="{B2DF199F-1AB2-4EB9-B958-6601B4B93C5F}" srcOrd="2" destOrd="0" parTransId="{5E8D8BB4-F5EE-4B38-87AB-186F0D84A9B1}" sibTransId="{8391D8B5-3E29-4A31-BE39-D394324A6C06}"/>
    <dgm:cxn modelId="{7D4B1102-F610-4D17-B525-84D17E12A8B3}" srcId="{6D9DDEA2-CEC0-4912-87AA-B7D3C7390D87}" destId="{399CE5D8-85E8-4AAF-8550-5737212A747B}" srcOrd="1" destOrd="0" parTransId="{0DC4D855-26FF-4D63-BCAC-0D22E1BBC0CF}" sibTransId="{AEECB647-782B-46B5-AC14-ACA64B4FE97A}"/>
    <dgm:cxn modelId="{DB6FA92D-B2DD-47E4-93BB-17E1A7FB7719}" type="presOf" srcId="{399CE5D8-85E8-4AAF-8550-5737212A747B}" destId="{BFD1387B-5794-4436-AAFE-36B49E0B3E86}" srcOrd="0" destOrd="0" presId="urn:microsoft.com/office/officeart/2005/8/layout/vList3#1"/>
    <dgm:cxn modelId="{901EF4CD-42A6-4E0F-B78C-93C7769085E8}" srcId="{6D9DDEA2-CEC0-4912-87AA-B7D3C7390D87}" destId="{45DEB06E-3E86-43D0-9107-16706E574227}" srcOrd="0" destOrd="0" parTransId="{E1346B04-E5D4-47F7-A25D-F108C1BB25D5}" sibTransId="{E7EE47E7-93BC-4D9F-94BA-93AB7AE6D3FF}"/>
    <dgm:cxn modelId="{3C4BB385-BA5E-4520-858C-23B0ED2B2416}" type="presOf" srcId="{45DEB06E-3E86-43D0-9107-16706E574227}" destId="{A119DC5C-B9A1-4651-AB02-20E5BD8BA82A}" srcOrd="0" destOrd="0" presId="urn:microsoft.com/office/officeart/2005/8/layout/vList3#1"/>
    <dgm:cxn modelId="{1EB47CB7-62D8-4F94-A1BE-C1EEA7FCB5B3}" type="presParOf" srcId="{4D040C2C-AFF9-4204-8081-255FE864D578}" destId="{679E6B2B-07F9-4702-9E29-2D487ED18556}" srcOrd="0" destOrd="0" presId="urn:microsoft.com/office/officeart/2005/8/layout/vList3#1"/>
    <dgm:cxn modelId="{DDF5B287-8A0D-44DB-8106-5305FE526F20}" type="presParOf" srcId="{679E6B2B-07F9-4702-9E29-2D487ED18556}" destId="{B84E2172-20C0-4089-A992-3C72C6ACAC03}" srcOrd="0" destOrd="0" presId="urn:microsoft.com/office/officeart/2005/8/layout/vList3#1"/>
    <dgm:cxn modelId="{356B9E33-9EE2-41DF-9E44-356B7D33103E}" type="presParOf" srcId="{679E6B2B-07F9-4702-9E29-2D487ED18556}" destId="{A119DC5C-B9A1-4651-AB02-20E5BD8BA82A}" srcOrd="1" destOrd="0" presId="urn:microsoft.com/office/officeart/2005/8/layout/vList3#1"/>
    <dgm:cxn modelId="{83B6EFDB-A838-4102-A9B3-F8AB46EAD882}" type="presParOf" srcId="{4D040C2C-AFF9-4204-8081-255FE864D578}" destId="{1300C182-3671-41F8-BBA2-798E6D43DA0E}" srcOrd="1" destOrd="0" presId="urn:microsoft.com/office/officeart/2005/8/layout/vList3#1"/>
    <dgm:cxn modelId="{C0177414-1006-463C-94BE-846AE408FDDD}" type="presParOf" srcId="{4D040C2C-AFF9-4204-8081-255FE864D578}" destId="{C09B2D03-2881-47F8-8426-5FFD315D2B68}" srcOrd="2" destOrd="0" presId="urn:microsoft.com/office/officeart/2005/8/layout/vList3#1"/>
    <dgm:cxn modelId="{DB52EE79-443C-46F0-B091-D63425A5B51D}" type="presParOf" srcId="{C09B2D03-2881-47F8-8426-5FFD315D2B68}" destId="{7C993D49-70A8-4183-B32B-15E725FDDB65}" srcOrd="0" destOrd="0" presId="urn:microsoft.com/office/officeart/2005/8/layout/vList3#1"/>
    <dgm:cxn modelId="{30739905-1D39-4B58-9F59-3DEFB4261FC2}" type="presParOf" srcId="{C09B2D03-2881-47F8-8426-5FFD315D2B68}" destId="{BFD1387B-5794-4436-AAFE-36B49E0B3E86}" srcOrd="1" destOrd="0" presId="urn:microsoft.com/office/officeart/2005/8/layout/vList3#1"/>
    <dgm:cxn modelId="{E420C784-CBD7-4302-9C76-A49478E412F8}" type="presParOf" srcId="{4D040C2C-AFF9-4204-8081-255FE864D578}" destId="{D43ABD87-DF3E-4D3D-BA07-3DE9EBA28128}" srcOrd="3" destOrd="0" presId="urn:microsoft.com/office/officeart/2005/8/layout/vList3#1"/>
    <dgm:cxn modelId="{82DCAFF7-85CA-430E-AB69-B3774E1D0286}" type="presParOf" srcId="{4D040C2C-AFF9-4204-8081-255FE864D578}" destId="{96E279B6-A7B7-4C6B-842D-6FE1B0F67513}" srcOrd="4" destOrd="0" presId="urn:microsoft.com/office/officeart/2005/8/layout/vList3#1"/>
    <dgm:cxn modelId="{600B4E2A-33E7-4C73-AFAE-C6C59156E3B5}" type="presParOf" srcId="{96E279B6-A7B7-4C6B-842D-6FE1B0F67513}" destId="{A0A68CFA-F9E7-4A2E-B1A3-8372382B467A}" srcOrd="0" destOrd="0" presId="urn:microsoft.com/office/officeart/2005/8/layout/vList3#1"/>
    <dgm:cxn modelId="{87B67BDD-2D72-4536-8256-2E117BB98ED6}" type="presParOf" srcId="{96E279B6-A7B7-4C6B-842D-6FE1B0F67513}" destId="{D70D4B1B-ABF1-4106-B9B0-F018E84C45DE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64B4E-7328-4DFE-B5FE-E9355F7759B3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6E32AE9-E45D-434E-B009-4E2E954ACC6C}">
      <dgm:prSet phldrT="[Текст]"/>
      <dgm:spPr/>
      <dgm:t>
        <a:bodyPr/>
        <a:lstStyle/>
        <a:p>
          <a:r>
            <a:rPr lang="ru-RU" b="1" smtClean="0"/>
            <a:t>Цель инновационной деятельности:</a:t>
          </a:r>
          <a:endParaRPr lang="ru-RU" dirty="0"/>
        </a:p>
      </dgm:t>
    </dgm:pt>
    <dgm:pt modelId="{D7CB7315-CA8B-4515-B1C2-52C830061347}" type="parTrans" cxnId="{98510125-E87D-416B-B317-2907126B554A}">
      <dgm:prSet/>
      <dgm:spPr/>
      <dgm:t>
        <a:bodyPr/>
        <a:lstStyle/>
        <a:p>
          <a:endParaRPr lang="ru-RU"/>
        </a:p>
      </dgm:t>
    </dgm:pt>
    <dgm:pt modelId="{DB6F7577-50E4-4AB7-9397-C48517BFE8B4}" type="sibTrans" cxnId="{98510125-E87D-416B-B317-2907126B554A}">
      <dgm:prSet/>
      <dgm:spPr/>
      <dgm:t>
        <a:bodyPr/>
        <a:lstStyle/>
        <a:p>
          <a:endParaRPr lang="ru-RU"/>
        </a:p>
      </dgm:t>
    </dgm:pt>
    <dgm:pt modelId="{2284375E-422E-4F6E-81C5-B9117B54E7E3}">
      <dgm:prSet phldrT="[Текст]" custT="1"/>
      <dgm:spPr/>
      <dgm:t>
        <a:bodyPr/>
        <a:lstStyle/>
        <a:p>
          <a:r>
            <a:rPr lang="ru-RU" sz="2400" dirty="0" smtClean="0"/>
            <a:t>Формирование личностных качеств студентов с помощью специально организованной персонализированной воспитательной работы на основе проектного подхода.</a:t>
          </a:r>
          <a:endParaRPr lang="ru-RU" sz="2400" dirty="0"/>
        </a:p>
      </dgm:t>
    </dgm:pt>
    <dgm:pt modelId="{1552F058-CAB5-4A42-BA0E-E908A38E8906}" type="parTrans" cxnId="{CE5248E7-0F14-4E5C-B470-212E17897CE5}">
      <dgm:prSet/>
      <dgm:spPr/>
      <dgm:t>
        <a:bodyPr/>
        <a:lstStyle/>
        <a:p>
          <a:endParaRPr lang="ru-RU"/>
        </a:p>
      </dgm:t>
    </dgm:pt>
    <dgm:pt modelId="{1A515938-13A4-4D20-84E7-98D3CA914ED4}" type="sibTrans" cxnId="{CE5248E7-0F14-4E5C-B470-212E17897CE5}">
      <dgm:prSet/>
      <dgm:spPr/>
      <dgm:t>
        <a:bodyPr/>
        <a:lstStyle/>
        <a:p>
          <a:endParaRPr lang="ru-RU"/>
        </a:p>
      </dgm:t>
    </dgm:pt>
    <dgm:pt modelId="{B828FD41-CC6C-4F96-9C32-E64F16C55333}" type="pres">
      <dgm:prSet presAssocID="{4B364B4E-7328-4DFE-B5FE-E9355F7759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B6957-1592-4FF3-9130-15E9F40E200C}" type="pres">
      <dgm:prSet presAssocID="{16E32AE9-E45D-434E-B009-4E2E954ACC6C}" presName="linNode" presStyleCnt="0"/>
      <dgm:spPr/>
    </dgm:pt>
    <dgm:pt modelId="{3A82E11F-1904-4FEF-93ED-56807F6D686B}" type="pres">
      <dgm:prSet presAssocID="{16E32AE9-E45D-434E-B009-4E2E954ACC6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E87D1-0162-43FD-AE7E-15117B70AAF7}" type="pres">
      <dgm:prSet presAssocID="{16E32AE9-E45D-434E-B009-4E2E954ACC6C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A8D60-83AE-41BD-955E-6A93EF6EA059}" type="presOf" srcId="{4B364B4E-7328-4DFE-B5FE-E9355F7759B3}" destId="{B828FD41-CC6C-4F96-9C32-E64F16C55333}" srcOrd="0" destOrd="0" presId="urn:microsoft.com/office/officeart/2005/8/layout/vList5"/>
    <dgm:cxn modelId="{CE5248E7-0F14-4E5C-B470-212E17897CE5}" srcId="{16E32AE9-E45D-434E-B009-4E2E954ACC6C}" destId="{2284375E-422E-4F6E-81C5-B9117B54E7E3}" srcOrd="0" destOrd="0" parTransId="{1552F058-CAB5-4A42-BA0E-E908A38E8906}" sibTransId="{1A515938-13A4-4D20-84E7-98D3CA914ED4}"/>
    <dgm:cxn modelId="{48A8E26A-14A4-4E84-90FF-376B838156ED}" type="presOf" srcId="{16E32AE9-E45D-434E-B009-4E2E954ACC6C}" destId="{3A82E11F-1904-4FEF-93ED-56807F6D686B}" srcOrd="0" destOrd="0" presId="urn:microsoft.com/office/officeart/2005/8/layout/vList5"/>
    <dgm:cxn modelId="{98510125-E87D-416B-B317-2907126B554A}" srcId="{4B364B4E-7328-4DFE-B5FE-E9355F7759B3}" destId="{16E32AE9-E45D-434E-B009-4E2E954ACC6C}" srcOrd="0" destOrd="0" parTransId="{D7CB7315-CA8B-4515-B1C2-52C830061347}" sibTransId="{DB6F7577-50E4-4AB7-9397-C48517BFE8B4}"/>
    <dgm:cxn modelId="{DE9FE529-BF44-48E5-89E0-8E1F83D36654}" type="presOf" srcId="{2284375E-422E-4F6E-81C5-B9117B54E7E3}" destId="{4CBE87D1-0162-43FD-AE7E-15117B70AAF7}" srcOrd="0" destOrd="0" presId="urn:microsoft.com/office/officeart/2005/8/layout/vList5"/>
    <dgm:cxn modelId="{29F6CCAC-3CA0-4760-8758-7031D0E65BE8}" type="presParOf" srcId="{B828FD41-CC6C-4F96-9C32-E64F16C55333}" destId="{3A8B6957-1592-4FF3-9130-15E9F40E200C}" srcOrd="0" destOrd="0" presId="urn:microsoft.com/office/officeart/2005/8/layout/vList5"/>
    <dgm:cxn modelId="{72352B45-4630-41D3-8F52-C836D754E85B}" type="presParOf" srcId="{3A8B6957-1592-4FF3-9130-15E9F40E200C}" destId="{3A82E11F-1904-4FEF-93ED-56807F6D686B}" srcOrd="0" destOrd="0" presId="urn:microsoft.com/office/officeart/2005/8/layout/vList5"/>
    <dgm:cxn modelId="{2FAEE9E6-AB40-43AE-BF07-02082F0AC95D}" type="presParOf" srcId="{3A8B6957-1592-4FF3-9130-15E9F40E200C}" destId="{4CBE87D1-0162-43FD-AE7E-15117B70AAF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22E85-7657-4230-B2E1-D0CBEF919074}" type="doc">
      <dgm:prSet loTypeId="urn:microsoft.com/office/officeart/2005/8/layout/vList3#2" loCatId="list" qsTypeId="urn:microsoft.com/office/officeart/2005/8/quickstyle/simple1" qsCatId="simple" csTypeId="urn:microsoft.com/office/officeart/2005/8/colors/colorful4" csCatId="colorful" phldr="1"/>
      <dgm:spPr/>
    </dgm:pt>
    <dgm:pt modelId="{9AE8ABCE-CB64-444F-B237-94B34DFF783D}">
      <dgm:prSet phldrT="[Текст]" custT="1"/>
      <dgm:spPr/>
      <dgm:t>
        <a:bodyPr/>
        <a:lstStyle/>
        <a:p>
          <a:r>
            <a:rPr lang="ru-RU" sz="1400" dirty="0" smtClean="0"/>
            <a:t> Изучить опыт организации воспитания в профессиональном образовании с точки зрения персонализации воспитательной работы со студентами.</a:t>
          </a:r>
          <a:endParaRPr lang="ru-RU" sz="1400" dirty="0"/>
        </a:p>
      </dgm:t>
    </dgm:pt>
    <dgm:pt modelId="{E8922706-85B4-421E-A804-F9BA978450A9}" type="parTrans" cxnId="{C689F703-7AB9-4D28-AE1B-355D3254BF7E}">
      <dgm:prSet/>
      <dgm:spPr/>
      <dgm:t>
        <a:bodyPr/>
        <a:lstStyle/>
        <a:p>
          <a:endParaRPr lang="ru-RU" sz="1400"/>
        </a:p>
      </dgm:t>
    </dgm:pt>
    <dgm:pt modelId="{E93033EE-9E2C-47C1-A00A-7AEE526738F1}" type="sibTrans" cxnId="{C689F703-7AB9-4D28-AE1B-355D3254BF7E}">
      <dgm:prSet/>
      <dgm:spPr/>
      <dgm:t>
        <a:bodyPr/>
        <a:lstStyle/>
        <a:p>
          <a:endParaRPr lang="ru-RU" sz="1400"/>
        </a:p>
      </dgm:t>
    </dgm:pt>
    <dgm:pt modelId="{56D9A2CB-933E-4490-8BE2-81DFEC355F38}">
      <dgm:prSet phldrT="[Текст]" custT="1"/>
      <dgm:spPr/>
      <dgm:t>
        <a:bodyPr/>
        <a:lstStyle/>
        <a:p>
          <a:r>
            <a:rPr lang="ru-RU" sz="1400" dirty="0" smtClean="0"/>
            <a:t> Обеспечить реализацию системы персонализированной воспитательной работы посредством организационно-педагогических условий.</a:t>
          </a:r>
          <a:endParaRPr lang="ru-RU" sz="1400" dirty="0"/>
        </a:p>
      </dgm:t>
    </dgm:pt>
    <dgm:pt modelId="{53F20258-6BBF-4C76-8D64-0574A23BB6D0}" type="parTrans" cxnId="{035F7C32-ADA5-4861-A5E1-4FDD9471A416}">
      <dgm:prSet/>
      <dgm:spPr/>
      <dgm:t>
        <a:bodyPr/>
        <a:lstStyle/>
        <a:p>
          <a:endParaRPr lang="ru-RU" sz="1400"/>
        </a:p>
      </dgm:t>
    </dgm:pt>
    <dgm:pt modelId="{39C9CF65-CF20-4E92-A946-80CDC1128459}" type="sibTrans" cxnId="{035F7C32-ADA5-4861-A5E1-4FDD9471A416}">
      <dgm:prSet/>
      <dgm:spPr/>
      <dgm:t>
        <a:bodyPr/>
        <a:lstStyle/>
        <a:p>
          <a:endParaRPr lang="ru-RU" sz="1400"/>
        </a:p>
      </dgm:t>
    </dgm:pt>
    <dgm:pt modelId="{2A0E6A6E-CB24-477C-98CE-29051D7FBCBD}">
      <dgm:prSet phldrT="[Текст]" custT="1"/>
      <dgm:spPr/>
      <dgm:t>
        <a:bodyPr/>
        <a:lstStyle/>
        <a:p>
          <a:r>
            <a:rPr lang="ru-RU" sz="1400" dirty="0" smtClean="0"/>
            <a:t>- обучение команды проекта;</a:t>
          </a:r>
          <a:endParaRPr lang="ru-RU" sz="1400" dirty="0"/>
        </a:p>
      </dgm:t>
    </dgm:pt>
    <dgm:pt modelId="{D1EF3A97-AC45-4A09-9085-6040B6981AE0}" type="parTrans" cxnId="{8A7188E8-6DE2-46C0-A9E9-84ED43A0F1C3}">
      <dgm:prSet/>
      <dgm:spPr/>
      <dgm:t>
        <a:bodyPr/>
        <a:lstStyle/>
        <a:p>
          <a:endParaRPr lang="ru-RU" sz="1400"/>
        </a:p>
      </dgm:t>
    </dgm:pt>
    <dgm:pt modelId="{2337D475-BDD8-49A9-AF99-C795D41A5599}" type="sibTrans" cxnId="{8A7188E8-6DE2-46C0-A9E9-84ED43A0F1C3}">
      <dgm:prSet/>
      <dgm:spPr/>
      <dgm:t>
        <a:bodyPr/>
        <a:lstStyle/>
        <a:p>
          <a:endParaRPr lang="ru-RU" sz="1400"/>
        </a:p>
      </dgm:t>
    </dgm:pt>
    <dgm:pt modelId="{090DF696-5695-4FAF-AA9F-53002A25E8F4}">
      <dgm:prSet custT="1"/>
      <dgm:spPr/>
      <dgm:t>
        <a:bodyPr/>
        <a:lstStyle/>
        <a:p>
          <a:r>
            <a:rPr lang="ru-RU" sz="1400" dirty="0" smtClean="0"/>
            <a:t>- изменение штатного расписания;</a:t>
          </a:r>
          <a:endParaRPr lang="ru-RU" sz="1400" dirty="0"/>
        </a:p>
      </dgm:t>
    </dgm:pt>
    <dgm:pt modelId="{FB5803A0-7DDB-42F2-8AD6-B1763BB95365}" type="parTrans" cxnId="{4A75EBEE-AED9-421E-92EE-F427ECB478F8}">
      <dgm:prSet/>
      <dgm:spPr/>
      <dgm:t>
        <a:bodyPr/>
        <a:lstStyle/>
        <a:p>
          <a:endParaRPr lang="ru-RU" sz="1400"/>
        </a:p>
      </dgm:t>
    </dgm:pt>
    <dgm:pt modelId="{768AEC7D-E123-4656-B965-88D72160B3A6}" type="sibTrans" cxnId="{4A75EBEE-AED9-421E-92EE-F427ECB478F8}">
      <dgm:prSet/>
      <dgm:spPr/>
      <dgm:t>
        <a:bodyPr/>
        <a:lstStyle/>
        <a:p>
          <a:endParaRPr lang="ru-RU" sz="1400"/>
        </a:p>
      </dgm:t>
    </dgm:pt>
    <dgm:pt modelId="{CB87FA2F-A1C4-4E16-81D0-122581510139}">
      <dgm:prSet custT="1"/>
      <dgm:spPr/>
      <dgm:t>
        <a:bodyPr/>
        <a:lstStyle/>
        <a:p>
          <a:r>
            <a:rPr lang="ru-RU" sz="1400" dirty="0" smtClean="0"/>
            <a:t>- создание базы локальных нормативных документов;</a:t>
          </a:r>
          <a:endParaRPr lang="ru-RU" sz="1400" dirty="0"/>
        </a:p>
      </dgm:t>
    </dgm:pt>
    <dgm:pt modelId="{15003E26-3BF8-494A-AFF7-EDF094B72488}" type="parTrans" cxnId="{9E1FC265-C3F7-43B6-AC02-A17230B215F6}">
      <dgm:prSet/>
      <dgm:spPr/>
      <dgm:t>
        <a:bodyPr/>
        <a:lstStyle/>
        <a:p>
          <a:endParaRPr lang="ru-RU" sz="1400"/>
        </a:p>
      </dgm:t>
    </dgm:pt>
    <dgm:pt modelId="{52850BAF-08F9-4A8A-A792-93CE58642C1F}" type="sibTrans" cxnId="{9E1FC265-C3F7-43B6-AC02-A17230B215F6}">
      <dgm:prSet/>
      <dgm:spPr/>
      <dgm:t>
        <a:bodyPr/>
        <a:lstStyle/>
        <a:p>
          <a:endParaRPr lang="ru-RU" sz="1400"/>
        </a:p>
      </dgm:t>
    </dgm:pt>
    <dgm:pt modelId="{4B753EB9-653F-440B-944F-FB7A5A1F0089}">
      <dgm:prSet custT="1"/>
      <dgm:spPr/>
      <dgm:t>
        <a:bodyPr/>
        <a:lstStyle/>
        <a:p>
          <a:r>
            <a:rPr lang="ru-RU" sz="1400" dirty="0" smtClean="0"/>
            <a:t>- реализация мероприятий инновационного проекта в соответствии с календарным планом;</a:t>
          </a:r>
          <a:endParaRPr lang="ru-RU" sz="1400" dirty="0"/>
        </a:p>
      </dgm:t>
    </dgm:pt>
    <dgm:pt modelId="{B14B438B-2A55-4D73-884E-69BF4108A8C2}" type="parTrans" cxnId="{645D3416-1D25-42E3-BA03-235E6EF6ECB7}">
      <dgm:prSet/>
      <dgm:spPr/>
      <dgm:t>
        <a:bodyPr/>
        <a:lstStyle/>
        <a:p>
          <a:endParaRPr lang="ru-RU" sz="1400"/>
        </a:p>
      </dgm:t>
    </dgm:pt>
    <dgm:pt modelId="{FF422285-9324-43ED-BA81-A12ED6A639E7}" type="sibTrans" cxnId="{645D3416-1D25-42E3-BA03-235E6EF6ECB7}">
      <dgm:prSet/>
      <dgm:spPr/>
      <dgm:t>
        <a:bodyPr/>
        <a:lstStyle/>
        <a:p>
          <a:endParaRPr lang="ru-RU" sz="1400"/>
        </a:p>
      </dgm:t>
    </dgm:pt>
    <dgm:pt modelId="{B8732AA3-5913-47C5-AD67-C17FB9FD0FB8}">
      <dgm:prSet custT="1"/>
      <dgm:spPr/>
      <dgm:t>
        <a:bodyPr/>
        <a:lstStyle/>
        <a:p>
          <a:pPr>
            <a:spcAft>
              <a:spcPct val="35000"/>
            </a:spcAft>
          </a:pPr>
          <a:endParaRPr lang="ru-RU" sz="1400" dirty="0" smtClean="0"/>
        </a:p>
        <a:p>
          <a:pPr>
            <a:spcAft>
              <a:spcPct val="3500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r>
            <a:rPr lang="ru-RU" sz="1400" dirty="0" smtClean="0"/>
            <a:t>- обеспечение информационной поддержки и открытости инновационного проекта через СМИ и официальный сайт ПОО.</a:t>
          </a:r>
        </a:p>
        <a:p>
          <a:pPr>
            <a:spcAft>
              <a:spcPct val="35000"/>
            </a:spcAft>
          </a:pPr>
          <a:endParaRPr lang="ru-RU" sz="1400" dirty="0" smtClean="0"/>
        </a:p>
        <a:p>
          <a:pPr>
            <a:spcAft>
              <a:spcPct val="35000"/>
            </a:spcAft>
          </a:pPr>
          <a:endParaRPr lang="ru-RU" sz="1400" dirty="0"/>
        </a:p>
      </dgm:t>
    </dgm:pt>
    <dgm:pt modelId="{4AE7302E-B09F-41D7-9A39-E1BD65C8A8B1}" type="parTrans" cxnId="{22E21B08-B1FE-441E-821A-13EBA986132F}">
      <dgm:prSet/>
      <dgm:spPr/>
      <dgm:t>
        <a:bodyPr/>
        <a:lstStyle/>
        <a:p>
          <a:endParaRPr lang="ru-RU" sz="1400"/>
        </a:p>
      </dgm:t>
    </dgm:pt>
    <dgm:pt modelId="{766B5E2B-9140-4850-B209-A1EC0CC3EC37}" type="sibTrans" cxnId="{22E21B08-B1FE-441E-821A-13EBA986132F}">
      <dgm:prSet/>
      <dgm:spPr/>
      <dgm:t>
        <a:bodyPr/>
        <a:lstStyle/>
        <a:p>
          <a:endParaRPr lang="ru-RU" sz="1400"/>
        </a:p>
      </dgm:t>
    </dgm:pt>
    <dgm:pt modelId="{9241D032-E14D-4708-8B28-FAB2C638AD88}" type="pres">
      <dgm:prSet presAssocID="{5A522E85-7657-4230-B2E1-D0CBEF919074}" presName="linearFlow" presStyleCnt="0">
        <dgm:presLayoutVars>
          <dgm:dir/>
          <dgm:resizeHandles val="exact"/>
        </dgm:presLayoutVars>
      </dgm:prSet>
      <dgm:spPr/>
    </dgm:pt>
    <dgm:pt modelId="{E225F6AA-B32A-43AD-9804-57B1E929B86D}" type="pres">
      <dgm:prSet presAssocID="{9AE8ABCE-CB64-444F-B237-94B34DFF783D}" presName="composite" presStyleCnt="0"/>
      <dgm:spPr/>
    </dgm:pt>
    <dgm:pt modelId="{B99D142E-EA89-427D-949A-7DED2DC5BB16}" type="pres">
      <dgm:prSet presAssocID="{9AE8ABCE-CB64-444F-B237-94B34DFF783D}" presName="imgShp" presStyleLbl="fgImgPlace1" presStyleIdx="0" presStyleCnt="7" custLinFactNeighborX="-63641" custLinFactNeighborY="-121"/>
      <dgm:spPr/>
    </dgm:pt>
    <dgm:pt modelId="{F6C9657E-4BC2-4BA2-9DEA-245A59EBE166}" type="pres">
      <dgm:prSet presAssocID="{9AE8ABCE-CB64-444F-B237-94B34DFF783D}" presName="txShp" presStyleLbl="node1" presStyleIdx="0" presStyleCnt="7" custScaleX="121934" custLinFactNeighborX="2927" custLinFactNeighborY="-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9E88D-4F96-4B23-8158-72159C779903}" type="pres">
      <dgm:prSet presAssocID="{E93033EE-9E2C-47C1-A00A-7AEE526738F1}" presName="spacing" presStyleCnt="0"/>
      <dgm:spPr/>
    </dgm:pt>
    <dgm:pt modelId="{710D58C0-4986-4ECC-9FAB-635352EB33E4}" type="pres">
      <dgm:prSet presAssocID="{56D9A2CB-933E-4490-8BE2-81DFEC355F38}" presName="composite" presStyleCnt="0"/>
      <dgm:spPr/>
    </dgm:pt>
    <dgm:pt modelId="{83F1575F-479B-4E6A-BEA8-0023E164016A}" type="pres">
      <dgm:prSet presAssocID="{56D9A2CB-933E-4490-8BE2-81DFEC355F38}" presName="imgShp" presStyleLbl="fgImgPlace1" presStyleIdx="1" presStyleCnt="7" custLinFactNeighborX="-63641" custLinFactNeighborY="-3627"/>
      <dgm:spPr/>
    </dgm:pt>
    <dgm:pt modelId="{CFE1A70D-C638-462F-B39D-C84CED1CA9F6}" type="pres">
      <dgm:prSet presAssocID="{56D9A2CB-933E-4490-8BE2-81DFEC355F38}" presName="txShp" presStyleLbl="node1" presStyleIdx="1" presStyleCnt="7" custScaleX="121356" custLinFactNeighborX="3957" custLinFactNeighborY="-3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650-DDB7-41A8-ACAE-85A31120C1DE}" type="pres">
      <dgm:prSet presAssocID="{39C9CF65-CF20-4E92-A946-80CDC1128459}" presName="spacing" presStyleCnt="0"/>
      <dgm:spPr/>
    </dgm:pt>
    <dgm:pt modelId="{90172160-2BC5-416F-A63B-5C9D78C53E19}" type="pres">
      <dgm:prSet presAssocID="{2A0E6A6E-CB24-477C-98CE-29051D7FBCBD}" presName="composite" presStyleCnt="0"/>
      <dgm:spPr/>
    </dgm:pt>
    <dgm:pt modelId="{F407C849-0FB5-48F9-B7A0-E6A8C6352D16}" type="pres">
      <dgm:prSet presAssocID="{2A0E6A6E-CB24-477C-98CE-29051D7FBCBD}" presName="imgShp" presStyleLbl="fgImgPlace1" presStyleIdx="2" presStyleCnt="7" custLinFactNeighborX="-63641" custLinFactNeighborY="6906"/>
      <dgm:spPr/>
    </dgm:pt>
    <dgm:pt modelId="{8EC74060-026E-45C2-A53F-E6EE0E106AB1}" type="pres">
      <dgm:prSet presAssocID="{2A0E6A6E-CB24-477C-98CE-29051D7FBCBD}" presName="txShp" presStyleLbl="node1" presStyleIdx="2" presStyleCnt="7" custScaleX="121356" custLinFactNeighborX="3957" custLinFactNeighborY="6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5B0ED-ADB1-4F20-84A9-A37D0FC01862}" type="pres">
      <dgm:prSet presAssocID="{2337D475-BDD8-49A9-AF99-C795D41A5599}" presName="spacing" presStyleCnt="0"/>
      <dgm:spPr/>
    </dgm:pt>
    <dgm:pt modelId="{7AF2D695-B682-4434-B459-1BE7C25AF7CB}" type="pres">
      <dgm:prSet presAssocID="{090DF696-5695-4FAF-AA9F-53002A25E8F4}" presName="composite" presStyleCnt="0"/>
      <dgm:spPr/>
    </dgm:pt>
    <dgm:pt modelId="{0E54F315-C14F-4168-B338-094B57622650}" type="pres">
      <dgm:prSet presAssocID="{090DF696-5695-4FAF-AA9F-53002A25E8F4}" presName="imgShp" presStyleLbl="fgImgPlace1" presStyleIdx="3" presStyleCnt="7" custLinFactNeighborX="-63641" custLinFactNeighborY="3401"/>
      <dgm:spPr/>
    </dgm:pt>
    <dgm:pt modelId="{53D56D5F-CDBB-4905-9936-3DF3068FE553}" type="pres">
      <dgm:prSet presAssocID="{090DF696-5695-4FAF-AA9F-53002A25E8F4}" presName="txShp" presStyleLbl="node1" presStyleIdx="3" presStyleCnt="7" custScaleX="121356" custLinFactNeighborX="3957" custLinFactNeighborY="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B2A1C-AF8B-4E07-97CC-CED75C91CC04}" type="pres">
      <dgm:prSet presAssocID="{768AEC7D-E123-4656-B965-88D72160B3A6}" presName="spacing" presStyleCnt="0"/>
      <dgm:spPr/>
    </dgm:pt>
    <dgm:pt modelId="{73081EE3-169E-4437-8490-A3A8D772D5C6}" type="pres">
      <dgm:prSet presAssocID="{CB87FA2F-A1C4-4E16-81D0-122581510139}" presName="composite" presStyleCnt="0"/>
      <dgm:spPr/>
    </dgm:pt>
    <dgm:pt modelId="{33494388-DDB9-49F4-BD6E-99BE27908732}" type="pres">
      <dgm:prSet presAssocID="{CB87FA2F-A1C4-4E16-81D0-122581510139}" presName="imgShp" presStyleLbl="fgImgPlace1" presStyleIdx="4" presStyleCnt="7" custLinFactNeighborX="-63641" custLinFactNeighborY="-104"/>
      <dgm:spPr/>
    </dgm:pt>
    <dgm:pt modelId="{D3CD3524-7227-4CBD-8838-C76169583C13}" type="pres">
      <dgm:prSet presAssocID="{CB87FA2F-A1C4-4E16-81D0-122581510139}" presName="txShp" presStyleLbl="node1" presStyleIdx="4" presStyleCnt="7" custScaleX="121356" custLinFactNeighborX="3957" custLinFactNeighborY="-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51F96-A0F3-46AA-90B8-3735676F3E51}" type="pres">
      <dgm:prSet presAssocID="{52850BAF-08F9-4A8A-A792-93CE58642C1F}" presName="spacing" presStyleCnt="0"/>
      <dgm:spPr/>
    </dgm:pt>
    <dgm:pt modelId="{5842A9C5-8CA5-4DF2-8178-B7DB4802901F}" type="pres">
      <dgm:prSet presAssocID="{4B753EB9-653F-440B-944F-FB7A5A1F0089}" presName="composite" presStyleCnt="0"/>
      <dgm:spPr/>
    </dgm:pt>
    <dgm:pt modelId="{72C6A6CA-9CAF-410A-9117-17C38529E2EC}" type="pres">
      <dgm:prSet presAssocID="{4B753EB9-653F-440B-944F-FB7A5A1F0089}" presName="imgShp" presStyleLbl="fgImgPlace1" presStyleIdx="5" presStyleCnt="7" custLinFactNeighborX="-63641" custLinFactNeighborY="-3610"/>
      <dgm:spPr/>
    </dgm:pt>
    <dgm:pt modelId="{618AA3AB-5256-4DAC-9E26-E4D5BEB795C6}" type="pres">
      <dgm:prSet presAssocID="{4B753EB9-653F-440B-944F-FB7A5A1F0089}" presName="txShp" presStyleLbl="node1" presStyleIdx="5" presStyleCnt="7" custScaleX="121356" custLinFactNeighborX="3957" custLinFactNeighborY="-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C86ED-DF27-42BC-A6C2-A9D571045285}" type="pres">
      <dgm:prSet presAssocID="{FF422285-9324-43ED-BA81-A12ED6A639E7}" presName="spacing" presStyleCnt="0"/>
      <dgm:spPr/>
    </dgm:pt>
    <dgm:pt modelId="{42D3CD3B-E3AC-49AF-8A16-4708A9AE2E4D}" type="pres">
      <dgm:prSet presAssocID="{B8732AA3-5913-47C5-AD67-C17FB9FD0FB8}" presName="composite" presStyleCnt="0"/>
      <dgm:spPr/>
    </dgm:pt>
    <dgm:pt modelId="{4531AFB0-26B0-4FFB-ADAC-F8A241E15A92}" type="pres">
      <dgm:prSet presAssocID="{B8732AA3-5913-47C5-AD67-C17FB9FD0FB8}" presName="imgShp" presStyleLbl="fgImgPlace1" presStyleIdx="6" presStyleCnt="7" custLinFactNeighborX="-63641" custLinFactNeighborY="3418"/>
      <dgm:spPr/>
    </dgm:pt>
    <dgm:pt modelId="{78B0DD3B-7D43-4713-9A49-EDE1F6999DE4}" type="pres">
      <dgm:prSet presAssocID="{B8732AA3-5913-47C5-AD67-C17FB9FD0FB8}" presName="txShp" presStyleLbl="node1" presStyleIdx="6" presStyleCnt="7" custScaleX="121356" custLinFactNeighborX="3957" custLinFactNeighborY="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FC265-C3F7-43B6-AC02-A17230B215F6}" srcId="{5A522E85-7657-4230-B2E1-D0CBEF919074}" destId="{CB87FA2F-A1C4-4E16-81D0-122581510139}" srcOrd="4" destOrd="0" parTransId="{15003E26-3BF8-494A-AFF7-EDF094B72488}" sibTransId="{52850BAF-08F9-4A8A-A792-93CE58642C1F}"/>
    <dgm:cxn modelId="{645D3416-1D25-42E3-BA03-235E6EF6ECB7}" srcId="{5A522E85-7657-4230-B2E1-D0CBEF919074}" destId="{4B753EB9-653F-440B-944F-FB7A5A1F0089}" srcOrd="5" destOrd="0" parTransId="{B14B438B-2A55-4D73-884E-69BF4108A8C2}" sibTransId="{FF422285-9324-43ED-BA81-A12ED6A639E7}"/>
    <dgm:cxn modelId="{E76DFBC9-44ED-4F5B-B09B-8EF0C70C7EEE}" type="presOf" srcId="{4B753EB9-653F-440B-944F-FB7A5A1F0089}" destId="{618AA3AB-5256-4DAC-9E26-E4D5BEB795C6}" srcOrd="0" destOrd="0" presId="urn:microsoft.com/office/officeart/2005/8/layout/vList3#2"/>
    <dgm:cxn modelId="{C5AFA15D-6309-4278-92E2-30576B222B44}" type="presOf" srcId="{B8732AA3-5913-47C5-AD67-C17FB9FD0FB8}" destId="{78B0DD3B-7D43-4713-9A49-EDE1F6999DE4}" srcOrd="0" destOrd="0" presId="urn:microsoft.com/office/officeart/2005/8/layout/vList3#2"/>
    <dgm:cxn modelId="{22E21B08-B1FE-441E-821A-13EBA986132F}" srcId="{5A522E85-7657-4230-B2E1-D0CBEF919074}" destId="{B8732AA3-5913-47C5-AD67-C17FB9FD0FB8}" srcOrd="6" destOrd="0" parTransId="{4AE7302E-B09F-41D7-9A39-E1BD65C8A8B1}" sibTransId="{766B5E2B-9140-4850-B209-A1EC0CC3EC37}"/>
    <dgm:cxn modelId="{8A7188E8-6DE2-46C0-A9E9-84ED43A0F1C3}" srcId="{5A522E85-7657-4230-B2E1-D0CBEF919074}" destId="{2A0E6A6E-CB24-477C-98CE-29051D7FBCBD}" srcOrd="2" destOrd="0" parTransId="{D1EF3A97-AC45-4A09-9085-6040B6981AE0}" sibTransId="{2337D475-BDD8-49A9-AF99-C795D41A5599}"/>
    <dgm:cxn modelId="{035F7C32-ADA5-4861-A5E1-4FDD9471A416}" srcId="{5A522E85-7657-4230-B2E1-D0CBEF919074}" destId="{56D9A2CB-933E-4490-8BE2-81DFEC355F38}" srcOrd="1" destOrd="0" parTransId="{53F20258-6BBF-4C76-8D64-0574A23BB6D0}" sibTransId="{39C9CF65-CF20-4E92-A946-80CDC1128459}"/>
    <dgm:cxn modelId="{4A75EBEE-AED9-421E-92EE-F427ECB478F8}" srcId="{5A522E85-7657-4230-B2E1-D0CBEF919074}" destId="{090DF696-5695-4FAF-AA9F-53002A25E8F4}" srcOrd="3" destOrd="0" parTransId="{FB5803A0-7DDB-42F2-8AD6-B1763BB95365}" sibTransId="{768AEC7D-E123-4656-B965-88D72160B3A6}"/>
    <dgm:cxn modelId="{C7C2DB88-6DF8-4C82-99B9-C5BCB9E1DCD1}" type="presOf" srcId="{CB87FA2F-A1C4-4E16-81D0-122581510139}" destId="{D3CD3524-7227-4CBD-8838-C76169583C13}" srcOrd="0" destOrd="0" presId="urn:microsoft.com/office/officeart/2005/8/layout/vList3#2"/>
    <dgm:cxn modelId="{1D5F2C74-2996-4185-8586-1ABBA5B74BB4}" type="presOf" srcId="{090DF696-5695-4FAF-AA9F-53002A25E8F4}" destId="{53D56D5F-CDBB-4905-9936-3DF3068FE553}" srcOrd="0" destOrd="0" presId="urn:microsoft.com/office/officeart/2005/8/layout/vList3#2"/>
    <dgm:cxn modelId="{9AD5F2CC-A24E-4812-A9D1-EF2358131F69}" type="presOf" srcId="{2A0E6A6E-CB24-477C-98CE-29051D7FBCBD}" destId="{8EC74060-026E-45C2-A53F-E6EE0E106AB1}" srcOrd="0" destOrd="0" presId="urn:microsoft.com/office/officeart/2005/8/layout/vList3#2"/>
    <dgm:cxn modelId="{93A79CF2-3043-42E2-8DC8-0D312E9680C4}" type="presOf" srcId="{5A522E85-7657-4230-B2E1-D0CBEF919074}" destId="{9241D032-E14D-4708-8B28-FAB2C638AD88}" srcOrd="0" destOrd="0" presId="urn:microsoft.com/office/officeart/2005/8/layout/vList3#2"/>
    <dgm:cxn modelId="{3138AF5E-7A4C-4D1C-BACE-1F41EBB4439B}" type="presOf" srcId="{56D9A2CB-933E-4490-8BE2-81DFEC355F38}" destId="{CFE1A70D-C638-462F-B39D-C84CED1CA9F6}" srcOrd="0" destOrd="0" presId="urn:microsoft.com/office/officeart/2005/8/layout/vList3#2"/>
    <dgm:cxn modelId="{C689F703-7AB9-4D28-AE1B-355D3254BF7E}" srcId="{5A522E85-7657-4230-B2E1-D0CBEF919074}" destId="{9AE8ABCE-CB64-444F-B237-94B34DFF783D}" srcOrd="0" destOrd="0" parTransId="{E8922706-85B4-421E-A804-F9BA978450A9}" sibTransId="{E93033EE-9E2C-47C1-A00A-7AEE526738F1}"/>
    <dgm:cxn modelId="{E64F0134-7A08-4158-BE22-707875DBDF99}" type="presOf" srcId="{9AE8ABCE-CB64-444F-B237-94B34DFF783D}" destId="{F6C9657E-4BC2-4BA2-9DEA-245A59EBE166}" srcOrd="0" destOrd="0" presId="urn:microsoft.com/office/officeart/2005/8/layout/vList3#2"/>
    <dgm:cxn modelId="{9F92F66B-F1C1-45A7-8C0F-3CBECCC36CFF}" type="presParOf" srcId="{9241D032-E14D-4708-8B28-FAB2C638AD88}" destId="{E225F6AA-B32A-43AD-9804-57B1E929B86D}" srcOrd="0" destOrd="0" presId="urn:microsoft.com/office/officeart/2005/8/layout/vList3#2"/>
    <dgm:cxn modelId="{53A2E12A-3AC2-48A6-95BC-60B2C7B9B227}" type="presParOf" srcId="{E225F6AA-B32A-43AD-9804-57B1E929B86D}" destId="{B99D142E-EA89-427D-949A-7DED2DC5BB16}" srcOrd="0" destOrd="0" presId="urn:microsoft.com/office/officeart/2005/8/layout/vList3#2"/>
    <dgm:cxn modelId="{F98638AB-00DD-4DDF-9564-F6A5371E9D18}" type="presParOf" srcId="{E225F6AA-B32A-43AD-9804-57B1E929B86D}" destId="{F6C9657E-4BC2-4BA2-9DEA-245A59EBE166}" srcOrd="1" destOrd="0" presId="urn:microsoft.com/office/officeart/2005/8/layout/vList3#2"/>
    <dgm:cxn modelId="{DD881749-CAD4-4187-8CA0-18B1CF058A2D}" type="presParOf" srcId="{9241D032-E14D-4708-8B28-FAB2C638AD88}" destId="{FFA9E88D-4F96-4B23-8158-72159C779903}" srcOrd="1" destOrd="0" presId="urn:microsoft.com/office/officeart/2005/8/layout/vList3#2"/>
    <dgm:cxn modelId="{A17FE927-06A3-4AEB-ACDB-8608FB199D8E}" type="presParOf" srcId="{9241D032-E14D-4708-8B28-FAB2C638AD88}" destId="{710D58C0-4986-4ECC-9FAB-635352EB33E4}" srcOrd="2" destOrd="0" presId="urn:microsoft.com/office/officeart/2005/8/layout/vList3#2"/>
    <dgm:cxn modelId="{C6A8E207-997B-4F82-ABA9-55532D256AAA}" type="presParOf" srcId="{710D58C0-4986-4ECC-9FAB-635352EB33E4}" destId="{83F1575F-479B-4E6A-BEA8-0023E164016A}" srcOrd="0" destOrd="0" presId="urn:microsoft.com/office/officeart/2005/8/layout/vList3#2"/>
    <dgm:cxn modelId="{8AD251FF-09DB-4417-92B8-F5CAA9EF4E95}" type="presParOf" srcId="{710D58C0-4986-4ECC-9FAB-635352EB33E4}" destId="{CFE1A70D-C638-462F-B39D-C84CED1CA9F6}" srcOrd="1" destOrd="0" presId="urn:microsoft.com/office/officeart/2005/8/layout/vList3#2"/>
    <dgm:cxn modelId="{4AA30971-7349-416F-9864-A249F0B9C5B5}" type="presParOf" srcId="{9241D032-E14D-4708-8B28-FAB2C638AD88}" destId="{2B3F1650-DDB7-41A8-ACAE-85A31120C1DE}" srcOrd="3" destOrd="0" presId="urn:microsoft.com/office/officeart/2005/8/layout/vList3#2"/>
    <dgm:cxn modelId="{18CBE1D4-0915-4456-9EEC-AC6E41A36E56}" type="presParOf" srcId="{9241D032-E14D-4708-8B28-FAB2C638AD88}" destId="{90172160-2BC5-416F-A63B-5C9D78C53E19}" srcOrd="4" destOrd="0" presId="urn:microsoft.com/office/officeart/2005/8/layout/vList3#2"/>
    <dgm:cxn modelId="{E9B26D63-CE21-4B45-A6D2-663A463B5E4F}" type="presParOf" srcId="{90172160-2BC5-416F-A63B-5C9D78C53E19}" destId="{F407C849-0FB5-48F9-B7A0-E6A8C6352D16}" srcOrd="0" destOrd="0" presId="urn:microsoft.com/office/officeart/2005/8/layout/vList3#2"/>
    <dgm:cxn modelId="{684D266B-B35D-4137-ACA5-D282E49AFBCD}" type="presParOf" srcId="{90172160-2BC5-416F-A63B-5C9D78C53E19}" destId="{8EC74060-026E-45C2-A53F-E6EE0E106AB1}" srcOrd="1" destOrd="0" presId="urn:microsoft.com/office/officeart/2005/8/layout/vList3#2"/>
    <dgm:cxn modelId="{A6492C03-7CB8-43FC-9FE5-9E60B431DB6F}" type="presParOf" srcId="{9241D032-E14D-4708-8B28-FAB2C638AD88}" destId="{1445B0ED-ADB1-4F20-84A9-A37D0FC01862}" srcOrd="5" destOrd="0" presId="urn:microsoft.com/office/officeart/2005/8/layout/vList3#2"/>
    <dgm:cxn modelId="{088FD636-ED68-4457-B2BB-7C9F159EF425}" type="presParOf" srcId="{9241D032-E14D-4708-8B28-FAB2C638AD88}" destId="{7AF2D695-B682-4434-B459-1BE7C25AF7CB}" srcOrd="6" destOrd="0" presId="urn:microsoft.com/office/officeart/2005/8/layout/vList3#2"/>
    <dgm:cxn modelId="{EDD22B19-1A5A-4D3A-B9CA-CEDFBFBF919F}" type="presParOf" srcId="{7AF2D695-B682-4434-B459-1BE7C25AF7CB}" destId="{0E54F315-C14F-4168-B338-094B57622650}" srcOrd="0" destOrd="0" presId="urn:microsoft.com/office/officeart/2005/8/layout/vList3#2"/>
    <dgm:cxn modelId="{2BE5630E-CCC9-4DF9-ACB0-0376353E0637}" type="presParOf" srcId="{7AF2D695-B682-4434-B459-1BE7C25AF7CB}" destId="{53D56D5F-CDBB-4905-9936-3DF3068FE553}" srcOrd="1" destOrd="0" presId="urn:microsoft.com/office/officeart/2005/8/layout/vList3#2"/>
    <dgm:cxn modelId="{2E8867A1-6863-47A7-B718-9AEBFA75CBFE}" type="presParOf" srcId="{9241D032-E14D-4708-8B28-FAB2C638AD88}" destId="{8E3B2A1C-AF8B-4E07-97CC-CED75C91CC04}" srcOrd="7" destOrd="0" presId="urn:microsoft.com/office/officeart/2005/8/layout/vList3#2"/>
    <dgm:cxn modelId="{023DF5B0-C741-490A-B327-DF1E75FA951D}" type="presParOf" srcId="{9241D032-E14D-4708-8B28-FAB2C638AD88}" destId="{73081EE3-169E-4437-8490-A3A8D772D5C6}" srcOrd="8" destOrd="0" presId="urn:microsoft.com/office/officeart/2005/8/layout/vList3#2"/>
    <dgm:cxn modelId="{84DFD109-C08B-48DD-9DD4-4BBD87DCA734}" type="presParOf" srcId="{73081EE3-169E-4437-8490-A3A8D772D5C6}" destId="{33494388-DDB9-49F4-BD6E-99BE27908732}" srcOrd="0" destOrd="0" presId="urn:microsoft.com/office/officeart/2005/8/layout/vList3#2"/>
    <dgm:cxn modelId="{550CB699-09C0-40C5-AF14-D567DAF962AE}" type="presParOf" srcId="{73081EE3-169E-4437-8490-A3A8D772D5C6}" destId="{D3CD3524-7227-4CBD-8838-C76169583C13}" srcOrd="1" destOrd="0" presId="urn:microsoft.com/office/officeart/2005/8/layout/vList3#2"/>
    <dgm:cxn modelId="{964CC496-F3A4-4420-9BF1-03BE12D14BBB}" type="presParOf" srcId="{9241D032-E14D-4708-8B28-FAB2C638AD88}" destId="{30251F96-A0F3-46AA-90B8-3735676F3E51}" srcOrd="9" destOrd="0" presId="urn:microsoft.com/office/officeart/2005/8/layout/vList3#2"/>
    <dgm:cxn modelId="{083E19A1-F260-4A7F-AB0E-4425635DA808}" type="presParOf" srcId="{9241D032-E14D-4708-8B28-FAB2C638AD88}" destId="{5842A9C5-8CA5-4DF2-8178-B7DB4802901F}" srcOrd="10" destOrd="0" presId="urn:microsoft.com/office/officeart/2005/8/layout/vList3#2"/>
    <dgm:cxn modelId="{F0383B18-539B-4BD7-B89C-3A2933E78AD2}" type="presParOf" srcId="{5842A9C5-8CA5-4DF2-8178-B7DB4802901F}" destId="{72C6A6CA-9CAF-410A-9117-17C38529E2EC}" srcOrd="0" destOrd="0" presId="urn:microsoft.com/office/officeart/2005/8/layout/vList3#2"/>
    <dgm:cxn modelId="{F1ADAD35-1F0E-43FA-9BD0-8DD202CB8E57}" type="presParOf" srcId="{5842A9C5-8CA5-4DF2-8178-B7DB4802901F}" destId="{618AA3AB-5256-4DAC-9E26-E4D5BEB795C6}" srcOrd="1" destOrd="0" presId="urn:microsoft.com/office/officeart/2005/8/layout/vList3#2"/>
    <dgm:cxn modelId="{44F800B7-985A-4E64-A496-1D598095F663}" type="presParOf" srcId="{9241D032-E14D-4708-8B28-FAB2C638AD88}" destId="{36FC86ED-DF27-42BC-A6C2-A9D571045285}" srcOrd="11" destOrd="0" presId="urn:microsoft.com/office/officeart/2005/8/layout/vList3#2"/>
    <dgm:cxn modelId="{CF2F430D-7E7C-4A0E-AA66-25C65339FE2C}" type="presParOf" srcId="{9241D032-E14D-4708-8B28-FAB2C638AD88}" destId="{42D3CD3B-E3AC-49AF-8A16-4708A9AE2E4D}" srcOrd="12" destOrd="0" presId="urn:microsoft.com/office/officeart/2005/8/layout/vList3#2"/>
    <dgm:cxn modelId="{2F5CB04C-5CDE-4B6E-8B0B-1E80E1E5B308}" type="presParOf" srcId="{42D3CD3B-E3AC-49AF-8A16-4708A9AE2E4D}" destId="{4531AFB0-26B0-4FFB-ADAC-F8A241E15A92}" srcOrd="0" destOrd="0" presId="urn:microsoft.com/office/officeart/2005/8/layout/vList3#2"/>
    <dgm:cxn modelId="{7025B418-542D-4BD0-AF04-C260A86B25C5}" type="presParOf" srcId="{42D3CD3B-E3AC-49AF-8A16-4708A9AE2E4D}" destId="{78B0DD3B-7D43-4713-9A49-EDE1F6999DE4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59DE5-2818-43D3-8F4C-495A32748CA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D14AC-5478-4B0E-B2C3-179FBE98CA45}">
      <dgm:prSet phldrT="[Текст]"/>
      <dgm:spPr/>
      <dgm:t>
        <a:bodyPr/>
        <a:lstStyle/>
        <a:p>
          <a:r>
            <a:rPr lang="ru-RU" b="1" dirty="0" smtClean="0"/>
            <a:t>I этап- Организационно-подготовительный</a:t>
          </a:r>
        </a:p>
        <a:p>
          <a:r>
            <a:rPr lang="ru-RU" b="1" i="1" dirty="0" smtClean="0"/>
            <a:t>Ноябрь 2021-февраль 2022 </a:t>
          </a:r>
          <a:endParaRPr lang="ru-RU" i="1" dirty="0"/>
        </a:p>
      </dgm:t>
    </dgm:pt>
    <dgm:pt modelId="{100A11A2-3938-478B-B092-9163DB54ABAC}" type="parTrans" cxnId="{7FD36441-5769-4567-A29B-E2445B012061}">
      <dgm:prSet/>
      <dgm:spPr/>
      <dgm:t>
        <a:bodyPr/>
        <a:lstStyle/>
        <a:p>
          <a:endParaRPr lang="ru-RU"/>
        </a:p>
      </dgm:t>
    </dgm:pt>
    <dgm:pt modelId="{D173F1D8-6005-4147-8B6A-3D0D4295D88F}" type="sibTrans" cxnId="{7FD36441-5769-4567-A29B-E2445B012061}">
      <dgm:prSet/>
      <dgm:spPr/>
      <dgm:t>
        <a:bodyPr/>
        <a:lstStyle/>
        <a:p>
          <a:endParaRPr lang="ru-RU"/>
        </a:p>
      </dgm:t>
    </dgm:pt>
    <dgm:pt modelId="{0079E2EA-0F2F-45BD-82DD-8DE3DACB70E5}">
      <dgm:prSet phldrT="[Текст]"/>
      <dgm:spPr/>
      <dgm:t>
        <a:bodyPr/>
        <a:lstStyle/>
        <a:p>
          <a:pPr>
            <a:lnSpc>
              <a:spcPct val="90000"/>
            </a:lnSpc>
          </a:pPr>
          <a:r>
            <a:rPr lang="ru-RU" b="1" dirty="0" smtClean="0"/>
            <a:t>I</a:t>
          </a:r>
          <a:r>
            <a:rPr lang="en-US" b="1" dirty="0" smtClean="0"/>
            <a:t>I</a:t>
          </a:r>
          <a:r>
            <a:rPr lang="ru-RU" b="1" dirty="0" smtClean="0"/>
            <a:t> этап- Процессуальный</a:t>
          </a:r>
        </a:p>
        <a:p>
          <a:pPr>
            <a:lnSpc>
              <a:spcPct val="100000"/>
            </a:lnSpc>
          </a:pPr>
          <a:r>
            <a:rPr lang="ru-RU" b="1" dirty="0" smtClean="0"/>
            <a:t> </a:t>
          </a:r>
          <a:r>
            <a:rPr lang="ru-RU" b="1" i="1" dirty="0" smtClean="0"/>
            <a:t>Март 2022г. – март 2024г</a:t>
          </a:r>
          <a:endParaRPr lang="ru-RU" i="1" dirty="0"/>
        </a:p>
      </dgm:t>
    </dgm:pt>
    <dgm:pt modelId="{37F2C16B-F9B0-4A96-8383-D1DFC28F9F06}" type="parTrans" cxnId="{026ABF81-683E-4EE9-B307-A6BFD2E58B2B}">
      <dgm:prSet/>
      <dgm:spPr/>
      <dgm:t>
        <a:bodyPr/>
        <a:lstStyle/>
        <a:p>
          <a:endParaRPr lang="ru-RU"/>
        </a:p>
      </dgm:t>
    </dgm:pt>
    <dgm:pt modelId="{B6A0BD52-D878-4208-8D63-238EDF7B95EC}" type="sibTrans" cxnId="{026ABF81-683E-4EE9-B307-A6BFD2E58B2B}">
      <dgm:prSet/>
      <dgm:spPr/>
      <dgm:t>
        <a:bodyPr/>
        <a:lstStyle/>
        <a:p>
          <a:endParaRPr lang="ru-RU"/>
        </a:p>
      </dgm:t>
    </dgm:pt>
    <dgm:pt modelId="{10025F55-D4F0-4BFE-A883-6717D7030D74}">
      <dgm:prSet/>
      <dgm:spPr/>
      <dgm:t>
        <a:bodyPr/>
        <a:lstStyle/>
        <a:p>
          <a:r>
            <a:rPr lang="ru-RU" b="1" dirty="0" smtClean="0"/>
            <a:t>III этап-Обобщающий</a:t>
          </a:r>
        </a:p>
        <a:p>
          <a:r>
            <a:rPr lang="ru-RU" b="1" i="1" dirty="0" smtClean="0"/>
            <a:t>Апрель 2024г. – сентябрь 2024г</a:t>
          </a:r>
          <a:endParaRPr lang="ru-RU" b="1" dirty="0" smtClean="0"/>
        </a:p>
      </dgm:t>
    </dgm:pt>
    <dgm:pt modelId="{404C6B99-A08D-4E7B-9C70-D856CB1AA405}" type="parTrans" cxnId="{B6BD9A94-E48B-49DD-A31C-CD616B83BD85}">
      <dgm:prSet/>
      <dgm:spPr/>
      <dgm:t>
        <a:bodyPr/>
        <a:lstStyle/>
        <a:p>
          <a:endParaRPr lang="ru-RU"/>
        </a:p>
      </dgm:t>
    </dgm:pt>
    <dgm:pt modelId="{2AD5DD83-AD4F-4227-A3A1-2FDA1C957D3B}" type="sibTrans" cxnId="{B6BD9A94-E48B-49DD-A31C-CD616B83BD85}">
      <dgm:prSet/>
      <dgm:spPr/>
      <dgm:t>
        <a:bodyPr/>
        <a:lstStyle/>
        <a:p>
          <a:endParaRPr lang="ru-RU"/>
        </a:p>
      </dgm:t>
    </dgm:pt>
    <dgm:pt modelId="{9DC475F9-A1F4-470A-82F7-DFA7DA30861A}" type="pres">
      <dgm:prSet presAssocID="{00D59DE5-2818-43D3-8F4C-495A32748CA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CDEF02-B349-4077-AC05-24DCF19B3074}" type="pres">
      <dgm:prSet presAssocID="{C2CD14AC-5478-4B0E-B2C3-179FBE98CA45}" presName="composite" presStyleCnt="0"/>
      <dgm:spPr/>
    </dgm:pt>
    <dgm:pt modelId="{ACAC0611-A9D4-45F6-A3FC-121460FA797D}" type="pres">
      <dgm:prSet presAssocID="{C2CD14AC-5478-4B0E-B2C3-179FBE98CA45}" presName="LShape" presStyleLbl="alignNode1" presStyleIdx="0" presStyleCnt="5"/>
      <dgm:spPr/>
    </dgm:pt>
    <dgm:pt modelId="{DE9A39F7-CD29-481A-B29A-6B4F1E751168}" type="pres">
      <dgm:prSet presAssocID="{C2CD14AC-5478-4B0E-B2C3-179FBE98CA4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BA026-BE98-4D4E-82DC-437804271094}" type="pres">
      <dgm:prSet presAssocID="{C2CD14AC-5478-4B0E-B2C3-179FBE98CA45}" presName="Triangle" presStyleLbl="alignNode1" presStyleIdx="1" presStyleCnt="5"/>
      <dgm:spPr/>
    </dgm:pt>
    <dgm:pt modelId="{D0A87794-BEDD-4CD1-A1F0-92E4B5EFEC83}" type="pres">
      <dgm:prSet presAssocID="{D173F1D8-6005-4147-8B6A-3D0D4295D88F}" presName="sibTrans" presStyleCnt="0"/>
      <dgm:spPr/>
    </dgm:pt>
    <dgm:pt modelId="{49CA78E9-9174-4C2F-AC08-C3BFC8F8105F}" type="pres">
      <dgm:prSet presAssocID="{D173F1D8-6005-4147-8B6A-3D0D4295D88F}" presName="space" presStyleCnt="0"/>
      <dgm:spPr/>
    </dgm:pt>
    <dgm:pt modelId="{50F0E100-72D3-4069-977C-05633D18F95F}" type="pres">
      <dgm:prSet presAssocID="{0079E2EA-0F2F-45BD-82DD-8DE3DACB70E5}" presName="composite" presStyleCnt="0"/>
      <dgm:spPr/>
    </dgm:pt>
    <dgm:pt modelId="{1D163078-EC53-4B6D-9181-7D507B5491D3}" type="pres">
      <dgm:prSet presAssocID="{0079E2EA-0F2F-45BD-82DD-8DE3DACB70E5}" presName="LShape" presStyleLbl="alignNode1" presStyleIdx="2" presStyleCnt="5"/>
      <dgm:spPr/>
    </dgm:pt>
    <dgm:pt modelId="{B64E8A89-B8E6-410E-9E03-005E133A88E1}" type="pres">
      <dgm:prSet presAssocID="{0079E2EA-0F2F-45BD-82DD-8DE3DACB70E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2D06-3FC3-4367-8D8F-249E518FE515}" type="pres">
      <dgm:prSet presAssocID="{0079E2EA-0F2F-45BD-82DD-8DE3DACB70E5}" presName="Triangle" presStyleLbl="alignNode1" presStyleIdx="3" presStyleCnt="5"/>
      <dgm:spPr/>
    </dgm:pt>
    <dgm:pt modelId="{BB6A92A9-A65C-42B3-8AF2-9A116222F5EE}" type="pres">
      <dgm:prSet presAssocID="{B6A0BD52-D878-4208-8D63-238EDF7B95EC}" presName="sibTrans" presStyleCnt="0"/>
      <dgm:spPr/>
    </dgm:pt>
    <dgm:pt modelId="{C569EDB9-E1E1-43DA-9867-245450C9EF92}" type="pres">
      <dgm:prSet presAssocID="{B6A0BD52-D878-4208-8D63-238EDF7B95EC}" presName="space" presStyleCnt="0"/>
      <dgm:spPr/>
    </dgm:pt>
    <dgm:pt modelId="{B9754060-AB17-4FA3-9D11-1B7E28EA50FB}" type="pres">
      <dgm:prSet presAssocID="{10025F55-D4F0-4BFE-A883-6717D7030D74}" presName="composite" presStyleCnt="0"/>
      <dgm:spPr/>
    </dgm:pt>
    <dgm:pt modelId="{E63B7DB8-0F07-4753-AD8B-727F569F2289}" type="pres">
      <dgm:prSet presAssocID="{10025F55-D4F0-4BFE-A883-6717D7030D74}" presName="LShape" presStyleLbl="alignNode1" presStyleIdx="4" presStyleCnt="5"/>
      <dgm:spPr/>
    </dgm:pt>
    <dgm:pt modelId="{088C937E-E5B8-4956-98BD-465E9804C1FD}" type="pres">
      <dgm:prSet presAssocID="{10025F55-D4F0-4BFE-A883-6717D7030D7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D9A94-E48B-49DD-A31C-CD616B83BD85}" srcId="{00D59DE5-2818-43D3-8F4C-495A32748CA0}" destId="{10025F55-D4F0-4BFE-A883-6717D7030D74}" srcOrd="2" destOrd="0" parTransId="{404C6B99-A08D-4E7B-9C70-D856CB1AA405}" sibTransId="{2AD5DD83-AD4F-4227-A3A1-2FDA1C957D3B}"/>
    <dgm:cxn modelId="{026ABF81-683E-4EE9-B307-A6BFD2E58B2B}" srcId="{00D59DE5-2818-43D3-8F4C-495A32748CA0}" destId="{0079E2EA-0F2F-45BD-82DD-8DE3DACB70E5}" srcOrd="1" destOrd="0" parTransId="{37F2C16B-F9B0-4A96-8383-D1DFC28F9F06}" sibTransId="{B6A0BD52-D878-4208-8D63-238EDF7B95EC}"/>
    <dgm:cxn modelId="{7FD36441-5769-4567-A29B-E2445B012061}" srcId="{00D59DE5-2818-43D3-8F4C-495A32748CA0}" destId="{C2CD14AC-5478-4B0E-B2C3-179FBE98CA45}" srcOrd="0" destOrd="0" parTransId="{100A11A2-3938-478B-B092-9163DB54ABAC}" sibTransId="{D173F1D8-6005-4147-8B6A-3D0D4295D88F}"/>
    <dgm:cxn modelId="{FA40C381-4D6B-4582-B4A5-66AC6EE50609}" type="presOf" srcId="{C2CD14AC-5478-4B0E-B2C3-179FBE98CA45}" destId="{DE9A39F7-CD29-481A-B29A-6B4F1E751168}" srcOrd="0" destOrd="0" presId="urn:microsoft.com/office/officeart/2009/3/layout/StepUpProcess"/>
    <dgm:cxn modelId="{1A763546-A933-46A2-A8D5-B8AEC952190B}" type="presOf" srcId="{00D59DE5-2818-43D3-8F4C-495A32748CA0}" destId="{9DC475F9-A1F4-470A-82F7-DFA7DA30861A}" srcOrd="0" destOrd="0" presId="urn:microsoft.com/office/officeart/2009/3/layout/StepUpProcess"/>
    <dgm:cxn modelId="{9DB11636-8C91-4D2A-986D-344C14423896}" type="presOf" srcId="{0079E2EA-0F2F-45BD-82DD-8DE3DACB70E5}" destId="{B64E8A89-B8E6-410E-9E03-005E133A88E1}" srcOrd="0" destOrd="0" presId="urn:microsoft.com/office/officeart/2009/3/layout/StepUpProcess"/>
    <dgm:cxn modelId="{53EEA2A7-ACE9-4C47-A5F7-E5554741AD30}" type="presOf" srcId="{10025F55-D4F0-4BFE-A883-6717D7030D74}" destId="{088C937E-E5B8-4956-98BD-465E9804C1FD}" srcOrd="0" destOrd="0" presId="urn:microsoft.com/office/officeart/2009/3/layout/StepUpProcess"/>
    <dgm:cxn modelId="{9D327FCA-3965-4826-A146-2E3597B4DB04}" type="presParOf" srcId="{9DC475F9-A1F4-470A-82F7-DFA7DA30861A}" destId="{FFCDEF02-B349-4077-AC05-24DCF19B3074}" srcOrd="0" destOrd="0" presId="urn:microsoft.com/office/officeart/2009/3/layout/StepUpProcess"/>
    <dgm:cxn modelId="{492FAD26-6E65-4BFF-9A74-9EC1FFF4CD6B}" type="presParOf" srcId="{FFCDEF02-B349-4077-AC05-24DCF19B3074}" destId="{ACAC0611-A9D4-45F6-A3FC-121460FA797D}" srcOrd="0" destOrd="0" presId="urn:microsoft.com/office/officeart/2009/3/layout/StepUpProcess"/>
    <dgm:cxn modelId="{139046E6-C9D3-4683-8E09-60A4ED6B0599}" type="presParOf" srcId="{FFCDEF02-B349-4077-AC05-24DCF19B3074}" destId="{DE9A39F7-CD29-481A-B29A-6B4F1E751168}" srcOrd="1" destOrd="0" presId="urn:microsoft.com/office/officeart/2009/3/layout/StepUpProcess"/>
    <dgm:cxn modelId="{8221CC4D-BA4D-4318-BD8C-989E95E701DA}" type="presParOf" srcId="{FFCDEF02-B349-4077-AC05-24DCF19B3074}" destId="{CD7BA026-BE98-4D4E-82DC-437804271094}" srcOrd="2" destOrd="0" presId="urn:microsoft.com/office/officeart/2009/3/layout/StepUpProcess"/>
    <dgm:cxn modelId="{4CAD9EB9-73DB-4C24-8BAF-1F9391594F8D}" type="presParOf" srcId="{9DC475F9-A1F4-470A-82F7-DFA7DA30861A}" destId="{D0A87794-BEDD-4CD1-A1F0-92E4B5EFEC83}" srcOrd="1" destOrd="0" presId="urn:microsoft.com/office/officeart/2009/3/layout/StepUpProcess"/>
    <dgm:cxn modelId="{E0F4609B-6C99-402E-9F48-A48D6F0ADF8C}" type="presParOf" srcId="{D0A87794-BEDD-4CD1-A1F0-92E4B5EFEC83}" destId="{49CA78E9-9174-4C2F-AC08-C3BFC8F8105F}" srcOrd="0" destOrd="0" presId="urn:microsoft.com/office/officeart/2009/3/layout/StepUpProcess"/>
    <dgm:cxn modelId="{ECE4951A-1951-4AFC-92DF-A8FFF41FB2F5}" type="presParOf" srcId="{9DC475F9-A1F4-470A-82F7-DFA7DA30861A}" destId="{50F0E100-72D3-4069-977C-05633D18F95F}" srcOrd="2" destOrd="0" presId="urn:microsoft.com/office/officeart/2009/3/layout/StepUpProcess"/>
    <dgm:cxn modelId="{2C4603F3-A1AC-4FC3-A6DC-907374A59542}" type="presParOf" srcId="{50F0E100-72D3-4069-977C-05633D18F95F}" destId="{1D163078-EC53-4B6D-9181-7D507B5491D3}" srcOrd="0" destOrd="0" presId="urn:microsoft.com/office/officeart/2009/3/layout/StepUpProcess"/>
    <dgm:cxn modelId="{6ABB4154-F7C3-4071-A096-439BB3B9E990}" type="presParOf" srcId="{50F0E100-72D3-4069-977C-05633D18F95F}" destId="{B64E8A89-B8E6-410E-9E03-005E133A88E1}" srcOrd="1" destOrd="0" presId="urn:microsoft.com/office/officeart/2009/3/layout/StepUpProcess"/>
    <dgm:cxn modelId="{E93ABB01-8593-4521-B165-0B5FF1D8AAB7}" type="presParOf" srcId="{50F0E100-72D3-4069-977C-05633D18F95F}" destId="{2EE92D06-3FC3-4367-8D8F-249E518FE515}" srcOrd="2" destOrd="0" presId="urn:microsoft.com/office/officeart/2009/3/layout/StepUpProcess"/>
    <dgm:cxn modelId="{33C02A24-3475-4D3E-9280-34E3FC95A7D7}" type="presParOf" srcId="{9DC475F9-A1F4-470A-82F7-DFA7DA30861A}" destId="{BB6A92A9-A65C-42B3-8AF2-9A116222F5EE}" srcOrd="3" destOrd="0" presId="urn:microsoft.com/office/officeart/2009/3/layout/StepUpProcess"/>
    <dgm:cxn modelId="{8D44535C-19C5-48ED-BD7E-FDAE5FF4662D}" type="presParOf" srcId="{BB6A92A9-A65C-42B3-8AF2-9A116222F5EE}" destId="{C569EDB9-E1E1-43DA-9867-245450C9EF92}" srcOrd="0" destOrd="0" presId="urn:microsoft.com/office/officeart/2009/3/layout/StepUpProcess"/>
    <dgm:cxn modelId="{6343AA52-F1E7-4497-8CAB-232EBBF5F340}" type="presParOf" srcId="{9DC475F9-A1F4-470A-82F7-DFA7DA30861A}" destId="{B9754060-AB17-4FA3-9D11-1B7E28EA50FB}" srcOrd="4" destOrd="0" presId="urn:microsoft.com/office/officeart/2009/3/layout/StepUpProcess"/>
    <dgm:cxn modelId="{266415D7-A3FF-4C67-AAF6-384B72AEB514}" type="presParOf" srcId="{B9754060-AB17-4FA3-9D11-1B7E28EA50FB}" destId="{E63B7DB8-0F07-4753-AD8B-727F569F2289}" srcOrd="0" destOrd="0" presId="urn:microsoft.com/office/officeart/2009/3/layout/StepUpProcess"/>
    <dgm:cxn modelId="{95DD654B-AD8E-44D2-B586-4679D6F79E75}" type="presParOf" srcId="{B9754060-AB17-4FA3-9D11-1B7E28EA50FB}" destId="{088C937E-E5B8-4956-98BD-465E9804C1FD}" srcOrd="1" destOrd="0" presId="urn:microsoft.com/office/officeart/2009/3/layout/StepU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FE0BE6-1D28-4872-A915-948677F4D45D}" type="doc">
      <dgm:prSet loTypeId="urn:microsoft.com/office/officeart/2005/8/layout/vList3#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9720EA0-3719-49E1-9085-D3FA29AA867E}">
      <dgm:prSet custT="1"/>
      <dgm:spPr/>
      <dgm:t>
        <a:bodyPr/>
        <a:lstStyle/>
        <a:p>
          <a:r>
            <a:rPr lang="ru-RU" sz="1600" dirty="0" smtClean="0"/>
            <a:t>персонализированная система воспитания в техникуме, построенная на основе проектного подхода, направленная на формирование личностных качеств студентов; </a:t>
          </a:r>
          <a:endParaRPr lang="ru-RU" sz="1600" dirty="0"/>
        </a:p>
      </dgm:t>
    </dgm:pt>
    <dgm:pt modelId="{AFE8C130-BE38-4699-9C07-61315942B57A}" type="parTrans" cxnId="{8EF6993E-953B-41DA-A84B-6DE47F695B25}">
      <dgm:prSet/>
      <dgm:spPr/>
      <dgm:t>
        <a:bodyPr/>
        <a:lstStyle/>
        <a:p>
          <a:endParaRPr lang="ru-RU"/>
        </a:p>
      </dgm:t>
    </dgm:pt>
    <dgm:pt modelId="{272ED4FA-9505-4C41-90C7-29E8AB119C90}" type="sibTrans" cxnId="{8EF6993E-953B-41DA-A84B-6DE47F695B25}">
      <dgm:prSet/>
      <dgm:spPr/>
      <dgm:t>
        <a:bodyPr/>
        <a:lstStyle/>
        <a:p>
          <a:endParaRPr lang="ru-RU"/>
        </a:p>
      </dgm:t>
    </dgm:pt>
    <dgm:pt modelId="{8377C5D9-4146-4961-A248-E03E3DECE845}">
      <dgm:prSet custT="1"/>
      <dgm:spPr/>
      <dgm:t>
        <a:bodyPr/>
        <a:lstStyle/>
        <a:p>
          <a:r>
            <a:rPr lang="ru-RU" sz="1600" dirty="0" smtClean="0"/>
            <a:t>банк методик оценки качества и эффективности персонализированной воспитательной системы в ПОО</a:t>
          </a:r>
          <a:endParaRPr lang="ru-RU" sz="1600" dirty="0"/>
        </a:p>
      </dgm:t>
    </dgm:pt>
    <dgm:pt modelId="{26497E5A-E83C-4DE1-924F-5E2C9EC4569A}" type="parTrans" cxnId="{2562AD5B-835D-4849-AB3A-3B14A6A385A7}">
      <dgm:prSet/>
      <dgm:spPr/>
      <dgm:t>
        <a:bodyPr/>
        <a:lstStyle/>
        <a:p>
          <a:endParaRPr lang="ru-RU"/>
        </a:p>
      </dgm:t>
    </dgm:pt>
    <dgm:pt modelId="{E80B094F-AB85-4866-ABC6-75F005AF4B9C}" type="sibTrans" cxnId="{2562AD5B-835D-4849-AB3A-3B14A6A385A7}">
      <dgm:prSet/>
      <dgm:spPr/>
      <dgm:t>
        <a:bodyPr/>
        <a:lstStyle/>
        <a:p>
          <a:endParaRPr lang="ru-RU"/>
        </a:p>
      </dgm:t>
    </dgm:pt>
    <dgm:pt modelId="{590F823D-6612-4D59-BCA1-221F35CA20A0}">
      <dgm:prSet custT="1"/>
      <dgm:spPr/>
      <dgm:t>
        <a:bodyPr/>
        <a:lstStyle/>
        <a:p>
          <a:r>
            <a:rPr lang="ru-RU" sz="1600" dirty="0" smtClean="0"/>
            <a:t>критерии оценки уровня развития личностных качеств студентов ПОО;</a:t>
          </a:r>
          <a:endParaRPr lang="ru-RU" sz="1600" dirty="0"/>
        </a:p>
      </dgm:t>
    </dgm:pt>
    <dgm:pt modelId="{BCC4C9DA-520B-4D55-9F97-C4D2F9DED11B}" type="parTrans" cxnId="{193BCEB3-C97F-45A5-9FB7-9DDA42EFF6BF}">
      <dgm:prSet/>
      <dgm:spPr/>
      <dgm:t>
        <a:bodyPr/>
        <a:lstStyle/>
        <a:p>
          <a:endParaRPr lang="ru-RU"/>
        </a:p>
      </dgm:t>
    </dgm:pt>
    <dgm:pt modelId="{EE40AE53-B7EE-4F39-A42A-347F286EED8D}" type="sibTrans" cxnId="{193BCEB3-C97F-45A5-9FB7-9DDA42EFF6BF}">
      <dgm:prSet/>
      <dgm:spPr/>
      <dgm:t>
        <a:bodyPr/>
        <a:lstStyle/>
        <a:p>
          <a:endParaRPr lang="ru-RU"/>
        </a:p>
      </dgm:t>
    </dgm:pt>
    <dgm:pt modelId="{A5DCCF73-6EA1-45DF-9A3F-E9AEC5F79605}">
      <dgm:prSet custT="1"/>
      <dgm:spPr/>
      <dgm:t>
        <a:bodyPr/>
        <a:lstStyle/>
        <a:p>
          <a:r>
            <a:rPr lang="ru-RU" sz="1600" dirty="0" smtClean="0"/>
            <a:t>теоретические и практико-ориентированные статьи, разработки и методические рекомендации по проблеме персонализированной воспитательной системы</a:t>
          </a:r>
          <a:endParaRPr lang="ru-RU" sz="1600" dirty="0"/>
        </a:p>
      </dgm:t>
    </dgm:pt>
    <dgm:pt modelId="{B1AA6E91-5D20-40B7-83CE-EAA673E85CCE}" type="parTrans" cxnId="{17E9F18A-5507-457F-8340-C27CB1D9BC78}">
      <dgm:prSet/>
      <dgm:spPr/>
      <dgm:t>
        <a:bodyPr/>
        <a:lstStyle/>
        <a:p>
          <a:endParaRPr lang="ru-RU"/>
        </a:p>
      </dgm:t>
    </dgm:pt>
    <dgm:pt modelId="{0277C314-88A9-47E6-A2F2-446327569B76}" type="sibTrans" cxnId="{17E9F18A-5507-457F-8340-C27CB1D9BC78}">
      <dgm:prSet/>
      <dgm:spPr/>
      <dgm:t>
        <a:bodyPr/>
        <a:lstStyle/>
        <a:p>
          <a:endParaRPr lang="ru-RU"/>
        </a:p>
      </dgm:t>
    </dgm:pt>
    <dgm:pt modelId="{A556015F-1109-4584-81F7-FF1E8439A768}">
      <dgm:prSet custT="1"/>
      <dgm:spPr/>
      <dgm:t>
        <a:bodyPr/>
        <a:lstStyle/>
        <a:p>
          <a:r>
            <a:rPr lang="ru-RU" sz="1600" dirty="0" smtClean="0"/>
            <a:t>Программа формирования и реализации персонализированной воспитательной системы техникума;</a:t>
          </a:r>
          <a:endParaRPr lang="ru-RU" sz="1600" dirty="0"/>
        </a:p>
      </dgm:t>
    </dgm:pt>
    <dgm:pt modelId="{06E55363-02B4-407F-A4C0-DC07ED46BA80}" type="parTrans" cxnId="{C51F2739-495C-4F0C-B96B-403FD1B9C0FD}">
      <dgm:prSet/>
      <dgm:spPr/>
      <dgm:t>
        <a:bodyPr/>
        <a:lstStyle/>
        <a:p>
          <a:endParaRPr lang="ru-RU"/>
        </a:p>
      </dgm:t>
    </dgm:pt>
    <dgm:pt modelId="{4E4DB75B-1943-473D-B7DB-43E2340322A3}" type="sibTrans" cxnId="{C51F2739-495C-4F0C-B96B-403FD1B9C0FD}">
      <dgm:prSet/>
      <dgm:spPr/>
      <dgm:t>
        <a:bodyPr/>
        <a:lstStyle/>
        <a:p>
          <a:endParaRPr lang="ru-RU"/>
        </a:p>
      </dgm:t>
    </dgm:pt>
    <dgm:pt modelId="{48C7B88E-D181-4C4D-AB6B-37AF7D4966F9}">
      <dgm:prSet custT="1"/>
      <dgm:spPr/>
      <dgm:t>
        <a:bodyPr/>
        <a:lstStyle/>
        <a:p>
          <a:r>
            <a:rPr lang="ru-RU" sz="1600" dirty="0" smtClean="0"/>
            <a:t>Положения, регламентирующие реализацию инновационного проекта;</a:t>
          </a:r>
          <a:endParaRPr lang="ru-RU" sz="1600" dirty="0"/>
        </a:p>
      </dgm:t>
    </dgm:pt>
    <dgm:pt modelId="{DA60E48E-A455-4870-A3E1-AB00532A54F7}" type="parTrans" cxnId="{57E06FC4-B239-4A90-A0D3-C50595E9B018}">
      <dgm:prSet/>
      <dgm:spPr/>
      <dgm:t>
        <a:bodyPr/>
        <a:lstStyle/>
        <a:p>
          <a:endParaRPr lang="ru-RU"/>
        </a:p>
      </dgm:t>
    </dgm:pt>
    <dgm:pt modelId="{2D5B3FA6-0938-458C-B962-770FE40B6B76}" type="sibTrans" cxnId="{57E06FC4-B239-4A90-A0D3-C50595E9B018}">
      <dgm:prSet/>
      <dgm:spPr/>
      <dgm:t>
        <a:bodyPr/>
        <a:lstStyle/>
        <a:p>
          <a:endParaRPr lang="ru-RU"/>
        </a:p>
      </dgm:t>
    </dgm:pt>
    <dgm:pt modelId="{98E06B9D-B116-403C-8D7B-71F7AEB6A312}">
      <dgm:prSet custT="1"/>
      <dgm:spPr/>
      <dgm:t>
        <a:bodyPr/>
        <a:lstStyle/>
        <a:p>
          <a:r>
            <a:rPr lang="ru-RU" sz="1600" dirty="0" smtClean="0"/>
            <a:t>Программа и календарный план реализации инновационного проекта;</a:t>
          </a:r>
          <a:endParaRPr lang="ru-RU" sz="1600" dirty="0"/>
        </a:p>
      </dgm:t>
    </dgm:pt>
    <dgm:pt modelId="{14C72E07-2B94-414D-B987-0FFAEBE3A5A1}" type="parTrans" cxnId="{D9E1C8B5-5067-4092-A622-BE03B4E9E9FA}">
      <dgm:prSet/>
      <dgm:spPr/>
      <dgm:t>
        <a:bodyPr/>
        <a:lstStyle/>
        <a:p>
          <a:endParaRPr lang="ru-RU"/>
        </a:p>
      </dgm:t>
    </dgm:pt>
    <dgm:pt modelId="{56EB3340-E8D2-4844-B141-8CE9DBCFF328}" type="sibTrans" cxnId="{D9E1C8B5-5067-4092-A622-BE03B4E9E9FA}">
      <dgm:prSet/>
      <dgm:spPr/>
      <dgm:t>
        <a:bodyPr/>
        <a:lstStyle/>
        <a:p>
          <a:endParaRPr lang="ru-RU"/>
        </a:p>
      </dgm:t>
    </dgm:pt>
    <dgm:pt modelId="{9788A121-B00C-4911-9164-E5E7F8C6BEAB}">
      <dgm:prSet custT="1"/>
      <dgm:spPr/>
      <dgm:t>
        <a:bodyPr/>
        <a:lstStyle/>
        <a:p>
          <a:r>
            <a:rPr lang="ru-RU" sz="1600" dirty="0" smtClean="0"/>
            <a:t>Программы деятельности творческих коллективов;</a:t>
          </a:r>
          <a:endParaRPr lang="ru-RU" sz="1600" dirty="0"/>
        </a:p>
      </dgm:t>
    </dgm:pt>
    <dgm:pt modelId="{8FD36DF9-A599-45C0-9486-E0E8A161CD99}" type="parTrans" cxnId="{F49909D4-0878-4716-9307-D13A842291FB}">
      <dgm:prSet/>
      <dgm:spPr/>
      <dgm:t>
        <a:bodyPr/>
        <a:lstStyle/>
        <a:p>
          <a:endParaRPr lang="ru-RU"/>
        </a:p>
      </dgm:t>
    </dgm:pt>
    <dgm:pt modelId="{60783934-132D-4711-BFFE-0CF73F567A27}" type="sibTrans" cxnId="{F49909D4-0878-4716-9307-D13A842291FB}">
      <dgm:prSet/>
      <dgm:spPr/>
      <dgm:t>
        <a:bodyPr/>
        <a:lstStyle/>
        <a:p>
          <a:endParaRPr lang="ru-RU"/>
        </a:p>
      </dgm:t>
    </dgm:pt>
    <dgm:pt modelId="{1D1BA15F-4A63-4E80-B516-A5D117A123BF}">
      <dgm:prSet/>
      <dgm:spPr/>
      <dgm:t>
        <a:bodyPr/>
        <a:lstStyle/>
        <a:p>
          <a:r>
            <a:rPr lang="ru-RU" smtClean="0"/>
            <a:t>Программа повышения квалификации педагогов по проблеме воспитания личностных качеств студентов.</a:t>
          </a:r>
          <a:r>
            <a:rPr lang="ru-RU" b="1" i="1" smtClean="0"/>
            <a:t> </a:t>
          </a:r>
          <a:endParaRPr lang="ru-RU"/>
        </a:p>
      </dgm:t>
    </dgm:pt>
    <dgm:pt modelId="{8F41C6AA-7D17-4CCF-A284-BC49D9DDD773}" type="parTrans" cxnId="{A159D00D-8E51-448A-A936-3180EAB9917E}">
      <dgm:prSet/>
      <dgm:spPr/>
      <dgm:t>
        <a:bodyPr/>
        <a:lstStyle/>
        <a:p>
          <a:endParaRPr lang="ru-RU"/>
        </a:p>
      </dgm:t>
    </dgm:pt>
    <dgm:pt modelId="{98CF9A68-D70B-4CF3-AD96-B33F8B962DF5}" type="sibTrans" cxnId="{A159D00D-8E51-448A-A936-3180EAB9917E}">
      <dgm:prSet/>
      <dgm:spPr/>
      <dgm:t>
        <a:bodyPr/>
        <a:lstStyle/>
        <a:p>
          <a:endParaRPr lang="ru-RU"/>
        </a:p>
      </dgm:t>
    </dgm:pt>
    <dgm:pt modelId="{8D58389B-47CB-4988-9A97-15566210CAC5}" type="pres">
      <dgm:prSet presAssocID="{FBFE0BE6-1D28-4872-A915-948677F4D4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F71DB-342C-468A-80FB-69134F3919F5}" type="pres">
      <dgm:prSet presAssocID="{F9720EA0-3719-49E1-9085-D3FA29AA867E}" presName="composite" presStyleCnt="0"/>
      <dgm:spPr/>
    </dgm:pt>
    <dgm:pt modelId="{101D13C8-DABD-4072-8BBD-A82634FA904F}" type="pres">
      <dgm:prSet presAssocID="{F9720EA0-3719-49E1-9085-D3FA29AA867E}" presName="imgShp" presStyleLbl="fgImgPlace1" presStyleIdx="0" presStyleCnt="9" custFlipHor="1" custScaleX="15512" custScaleY="15512"/>
      <dgm:spPr/>
    </dgm:pt>
    <dgm:pt modelId="{F524AD15-37C1-4984-92C4-E251AC554A08}" type="pres">
      <dgm:prSet presAssocID="{F9720EA0-3719-49E1-9085-D3FA29AA867E}" presName="txShp" presStyleLbl="node1" presStyleIdx="0" presStyleCnt="9" custScaleX="150376" custScaleY="170874" custLinFactNeighborX="-1568" custLinFactNeighborY="-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383B7-5F46-4FC5-8469-7ADFCA93ED4F}" type="pres">
      <dgm:prSet presAssocID="{272ED4FA-9505-4C41-90C7-29E8AB119C90}" presName="spacing" presStyleCnt="0"/>
      <dgm:spPr/>
    </dgm:pt>
    <dgm:pt modelId="{9D3B756E-F3F1-4014-885D-06879C4D24C5}" type="pres">
      <dgm:prSet presAssocID="{8377C5D9-4146-4961-A248-E03E3DECE845}" presName="composite" presStyleCnt="0"/>
      <dgm:spPr/>
    </dgm:pt>
    <dgm:pt modelId="{DC1D811F-5FE8-4990-95B9-2D97AECDB7B4}" type="pres">
      <dgm:prSet presAssocID="{8377C5D9-4146-4961-A248-E03E3DECE845}" presName="imgShp" presStyleLbl="fgImgPlace1" presStyleIdx="1" presStyleCnt="9" custFlipVert="1" custScaleX="14495" custScaleY="16194" custLinFactNeighborX="-77241" custLinFactNeighborY="6875"/>
      <dgm:spPr>
        <a:prstGeom prst="actionButtonBlank">
          <a:avLst/>
        </a:prstGeom>
      </dgm:spPr>
      <dgm:t>
        <a:bodyPr/>
        <a:lstStyle/>
        <a:p>
          <a:endParaRPr lang="ru-RU"/>
        </a:p>
      </dgm:t>
    </dgm:pt>
    <dgm:pt modelId="{0303483C-9451-45B2-975A-32AD5C2F3749}" type="pres">
      <dgm:prSet presAssocID="{8377C5D9-4146-4961-A248-E03E3DECE845}" presName="txShp" presStyleLbl="node1" presStyleIdx="1" presStyleCnt="9" custScaleX="149184" custScaleY="164202" custLinFactNeighborX="1363" custLinFactNeighborY="-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232B5-FE52-4DA6-BDDC-D6A00CF514D0}" type="pres">
      <dgm:prSet presAssocID="{E80B094F-AB85-4866-ABC6-75F005AF4B9C}" presName="spacing" presStyleCnt="0"/>
      <dgm:spPr/>
    </dgm:pt>
    <dgm:pt modelId="{6BFD9B56-D606-49E1-AC8C-A996218877F4}" type="pres">
      <dgm:prSet presAssocID="{590F823D-6612-4D59-BCA1-221F35CA20A0}" presName="composite" presStyleCnt="0"/>
      <dgm:spPr/>
    </dgm:pt>
    <dgm:pt modelId="{74E1FA29-CDE8-428E-8B5A-BAD3658D7553}" type="pres">
      <dgm:prSet presAssocID="{590F823D-6612-4D59-BCA1-221F35CA20A0}" presName="imgShp" presStyleLbl="fgImgPlace1" presStyleIdx="2" presStyleCnt="9" custFlipVert="0" custFlipHor="0" custScaleX="38728" custScaleY="14369" custLinFactX="-100000" custLinFactNeighborX="-102305" custLinFactNeighborY="-7675"/>
      <dgm:spPr/>
    </dgm:pt>
    <dgm:pt modelId="{40B0D8CE-182A-405B-9240-BA2CAB74BE39}" type="pres">
      <dgm:prSet presAssocID="{590F823D-6612-4D59-BCA1-221F35CA20A0}" presName="txShp" presStyleLbl="node1" presStyleIdx="2" presStyleCnt="9" custScaleX="147812" custScaleY="157542" custLinFactNeighborX="-3177" custLinFactNeighborY="-2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C28F5-E591-4FEC-AF90-650B482E0713}" type="pres">
      <dgm:prSet presAssocID="{EE40AE53-B7EE-4F39-A42A-347F286EED8D}" presName="spacing" presStyleCnt="0"/>
      <dgm:spPr/>
    </dgm:pt>
    <dgm:pt modelId="{6FBEC3C7-2D75-47FD-8ED9-C69AB008A0DC}" type="pres">
      <dgm:prSet presAssocID="{A5DCCF73-6EA1-45DF-9A3F-E9AEC5F79605}" presName="composite" presStyleCnt="0"/>
      <dgm:spPr/>
    </dgm:pt>
    <dgm:pt modelId="{DABEDF11-7F70-44B5-AF60-90CA77AF1536}" type="pres">
      <dgm:prSet presAssocID="{A5DCCF73-6EA1-45DF-9A3F-E9AEC5F79605}" presName="imgShp" presStyleLbl="fgImgPlace1" presStyleIdx="3" presStyleCnt="9" custFlipHor="1" custScaleX="11375" custScaleY="28340" custLinFactX="-100000" custLinFactNeighborX="-152305" custLinFactNeighborY="-31842"/>
      <dgm:spPr/>
    </dgm:pt>
    <dgm:pt modelId="{0BE2972F-7AD6-4822-A2A3-7297BCADE187}" type="pres">
      <dgm:prSet presAssocID="{A5DCCF73-6EA1-45DF-9A3F-E9AEC5F79605}" presName="txShp" presStyleLbl="node1" presStyleIdx="3" presStyleCnt="9" custScaleX="147970" custScaleY="205874" custLinFactNeighborX="-1813" custLinFactNeighborY="-3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EE21F-0A6F-4BA0-B870-C57E5AFD16DF}" type="pres">
      <dgm:prSet presAssocID="{0277C314-88A9-47E6-A2F2-446327569B76}" presName="spacing" presStyleCnt="0"/>
      <dgm:spPr/>
    </dgm:pt>
    <dgm:pt modelId="{6C3CC406-BE88-4CEE-B781-CA8394D70954}" type="pres">
      <dgm:prSet presAssocID="{A556015F-1109-4584-81F7-FF1E8439A768}" presName="composite" presStyleCnt="0"/>
      <dgm:spPr/>
    </dgm:pt>
    <dgm:pt modelId="{4D2A04D2-C66A-424E-84A7-68AC7FFF9543}" type="pres">
      <dgm:prSet presAssocID="{A556015F-1109-4584-81F7-FF1E8439A768}" presName="imgShp" presStyleLbl="fgImgPlace1" presStyleIdx="4" presStyleCnt="9" custFlipVert="1" custFlipHor="1" custScaleX="51798" custScaleY="15412" custLinFactX="-100000" custLinFactY="100000" custLinFactNeighborX="-147568" custLinFactNeighborY="138143"/>
      <dgm:spPr/>
      <dgm:t>
        <a:bodyPr/>
        <a:lstStyle/>
        <a:p>
          <a:endParaRPr lang="ru-RU"/>
        </a:p>
      </dgm:t>
    </dgm:pt>
    <dgm:pt modelId="{57743CCE-B987-4999-A1ED-F74EB20DA46D}" type="pres">
      <dgm:prSet presAssocID="{A556015F-1109-4584-81F7-FF1E8439A768}" presName="txShp" presStyleLbl="node1" presStyleIdx="4" presStyleCnt="9" custScaleX="150376" custScaleY="200758" custLinFactNeighborX="-610" custLinFactNeighborY="-3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D732E-9CF2-4E94-AB60-31CE2003CD30}" type="pres">
      <dgm:prSet presAssocID="{4E4DB75B-1943-473D-B7DB-43E2340322A3}" presName="spacing" presStyleCnt="0"/>
      <dgm:spPr/>
    </dgm:pt>
    <dgm:pt modelId="{9CB80514-43DD-4106-8946-4BC81431BE01}" type="pres">
      <dgm:prSet presAssocID="{48C7B88E-D181-4C4D-AB6B-37AF7D4966F9}" presName="composite" presStyleCnt="0"/>
      <dgm:spPr/>
    </dgm:pt>
    <dgm:pt modelId="{A5391775-919C-4951-BBFE-4BA01733D59B}" type="pres">
      <dgm:prSet presAssocID="{48C7B88E-D181-4C4D-AB6B-37AF7D4966F9}" presName="imgShp" presStyleLbl="fgImgPlace1" presStyleIdx="5" presStyleCnt="9" custFlipVert="1" custFlipHor="1" custScaleX="14369" custScaleY="14369" custLinFactX="-100000" custLinFactNeighborX="-152305" custLinFactNeighborY="-4904"/>
      <dgm:spPr/>
    </dgm:pt>
    <dgm:pt modelId="{5A178753-2044-45E5-9FC4-0D88F3491B41}" type="pres">
      <dgm:prSet presAssocID="{48C7B88E-D181-4C4D-AB6B-37AF7D4966F9}" presName="txShp" presStyleLbl="node1" presStyleIdx="5" presStyleCnt="9" custScaleX="150043" custScaleY="245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1BC9-EAC3-4EDB-977E-7014C23CB27D}" type="pres">
      <dgm:prSet presAssocID="{2D5B3FA6-0938-458C-B962-770FE40B6B76}" presName="spacing" presStyleCnt="0"/>
      <dgm:spPr/>
    </dgm:pt>
    <dgm:pt modelId="{DDE13FD8-C86C-4FFE-A642-7ADAE068C335}" type="pres">
      <dgm:prSet presAssocID="{98E06B9D-B116-403C-8D7B-71F7AEB6A312}" presName="composite" presStyleCnt="0"/>
      <dgm:spPr/>
    </dgm:pt>
    <dgm:pt modelId="{A8015D5A-9356-4CC9-B22E-E903D2B692FF}" type="pres">
      <dgm:prSet presAssocID="{98E06B9D-B116-403C-8D7B-71F7AEB6A312}" presName="imgShp" presStyleLbl="fgImgPlace1" presStyleIdx="6" presStyleCnt="9" custFlipHor="1" custScaleX="14369" custScaleY="14369" custLinFactX="-100000" custLinFactNeighborX="-152305" custLinFactNeighborY="0"/>
      <dgm:spPr/>
    </dgm:pt>
    <dgm:pt modelId="{297F7516-299D-4C7D-B98B-C438ED536148}" type="pres">
      <dgm:prSet presAssocID="{98E06B9D-B116-403C-8D7B-71F7AEB6A312}" presName="txShp" presStyleLbl="node1" presStyleIdx="6" presStyleCnt="9" custScaleX="150376" custLinFactNeighborX="-26306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D7D64-DA1B-44A7-9EEC-4D322AEABEE5}" type="pres">
      <dgm:prSet presAssocID="{56EB3340-E8D2-4844-B141-8CE9DBCFF328}" presName="spacing" presStyleCnt="0"/>
      <dgm:spPr/>
    </dgm:pt>
    <dgm:pt modelId="{3FF161C5-7D00-400F-B533-4C441682AFD9}" type="pres">
      <dgm:prSet presAssocID="{9788A121-B00C-4911-9164-E5E7F8C6BEAB}" presName="composite" presStyleCnt="0"/>
      <dgm:spPr/>
    </dgm:pt>
    <dgm:pt modelId="{F31910B4-3805-426C-A9BE-31CB06D42227}" type="pres">
      <dgm:prSet presAssocID="{9788A121-B00C-4911-9164-E5E7F8C6BEAB}" presName="imgShp" presStyleLbl="fgImgPlace1" presStyleIdx="7" presStyleCnt="9" custScaleX="11375" custScaleY="11375" custLinFactX="-100000" custLinFactNeighborX="-152305" custLinFactNeighborY="4119"/>
      <dgm:spPr/>
    </dgm:pt>
    <dgm:pt modelId="{04FBB611-923A-4DE4-8571-9B3F4DAA37DA}" type="pres">
      <dgm:prSet presAssocID="{9788A121-B00C-4911-9164-E5E7F8C6BEAB}" presName="txShp" presStyleLbl="node1" presStyleIdx="7" presStyleCnt="9" custScaleX="150376" custLinFactNeighborX="674" custLinFactNeighborY="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35818-F8CF-4CF5-A4E0-774194E2B773}" type="pres">
      <dgm:prSet presAssocID="{60783934-132D-4711-BFFE-0CF73F567A27}" presName="spacing" presStyleCnt="0"/>
      <dgm:spPr/>
    </dgm:pt>
    <dgm:pt modelId="{FB97A950-E418-41DD-8E24-3D169D253930}" type="pres">
      <dgm:prSet presAssocID="{1D1BA15F-4A63-4E80-B516-A5D117A123BF}" presName="composite" presStyleCnt="0"/>
      <dgm:spPr/>
    </dgm:pt>
    <dgm:pt modelId="{F27AEAA2-FC58-4DEC-9EE7-B1CBE9445E19}" type="pres">
      <dgm:prSet presAssocID="{1D1BA15F-4A63-4E80-B516-A5D117A123BF}" presName="imgShp" presStyleLbl="fgImgPlace1" presStyleIdx="8" presStyleCnt="9" custFlipVert="0" custFlipHor="1" custScaleX="14369" custScaleY="14369" custLinFactX="-100000" custLinFactY="-400000" custLinFactNeighborX="-106759" custLinFactNeighborY="-424415"/>
      <dgm:spPr/>
    </dgm:pt>
    <dgm:pt modelId="{2D5D7D01-3713-4FE8-87E8-F64CF2E738BB}" type="pres">
      <dgm:prSet presAssocID="{1D1BA15F-4A63-4E80-B516-A5D117A123BF}" presName="txShp" presStyleLbl="node1" presStyleIdx="8" presStyleCnt="9" custScaleX="150376" custLinFactNeighborX="-25022" custLinFactNeighborY="-1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4F250-A98D-41EB-8B31-6E47CB75970C}" type="presOf" srcId="{8377C5D9-4146-4961-A248-E03E3DECE845}" destId="{0303483C-9451-45B2-975A-32AD5C2F3749}" srcOrd="0" destOrd="0" presId="urn:microsoft.com/office/officeart/2005/8/layout/vList3#3"/>
    <dgm:cxn modelId="{D9E1C8B5-5067-4092-A622-BE03B4E9E9FA}" srcId="{FBFE0BE6-1D28-4872-A915-948677F4D45D}" destId="{98E06B9D-B116-403C-8D7B-71F7AEB6A312}" srcOrd="6" destOrd="0" parTransId="{14C72E07-2B94-414D-B987-0FFAEBE3A5A1}" sibTransId="{56EB3340-E8D2-4844-B141-8CE9DBCFF328}"/>
    <dgm:cxn modelId="{803F0D5E-A617-439D-A182-9CC50390E673}" type="presOf" srcId="{1D1BA15F-4A63-4E80-B516-A5D117A123BF}" destId="{2D5D7D01-3713-4FE8-87E8-F64CF2E738BB}" srcOrd="0" destOrd="0" presId="urn:microsoft.com/office/officeart/2005/8/layout/vList3#3"/>
    <dgm:cxn modelId="{52D15F88-A054-4CBF-96FC-DC554CC70EF8}" type="presOf" srcId="{A5DCCF73-6EA1-45DF-9A3F-E9AEC5F79605}" destId="{0BE2972F-7AD6-4822-A2A3-7297BCADE187}" srcOrd="0" destOrd="0" presId="urn:microsoft.com/office/officeart/2005/8/layout/vList3#3"/>
    <dgm:cxn modelId="{57E06FC4-B239-4A90-A0D3-C50595E9B018}" srcId="{FBFE0BE6-1D28-4872-A915-948677F4D45D}" destId="{48C7B88E-D181-4C4D-AB6B-37AF7D4966F9}" srcOrd="5" destOrd="0" parTransId="{DA60E48E-A455-4870-A3E1-AB00532A54F7}" sibTransId="{2D5B3FA6-0938-458C-B962-770FE40B6B76}"/>
    <dgm:cxn modelId="{6AD36138-88F9-4076-9B58-1848F5DBB575}" type="presOf" srcId="{590F823D-6612-4D59-BCA1-221F35CA20A0}" destId="{40B0D8CE-182A-405B-9240-BA2CAB74BE39}" srcOrd="0" destOrd="0" presId="urn:microsoft.com/office/officeart/2005/8/layout/vList3#3"/>
    <dgm:cxn modelId="{C51F2739-495C-4F0C-B96B-403FD1B9C0FD}" srcId="{FBFE0BE6-1D28-4872-A915-948677F4D45D}" destId="{A556015F-1109-4584-81F7-FF1E8439A768}" srcOrd="4" destOrd="0" parTransId="{06E55363-02B4-407F-A4C0-DC07ED46BA80}" sibTransId="{4E4DB75B-1943-473D-B7DB-43E2340322A3}"/>
    <dgm:cxn modelId="{8E2E8504-4074-4075-8E83-9E49EB19E39A}" type="presOf" srcId="{48C7B88E-D181-4C4D-AB6B-37AF7D4966F9}" destId="{5A178753-2044-45E5-9FC4-0D88F3491B41}" srcOrd="0" destOrd="0" presId="urn:microsoft.com/office/officeart/2005/8/layout/vList3#3"/>
    <dgm:cxn modelId="{17E9F18A-5507-457F-8340-C27CB1D9BC78}" srcId="{FBFE0BE6-1D28-4872-A915-948677F4D45D}" destId="{A5DCCF73-6EA1-45DF-9A3F-E9AEC5F79605}" srcOrd="3" destOrd="0" parTransId="{B1AA6E91-5D20-40B7-83CE-EAA673E85CCE}" sibTransId="{0277C314-88A9-47E6-A2F2-446327569B76}"/>
    <dgm:cxn modelId="{5408AEC5-ACC3-4149-B224-117D034A29C5}" type="presOf" srcId="{FBFE0BE6-1D28-4872-A915-948677F4D45D}" destId="{8D58389B-47CB-4988-9A97-15566210CAC5}" srcOrd="0" destOrd="0" presId="urn:microsoft.com/office/officeart/2005/8/layout/vList3#3"/>
    <dgm:cxn modelId="{15E8DA4C-F779-4EA3-AF76-0D25F227DC07}" type="presOf" srcId="{98E06B9D-B116-403C-8D7B-71F7AEB6A312}" destId="{297F7516-299D-4C7D-B98B-C438ED536148}" srcOrd="0" destOrd="0" presId="urn:microsoft.com/office/officeart/2005/8/layout/vList3#3"/>
    <dgm:cxn modelId="{2562AD5B-835D-4849-AB3A-3B14A6A385A7}" srcId="{FBFE0BE6-1D28-4872-A915-948677F4D45D}" destId="{8377C5D9-4146-4961-A248-E03E3DECE845}" srcOrd="1" destOrd="0" parTransId="{26497E5A-E83C-4DE1-924F-5E2C9EC4569A}" sibTransId="{E80B094F-AB85-4866-ABC6-75F005AF4B9C}"/>
    <dgm:cxn modelId="{471D954E-D209-4717-A22F-A6B894BCC568}" type="presOf" srcId="{A556015F-1109-4584-81F7-FF1E8439A768}" destId="{57743CCE-B987-4999-A1ED-F74EB20DA46D}" srcOrd="0" destOrd="0" presId="urn:microsoft.com/office/officeart/2005/8/layout/vList3#3"/>
    <dgm:cxn modelId="{E447C285-279A-4904-A9BE-6DA3A8E74A7A}" type="presOf" srcId="{9788A121-B00C-4911-9164-E5E7F8C6BEAB}" destId="{04FBB611-923A-4DE4-8571-9B3F4DAA37DA}" srcOrd="0" destOrd="0" presId="urn:microsoft.com/office/officeart/2005/8/layout/vList3#3"/>
    <dgm:cxn modelId="{A159D00D-8E51-448A-A936-3180EAB9917E}" srcId="{FBFE0BE6-1D28-4872-A915-948677F4D45D}" destId="{1D1BA15F-4A63-4E80-B516-A5D117A123BF}" srcOrd="8" destOrd="0" parTransId="{8F41C6AA-7D17-4CCF-A284-BC49D9DDD773}" sibTransId="{98CF9A68-D70B-4CF3-AD96-B33F8B962DF5}"/>
    <dgm:cxn modelId="{F49909D4-0878-4716-9307-D13A842291FB}" srcId="{FBFE0BE6-1D28-4872-A915-948677F4D45D}" destId="{9788A121-B00C-4911-9164-E5E7F8C6BEAB}" srcOrd="7" destOrd="0" parTransId="{8FD36DF9-A599-45C0-9486-E0E8A161CD99}" sibTransId="{60783934-132D-4711-BFFE-0CF73F567A27}"/>
    <dgm:cxn modelId="{193BCEB3-C97F-45A5-9FB7-9DDA42EFF6BF}" srcId="{FBFE0BE6-1D28-4872-A915-948677F4D45D}" destId="{590F823D-6612-4D59-BCA1-221F35CA20A0}" srcOrd="2" destOrd="0" parTransId="{BCC4C9DA-520B-4D55-9F97-C4D2F9DED11B}" sibTransId="{EE40AE53-B7EE-4F39-A42A-347F286EED8D}"/>
    <dgm:cxn modelId="{6BA98343-ABE8-4E30-8496-2AE5BB33CF35}" type="presOf" srcId="{F9720EA0-3719-49E1-9085-D3FA29AA867E}" destId="{F524AD15-37C1-4984-92C4-E251AC554A08}" srcOrd="0" destOrd="0" presId="urn:microsoft.com/office/officeart/2005/8/layout/vList3#3"/>
    <dgm:cxn modelId="{8EF6993E-953B-41DA-A84B-6DE47F695B25}" srcId="{FBFE0BE6-1D28-4872-A915-948677F4D45D}" destId="{F9720EA0-3719-49E1-9085-D3FA29AA867E}" srcOrd="0" destOrd="0" parTransId="{AFE8C130-BE38-4699-9C07-61315942B57A}" sibTransId="{272ED4FA-9505-4C41-90C7-29E8AB119C90}"/>
    <dgm:cxn modelId="{66E0CC37-E9AE-481E-B030-D0993766912F}" type="presParOf" srcId="{8D58389B-47CB-4988-9A97-15566210CAC5}" destId="{6E6F71DB-342C-468A-80FB-69134F3919F5}" srcOrd="0" destOrd="0" presId="urn:microsoft.com/office/officeart/2005/8/layout/vList3#3"/>
    <dgm:cxn modelId="{456C5CFE-8D31-4A29-86D4-96598551B5C0}" type="presParOf" srcId="{6E6F71DB-342C-468A-80FB-69134F3919F5}" destId="{101D13C8-DABD-4072-8BBD-A82634FA904F}" srcOrd="0" destOrd="0" presId="urn:microsoft.com/office/officeart/2005/8/layout/vList3#3"/>
    <dgm:cxn modelId="{541CA995-45A2-42DE-9398-58F33EBA59D2}" type="presParOf" srcId="{6E6F71DB-342C-468A-80FB-69134F3919F5}" destId="{F524AD15-37C1-4984-92C4-E251AC554A08}" srcOrd="1" destOrd="0" presId="urn:microsoft.com/office/officeart/2005/8/layout/vList3#3"/>
    <dgm:cxn modelId="{41505896-1F7E-4FA8-BC87-E1B61DCC495A}" type="presParOf" srcId="{8D58389B-47CB-4988-9A97-15566210CAC5}" destId="{58E383B7-5F46-4FC5-8469-7ADFCA93ED4F}" srcOrd="1" destOrd="0" presId="urn:microsoft.com/office/officeart/2005/8/layout/vList3#3"/>
    <dgm:cxn modelId="{551B81EF-D1B7-4D82-B746-6225E16A1CEA}" type="presParOf" srcId="{8D58389B-47CB-4988-9A97-15566210CAC5}" destId="{9D3B756E-F3F1-4014-885D-06879C4D24C5}" srcOrd="2" destOrd="0" presId="urn:microsoft.com/office/officeart/2005/8/layout/vList3#3"/>
    <dgm:cxn modelId="{D1068FFE-1EDF-4A23-A8D0-179C475C0D5C}" type="presParOf" srcId="{9D3B756E-F3F1-4014-885D-06879C4D24C5}" destId="{DC1D811F-5FE8-4990-95B9-2D97AECDB7B4}" srcOrd="0" destOrd="0" presId="urn:microsoft.com/office/officeart/2005/8/layout/vList3#3"/>
    <dgm:cxn modelId="{4D11F04C-AC8D-41BF-881D-958D86C5D4CF}" type="presParOf" srcId="{9D3B756E-F3F1-4014-885D-06879C4D24C5}" destId="{0303483C-9451-45B2-975A-32AD5C2F3749}" srcOrd="1" destOrd="0" presId="urn:microsoft.com/office/officeart/2005/8/layout/vList3#3"/>
    <dgm:cxn modelId="{2DF2ADB8-0814-4C49-9572-65610473431A}" type="presParOf" srcId="{8D58389B-47CB-4988-9A97-15566210CAC5}" destId="{AC7232B5-FE52-4DA6-BDDC-D6A00CF514D0}" srcOrd="3" destOrd="0" presId="urn:microsoft.com/office/officeart/2005/8/layout/vList3#3"/>
    <dgm:cxn modelId="{E8DD6662-5457-4CFB-98E7-710DC55EADF7}" type="presParOf" srcId="{8D58389B-47CB-4988-9A97-15566210CAC5}" destId="{6BFD9B56-D606-49E1-AC8C-A996218877F4}" srcOrd="4" destOrd="0" presId="urn:microsoft.com/office/officeart/2005/8/layout/vList3#3"/>
    <dgm:cxn modelId="{9994B5C7-E183-4640-BBB0-190784BD8905}" type="presParOf" srcId="{6BFD9B56-D606-49E1-AC8C-A996218877F4}" destId="{74E1FA29-CDE8-428E-8B5A-BAD3658D7553}" srcOrd="0" destOrd="0" presId="urn:microsoft.com/office/officeart/2005/8/layout/vList3#3"/>
    <dgm:cxn modelId="{F2981A0C-2E63-4FB7-80E3-DE109EAF8CE3}" type="presParOf" srcId="{6BFD9B56-D606-49E1-AC8C-A996218877F4}" destId="{40B0D8CE-182A-405B-9240-BA2CAB74BE39}" srcOrd="1" destOrd="0" presId="urn:microsoft.com/office/officeart/2005/8/layout/vList3#3"/>
    <dgm:cxn modelId="{B781CD36-C3F0-4145-AB6C-976ACA66F97F}" type="presParOf" srcId="{8D58389B-47CB-4988-9A97-15566210CAC5}" destId="{421C28F5-E591-4FEC-AF90-650B482E0713}" srcOrd="5" destOrd="0" presId="urn:microsoft.com/office/officeart/2005/8/layout/vList3#3"/>
    <dgm:cxn modelId="{DC1AAB5E-AFCB-4539-9068-80D3356BCA85}" type="presParOf" srcId="{8D58389B-47CB-4988-9A97-15566210CAC5}" destId="{6FBEC3C7-2D75-47FD-8ED9-C69AB008A0DC}" srcOrd="6" destOrd="0" presId="urn:microsoft.com/office/officeart/2005/8/layout/vList3#3"/>
    <dgm:cxn modelId="{129EF0A1-102F-4ED6-8DFE-E4979350B9FA}" type="presParOf" srcId="{6FBEC3C7-2D75-47FD-8ED9-C69AB008A0DC}" destId="{DABEDF11-7F70-44B5-AF60-90CA77AF1536}" srcOrd="0" destOrd="0" presId="urn:microsoft.com/office/officeart/2005/8/layout/vList3#3"/>
    <dgm:cxn modelId="{73781699-6A33-44E3-900D-18A7EC119F78}" type="presParOf" srcId="{6FBEC3C7-2D75-47FD-8ED9-C69AB008A0DC}" destId="{0BE2972F-7AD6-4822-A2A3-7297BCADE187}" srcOrd="1" destOrd="0" presId="urn:microsoft.com/office/officeart/2005/8/layout/vList3#3"/>
    <dgm:cxn modelId="{689E1C47-6DED-4777-B3B5-7F2C6BD5C45D}" type="presParOf" srcId="{8D58389B-47CB-4988-9A97-15566210CAC5}" destId="{07BEE21F-0A6F-4BA0-B870-C57E5AFD16DF}" srcOrd="7" destOrd="0" presId="urn:microsoft.com/office/officeart/2005/8/layout/vList3#3"/>
    <dgm:cxn modelId="{E7995034-2CA0-49AA-B590-B6B51F767093}" type="presParOf" srcId="{8D58389B-47CB-4988-9A97-15566210CAC5}" destId="{6C3CC406-BE88-4CEE-B781-CA8394D70954}" srcOrd="8" destOrd="0" presId="urn:microsoft.com/office/officeart/2005/8/layout/vList3#3"/>
    <dgm:cxn modelId="{574C236C-469E-49D6-8EE3-B1E9302DEEE9}" type="presParOf" srcId="{6C3CC406-BE88-4CEE-B781-CA8394D70954}" destId="{4D2A04D2-C66A-424E-84A7-68AC7FFF9543}" srcOrd="0" destOrd="0" presId="urn:microsoft.com/office/officeart/2005/8/layout/vList3#3"/>
    <dgm:cxn modelId="{620AC476-FC3D-45E5-97DE-D48370609B92}" type="presParOf" srcId="{6C3CC406-BE88-4CEE-B781-CA8394D70954}" destId="{57743CCE-B987-4999-A1ED-F74EB20DA46D}" srcOrd="1" destOrd="0" presId="urn:microsoft.com/office/officeart/2005/8/layout/vList3#3"/>
    <dgm:cxn modelId="{6B4EC3D9-34CD-4849-A56E-7DB0A3FBD03A}" type="presParOf" srcId="{8D58389B-47CB-4988-9A97-15566210CAC5}" destId="{C96D732E-9CF2-4E94-AB60-31CE2003CD30}" srcOrd="9" destOrd="0" presId="urn:microsoft.com/office/officeart/2005/8/layout/vList3#3"/>
    <dgm:cxn modelId="{744E19A5-2624-4982-AB4F-3F88D64942CC}" type="presParOf" srcId="{8D58389B-47CB-4988-9A97-15566210CAC5}" destId="{9CB80514-43DD-4106-8946-4BC81431BE01}" srcOrd="10" destOrd="0" presId="urn:microsoft.com/office/officeart/2005/8/layout/vList3#3"/>
    <dgm:cxn modelId="{985E18C7-19D2-460F-AA97-6009ADBF015C}" type="presParOf" srcId="{9CB80514-43DD-4106-8946-4BC81431BE01}" destId="{A5391775-919C-4951-BBFE-4BA01733D59B}" srcOrd="0" destOrd="0" presId="urn:microsoft.com/office/officeart/2005/8/layout/vList3#3"/>
    <dgm:cxn modelId="{B4BE376D-7D76-485F-9160-84CF339F7CF8}" type="presParOf" srcId="{9CB80514-43DD-4106-8946-4BC81431BE01}" destId="{5A178753-2044-45E5-9FC4-0D88F3491B41}" srcOrd="1" destOrd="0" presId="urn:microsoft.com/office/officeart/2005/8/layout/vList3#3"/>
    <dgm:cxn modelId="{955493B2-1E60-46CE-AF10-BEA5499A980C}" type="presParOf" srcId="{8D58389B-47CB-4988-9A97-15566210CAC5}" destId="{DBAA1BC9-EAC3-4EDB-977E-7014C23CB27D}" srcOrd="11" destOrd="0" presId="urn:microsoft.com/office/officeart/2005/8/layout/vList3#3"/>
    <dgm:cxn modelId="{2948E926-D78F-451F-A8E3-6E79221CD842}" type="presParOf" srcId="{8D58389B-47CB-4988-9A97-15566210CAC5}" destId="{DDE13FD8-C86C-4FFE-A642-7ADAE068C335}" srcOrd="12" destOrd="0" presId="urn:microsoft.com/office/officeart/2005/8/layout/vList3#3"/>
    <dgm:cxn modelId="{D534A481-67CC-4573-95DD-5E680680EB00}" type="presParOf" srcId="{DDE13FD8-C86C-4FFE-A642-7ADAE068C335}" destId="{A8015D5A-9356-4CC9-B22E-E903D2B692FF}" srcOrd="0" destOrd="0" presId="urn:microsoft.com/office/officeart/2005/8/layout/vList3#3"/>
    <dgm:cxn modelId="{D2066E8A-6EAA-415F-8C4C-52C7940E2726}" type="presParOf" srcId="{DDE13FD8-C86C-4FFE-A642-7ADAE068C335}" destId="{297F7516-299D-4C7D-B98B-C438ED536148}" srcOrd="1" destOrd="0" presId="urn:microsoft.com/office/officeart/2005/8/layout/vList3#3"/>
    <dgm:cxn modelId="{2F37F139-7AF6-4297-BA08-EA7EB2245737}" type="presParOf" srcId="{8D58389B-47CB-4988-9A97-15566210CAC5}" destId="{3E1D7D64-DA1B-44A7-9EEC-4D322AEABEE5}" srcOrd="13" destOrd="0" presId="urn:microsoft.com/office/officeart/2005/8/layout/vList3#3"/>
    <dgm:cxn modelId="{9E283935-8487-476A-85A5-C1F166DBDE89}" type="presParOf" srcId="{8D58389B-47CB-4988-9A97-15566210CAC5}" destId="{3FF161C5-7D00-400F-B533-4C441682AFD9}" srcOrd="14" destOrd="0" presId="urn:microsoft.com/office/officeart/2005/8/layout/vList3#3"/>
    <dgm:cxn modelId="{675093D8-F95A-434E-88A8-4CC2C7ED4900}" type="presParOf" srcId="{3FF161C5-7D00-400F-B533-4C441682AFD9}" destId="{F31910B4-3805-426C-A9BE-31CB06D42227}" srcOrd="0" destOrd="0" presId="urn:microsoft.com/office/officeart/2005/8/layout/vList3#3"/>
    <dgm:cxn modelId="{1E2BA62F-8809-438C-B979-571C9B4448D7}" type="presParOf" srcId="{3FF161C5-7D00-400F-B533-4C441682AFD9}" destId="{04FBB611-923A-4DE4-8571-9B3F4DAA37DA}" srcOrd="1" destOrd="0" presId="urn:microsoft.com/office/officeart/2005/8/layout/vList3#3"/>
    <dgm:cxn modelId="{ADB5B3CF-C3F4-4C0B-9FEC-D20D82345124}" type="presParOf" srcId="{8D58389B-47CB-4988-9A97-15566210CAC5}" destId="{AEA35818-F8CF-4CF5-A4E0-774194E2B773}" srcOrd="15" destOrd="0" presId="urn:microsoft.com/office/officeart/2005/8/layout/vList3#3"/>
    <dgm:cxn modelId="{D5691091-E362-4B95-B23C-DC5A570ABDDC}" type="presParOf" srcId="{8D58389B-47CB-4988-9A97-15566210CAC5}" destId="{FB97A950-E418-41DD-8E24-3D169D253930}" srcOrd="16" destOrd="0" presId="urn:microsoft.com/office/officeart/2005/8/layout/vList3#3"/>
    <dgm:cxn modelId="{A7A8DE5D-7AB4-475C-A29A-2EA9762EFAE0}" type="presParOf" srcId="{FB97A950-E418-41DD-8E24-3D169D253930}" destId="{F27AEAA2-FC58-4DEC-9EE7-B1CBE9445E19}" srcOrd="0" destOrd="0" presId="urn:microsoft.com/office/officeart/2005/8/layout/vList3#3"/>
    <dgm:cxn modelId="{9152B491-6BA9-4359-BD7E-E5101A284A1F}" type="presParOf" srcId="{FB97A950-E418-41DD-8E24-3D169D253930}" destId="{2D5D7D01-3713-4FE8-87E8-F64CF2E738BB}" srcOrd="1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F12C9-9D8E-46C6-ACC1-5B3A1CB4CC19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AA4C66E-4B09-4F44-9F37-99CD3C9EBB3E}">
      <dgm:prSet phldrT="[Текст]" custT="1"/>
      <dgm:spPr/>
      <dgm:t>
        <a:bodyPr/>
        <a:lstStyle/>
        <a:p>
          <a:r>
            <a:rPr lang="ru-RU" sz="1600" dirty="0" smtClean="0"/>
            <a:t>подготовка и выпуск методической продукции;</a:t>
          </a:r>
          <a:endParaRPr lang="ru-RU" sz="1600" dirty="0"/>
        </a:p>
      </dgm:t>
    </dgm:pt>
    <dgm:pt modelId="{4574F9DE-E8AF-4727-82C6-661D40680D43}" type="parTrans" cxnId="{02874935-ADEF-4534-9D68-DBC4A70031B8}">
      <dgm:prSet/>
      <dgm:spPr/>
      <dgm:t>
        <a:bodyPr/>
        <a:lstStyle/>
        <a:p>
          <a:endParaRPr lang="ru-RU"/>
        </a:p>
      </dgm:t>
    </dgm:pt>
    <dgm:pt modelId="{C72A9C18-D69A-46D9-B7C5-286E0AF84E1D}" type="sibTrans" cxnId="{02874935-ADEF-4534-9D68-DBC4A70031B8}">
      <dgm:prSet/>
      <dgm:spPr/>
      <dgm:t>
        <a:bodyPr/>
        <a:lstStyle/>
        <a:p>
          <a:endParaRPr lang="ru-RU"/>
        </a:p>
      </dgm:t>
    </dgm:pt>
    <dgm:pt modelId="{C9428064-C246-449A-BD8F-1E796F95387B}">
      <dgm:prSet phldrT="[Текст]" custT="1"/>
      <dgm:spPr/>
      <dgm:t>
        <a:bodyPr/>
        <a:lstStyle/>
        <a:p>
          <a:r>
            <a:rPr lang="ru-RU" sz="1600" dirty="0" smtClean="0"/>
            <a:t>выступления на областных семинарах и ОМО по распространению опыта;</a:t>
          </a:r>
          <a:endParaRPr lang="ru-RU" sz="1600" dirty="0"/>
        </a:p>
      </dgm:t>
    </dgm:pt>
    <dgm:pt modelId="{C6126DC4-98FF-40E5-A78F-6D718F67FD86}" type="parTrans" cxnId="{5D4D7C6C-EF36-42E2-8AB2-2F9336678E09}">
      <dgm:prSet/>
      <dgm:spPr/>
      <dgm:t>
        <a:bodyPr/>
        <a:lstStyle/>
        <a:p>
          <a:endParaRPr lang="ru-RU"/>
        </a:p>
      </dgm:t>
    </dgm:pt>
    <dgm:pt modelId="{ACC0CD44-B156-4778-B2A4-B75C625E23E5}" type="sibTrans" cxnId="{5D4D7C6C-EF36-42E2-8AB2-2F9336678E09}">
      <dgm:prSet/>
      <dgm:spPr/>
      <dgm:t>
        <a:bodyPr/>
        <a:lstStyle/>
        <a:p>
          <a:endParaRPr lang="ru-RU"/>
        </a:p>
      </dgm:t>
    </dgm:pt>
    <dgm:pt modelId="{BE859482-579D-4879-A884-5F376677A30B}">
      <dgm:prSet phldrT="[Текст]" custT="1"/>
      <dgm:spPr/>
      <dgm:t>
        <a:bodyPr/>
        <a:lstStyle/>
        <a:p>
          <a:r>
            <a:rPr lang="ru-RU" sz="1600" dirty="0" smtClean="0"/>
            <a:t>размещение материалов по реализации инновационного проекта на сайте техникума</a:t>
          </a:r>
          <a:endParaRPr lang="ru-RU" sz="1600" dirty="0"/>
        </a:p>
      </dgm:t>
    </dgm:pt>
    <dgm:pt modelId="{1A7A59C9-5980-4652-81D3-7A7382F662EE}" type="parTrans" cxnId="{B1447663-9901-44E3-8655-CCDF91CE5984}">
      <dgm:prSet/>
      <dgm:spPr/>
      <dgm:t>
        <a:bodyPr/>
        <a:lstStyle/>
        <a:p>
          <a:endParaRPr lang="ru-RU"/>
        </a:p>
      </dgm:t>
    </dgm:pt>
    <dgm:pt modelId="{0BF506B3-4024-462B-82FA-8629489662ED}" type="sibTrans" cxnId="{B1447663-9901-44E3-8655-CCDF91CE5984}">
      <dgm:prSet/>
      <dgm:spPr/>
      <dgm:t>
        <a:bodyPr/>
        <a:lstStyle/>
        <a:p>
          <a:endParaRPr lang="ru-RU"/>
        </a:p>
      </dgm:t>
    </dgm:pt>
    <dgm:pt modelId="{CC63CDFA-3D3C-4374-A44B-B9916DFEE07E}">
      <dgm:prSet custT="1"/>
      <dgm:spPr/>
      <dgm:t>
        <a:bodyPr/>
        <a:lstStyle/>
        <a:p>
          <a:pPr algn="ctr"/>
          <a:r>
            <a:rPr lang="ru-RU" sz="2400" b="1" i="1" dirty="0" smtClean="0"/>
            <a:t> Результаты практической деятельности:</a:t>
          </a:r>
          <a:endParaRPr lang="ru-RU" sz="2400" dirty="0"/>
        </a:p>
      </dgm:t>
    </dgm:pt>
    <dgm:pt modelId="{18D7F0B8-C93D-4E39-93FC-38E4D7D19BEF}" type="parTrans" cxnId="{7D4591D2-090A-4896-A930-6FF07C2E4037}">
      <dgm:prSet/>
      <dgm:spPr/>
      <dgm:t>
        <a:bodyPr/>
        <a:lstStyle/>
        <a:p>
          <a:endParaRPr lang="ru-RU"/>
        </a:p>
      </dgm:t>
    </dgm:pt>
    <dgm:pt modelId="{CA7BC764-A59E-47D5-9F4A-C950B0549473}" type="sibTrans" cxnId="{7D4591D2-090A-4896-A930-6FF07C2E4037}">
      <dgm:prSet/>
      <dgm:spPr/>
      <dgm:t>
        <a:bodyPr/>
        <a:lstStyle/>
        <a:p>
          <a:endParaRPr lang="ru-RU"/>
        </a:p>
      </dgm:t>
    </dgm:pt>
    <dgm:pt modelId="{8AF3AAF7-3490-4A4B-8C21-84A7A7887AB0}">
      <dgm:prSet/>
      <dgm:spPr/>
      <dgm:t>
        <a:bodyPr/>
        <a:lstStyle/>
        <a:p>
          <a:r>
            <a:rPr lang="ru-RU" dirty="0" smtClean="0"/>
            <a:t>открытые мероприятия, фестивали, выступления студентов, родителей, педагогов, представителей общественности;</a:t>
          </a:r>
          <a:endParaRPr lang="ru-RU" dirty="0"/>
        </a:p>
      </dgm:t>
    </dgm:pt>
    <dgm:pt modelId="{36CDBA9F-8627-48F8-8920-026D6C0D1F01}" type="parTrans" cxnId="{72822E17-0830-4EC2-AC20-23BB4369002A}">
      <dgm:prSet/>
      <dgm:spPr/>
      <dgm:t>
        <a:bodyPr/>
        <a:lstStyle/>
        <a:p>
          <a:endParaRPr lang="ru-RU"/>
        </a:p>
      </dgm:t>
    </dgm:pt>
    <dgm:pt modelId="{0809D0A2-5E31-4C22-A1A4-87A147B772C5}" type="sibTrans" cxnId="{72822E17-0830-4EC2-AC20-23BB4369002A}">
      <dgm:prSet/>
      <dgm:spPr/>
      <dgm:t>
        <a:bodyPr/>
        <a:lstStyle/>
        <a:p>
          <a:endParaRPr lang="ru-RU"/>
        </a:p>
      </dgm:t>
    </dgm:pt>
    <dgm:pt modelId="{BD61BC49-1A0D-4670-AD68-A7900E35E511}">
      <dgm:prSet/>
      <dgm:spPr/>
      <dgm:t>
        <a:bodyPr/>
        <a:lstStyle/>
        <a:p>
          <a:r>
            <a:rPr lang="ru-RU" smtClean="0"/>
            <a:t>изменение личностных качеств студентов, готовых к социально-полезной деятельности;</a:t>
          </a:r>
          <a:endParaRPr lang="ru-RU"/>
        </a:p>
      </dgm:t>
    </dgm:pt>
    <dgm:pt modelId="{0C06EE7F-EDEC-4F49-8591-4B3FE0EC807F}" type="parTrans" cxnId="{3B36A76C-ED92-441A-9884-267391782234}">
      <dgm:prSet/>
      <dgm:spPr/>
      <dgm:t>
        <a:bodyPr/>
        <a:lstStyle/>
        <a:p>
          <a:endParaRPr lang="ru-RU"/>
        </a:p>
      </dgm:t>
    </dgm:pt>
    <dgm:pt modelId="{249FA580-D9E6-4A18-BC73-922CC6B9C4BA}" type="sibTrans" cxnId="{3B36A76C-ED92-441A-9884-267391782234}">
      <dgm:prSet/>
      <dgm:spPr/>
      <dgm:t>
        <a:bodyPr/>
        <a:lstStyle/>
        <a:p>
          <a:endParaRPr lang="ru-RU"/>
        </a:p>
      </dgm:t>
    </dgm:pt>
    <dgm:pt modelId="{DEC4A0EC-3C05-49C5-8D00-BB59334373D9}" type="pres">
      <dgm:prSet presAssocID="{DC4F12C9-9D8E-46C6-ACC1-5B3A1CB4CC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748B1-0B15-4B0E-AC39-6844C052911F}" type="pres">
      <dgm:prSet presAssocID="{BD61BC49-1A0D-4670-AD68-A7900E35E511}" presName="node" presStyleLbl="node1" presStyleIdx="0" presStyleCnt="6" custScaleY="124960" custLinFactNeighborX="5135" custLinFactNeighborY="88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91EB9-3A00-4862-AE1B-7AB3F8A692B8}" type="pres">
      <dgm:prSet presAssocID="{249FA580-D9E6-4A18-BC73-922CC6B9C4BA}" presName="sibTrans" presStyleCnt="0"/>
      <dgm:spPr/>
    </dgm:pt>
    <dgm:pt modelId="{11DA48F4-0CD5-40FA-8C09-C7E89C91B6AE}" type="pres">
      <dgm:prSet presAssocID="{1AA4C66E-4B09-4F44-9F37-99CD3C9EBB3E}" presName="node" presStyleLbl="node1" presStyleIdx="1" presStyleCnt="6" custScaleY="118651" custLinFactNeighborX="1144" custLinFactNeighborY="9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FC0DA-869F-4E44-8EAB-EB4C7C62EDC3}" type="pres">
      <dgm:prSet presAssocID="{C72A9C18-D69A-46D9-B7C5-286E0AF84E1D}" presName="sibTrans" presStyleCnt="0"/>
      <dgm:spPr/>
    </dgm:pt>
    <dgm:pt modelId="{20328D99-E499-41E6-AF64-D345050F456F}" type="pres">
      <dgm:prSet presAssocID="{8AF3AAF7-3490-4A4B-8C21-84A7A7887AB0}" presName="node" presStyleLbl="node1" presStyleIdx="2" presStyleCnt="6" custAng="0" custFlipVert="0" custScaleX="81582" custScaleY="114495" custLinFactNeighborX="-2654" custLinFactNeighborY="88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3AD19-411D-49F0-95B6-F7EB768A2044}" type="pres">
      <dgm:prSet presAssocID="{0809D0A2-5E31-4C22-A1A4-87A147B772C5}" presName="sibTrans" presStyleCnt="0"/>
      <dgm:spPr/>
    </dgm:pt>
    <dgm:pt modelId="{0CF7CB59-F4A8-4C25-92B0-DE51EC6D3507}" type="pres">
      <dgm:prSet presAssocID="{C9428064-C246-449A-BD8F-1E796F95387B}" presName="node" presStyleLbl="node1" presStyleIdx="3" presStyleCnt="6" custLinFactY="2786" custLinFactNeighborX="-40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715E9-A93F-44EC-9944-3B3CD3A8CA9E}" type="pres">
      <dgm:prSet presAssocID="{ACC0CD44-B156-4778-B2A4-B75C625E23E5}" presName="sibTrans" presStyleCnt="0"/>
      <dgm:spPr/>
    </dgm:pt>
    <dgm:pt modelId="{521DE77E-07FE-4A04-8A5B-99D34BBFEEBC}" type="pres">
      <dgm:prSet presAssocID="{BE859482-579D-4879-A884-5F376677A30B}" presName="node" presStyleLbl="node1" presStyleIdx="4" presStyleCnt="6" custLinFactY="2786" custLinFactNeighborX="20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48883-EF87-40B3-938B-ECC703ACFE73}" type="pres">
      <dgm:prSet presAssocID="{0BF506B3-4024-462B-82FA-8629489662ED}" presName="sibTrans" presStyleCnt="0"/>
      <dgm:spPr/>
    </dgm:pt>
    <dgm:pt modelId="{9C67E19D-342D-4321-8732-7B4676AD426D}" type="pres">
      <dgm:prSet presAssocID="{CC63CDFA-3D3C-4374-A44B-B9916DFEE07E}" presName="node" presStyleLbl="node1" presStyleIdx="5" presStyleCnt="6" custScaleX="247343" custScaleY="58110" custLinFactY="-124582" custLinFactNeighborX="74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74935-ADEF-4534-9D68-DBC4A70031B8}" srcId="{DC4F12C9-9D8E-46C6-ACC1-5B3A1CB4CC19}" destId="{1AA4C66E-4B09-4F44-9F37-99CD3C9EBB3E}" srcOrd="1" destOrd="0" parTransId="{4574F9DE-E8AF-4727-82C6-661D40680D43}" sibTransId="{C72A9C18-D69A-46D9-B7C5-286E0AF84E1D}"/>
    <dgm:cxn modelId="{53C3D0BB-8495-4E42-A727-56A45E239FD9}" type="presOf" srcId="{C9428064-C246-449A-BD8F-1E796F95387B}" destId="{0CF7CB59-F4A8-4C25-92B0-DE51EC6D3507}" srcOrd="0" destOrd="0" presId="urn:microsoft.com/office/officeart/2005/8/layout/default#1"/>
    <dgm:cxn modelId="{B1447663-9901-44E3-8655-CCDF91CE5984}" srcId="{DC4F12C9-9D8E-46C6-ACC1-5B3A1CB4CC19}" destId="{BE859482-579D-4879-A884-5F376677A30B}" srcOrd="4" destOrd="0" parTransId="{1A7A59C9-5980-4652-81D3-7A7382F662EE}" sibTransId="{0BF506B3-4024-462B-82FA-8629489662ED}"/>
    <dgm:cxn modelId="{A041DE43-61E7-4A34-8A27-A9511A4B330D}" type="presOf" srcId="{BD61BC49-1A0D-4670-AD68-A7900E35E511}" destId="{4E9748B1-0B15-4B0E-AC39-6844C052911F}" srcOrd="0" destOrd="0" presId="urn:microsoft.com/office/officeart/2005/8/layout/default#1"/>
    <dgm:cxn modelId="{5D4D7C6C-EF36-42E2-8AB2-2F9336678E09}" srcId="{DC4F12C9-9D8E-46C6-ACC1-5B3A1CB4CC19}" destId="{C9428064-C246-449A-BD8F-1E796F95387B}" srcOrd="3" destOrd="0" parTransId="{C6126DC4-98FF-40E5-A78F-6D718F67FD86}" sibTransId="{ACC0CD44-B156-4778-B2A4-B75C625E23E5}"/>
    <dgm:cxn modelId="{090FC7CB-E33F-4AE7-BE55-32A431359669}" type="presOf" srcId="{DC4F12C9-9D8E-46C6-ACC1-5B3A1CB4CC19}" destId="{DEC4A0EC-3C05-49C5-8D00-BB59334373D9}" srcOrd="0" destOrd="0" presId="urn:microsoft.com/office/officeart/2005/8/layout/default#1"/>
    <dgm:cxn modelId="{FF50CE3E-7D47-4238-82E4-B28F8860F8B4}" type="presOf" srcId="{BE859482-579D-4879-A884-5F376677A30B}" destId="{521DE77E-07FE-4A04-8A5B-99D34BBFEEBC}" srcOrd="0" destOrd="0" presId="urn:microsoft.com/office/officeart/2005/8/layout/default#1"/>
    <dgm:cxn modelId="{1CE74C1B-F4E4-4A1E-984A-659C707FADD3}" type="presOf" srcId="{8AF3AAF7-3490-4A4B-8C21-84A7A7887AB0}" destId="{20328D99-E499-41E6-AF64-D345050F456F}" srcOrd="0" destOrd="0" presId="urn:microsoft.com/office/officeart/2005/8/layout/default#1"/>
    <dgm:cxn modelId="{DD37D59D-BD0D-4CA8-90BD-2F27C4B2F722}" type="presOf" srcId="{1AA4C66E-4B09-4F44-9F37-99CD3C9EBB3E}" destId="{11DA48F4-0CD5-40FA-8C09-C7E89C91B6AE}" srcOrd="0" destOrd="0" presId="urn:microsoft.com/office/officeart/2005/8/layout/default#1"/>
    <dgm:cxn modelId="{B54F3661-CB28-4259-B149-10FA0E922BBE}" type="presOf" srcId="{CC63CDFA-3D3C-4374-A44B-B9916DFEE07E}" destId="{9C67E19D-342D-4321-8732-7B4676AD426D}" srcOrd="0" destOrd="0" presId="urn:microsoft.com/office/officeart/2005/8/layout/default#1"/>
    <dgm:cxn modelId="{72822E17-0830-4EC2-AC20-23BB4369002A}" srcId="{DC4F12C9-9D8E-46C6-ACC1-5B3A1CB4CC19}" destId="{8AF3AAF7-3490-4A4B-8C21-84A7A7887AB0}" srcOrd="2" destOrd="0" parTransId="{36CDBA9F-8627-48F8-8920-026D6C0D1F01}" sibTransId="{0809D0A2-5E31-4C22-A1A4-87A147B772C5}"/>
    <dgm:cxn modelId="{7D4591D2-090A-4896-A930-6FF07C2E4037}" srcId="{DC4F12C9-9D8E-46C6-ACC1-5B3A1CB4CC19}" destId="{CC63CDFA-3D3C-4374-A44B-B9916DFEE07E}" srcOrd="5" destOrd="0" parTransId="{18D7F0B8-C93D-4E39-93FC-38E4D7D19BEF}" sibTransId="{CA7BC764-A59E-47D5-9F4A-C950B0549473}"/>
    <dgm:cxn modelId="{3B36A76C-ED92-441A-9884-267391782234}" srcId="{DC4F12C9-9D8E-46C6-ACC1-5B3A1CB4CC19}" destId="{BD61BC49-1A0D-4670-AD68-A7900E35E511}" srcOrd="0" destOrd="0" parTransId="{0C06EE7F-EDEC-4F49-8591-4B3FE0EC807F}" sibTransId="{249FA580-D9E6-4A18-BC73-922CC6B9C4BA}"/>
    <dgm:cxn modelId="{0C0ACF2B-0582-46EA-A3DD-2DC63EB16193}" type="presParOf" srcId="{DEC4A0EC-3C05-49C5-8D00-BB59334373D9}" destId="{4E9748B1-0B15-4B0E-AC39-6844C052911F}" srcOrd="0" destOrd="0" presId="urn:microsoft.com/office/officeart/2005/8/layout/default#1"/>
    <dgm:cxn modelId="{60A76209-E653-4D57-B73D-9AFBDE0A735A}" type="presParOf" srcId="{DEC4A0EC-3C05-49C5-8D00-BB59334373D9}" destId="{08F91EB9-3A00-4862-AE1B-7AB3F8A692B8}" srcOrd="1" destOrd="0" presId="urn:microsoft.com/office/officeart/2005/8/layout/default#1"/>
    <dgm:cxn modelId="{F8F7072C-2834-4AEC-832C-9B51BC501B82}" type="presParOf" srcId="{DEC4A0EC-3C05-49C5-8D00-BB59334373D9}" destId="{11DA48F4-0CD5-40FA-8C09-C7E89C91B6AE}" srcOrd="2" destOrd="0" presId="urn:microsoft.com/office/officeart/2005/8/layout/default#1"/>
    <dgm:cxn modelId="{D278CCED-7605-4294-ADE6-2E2E031B0B78}" type="presParOf" srcId="{DEC4A0EC-3C05-49C5-8D00-BB59334373D9}" destId="{FEEFC0DA-869F-4E44-8EAB-EB4C7C62EDC3}" srcOrd="3" destOrd="0" presId="urn:microsoft.com/office/officeart/2005/8/layout/default#1"/>
    <dgm:cxn modelId="{BDAA8B8D-7825-434A-89E3-3AC5ACE0A829}" type="presParOf" srcId="{DEC4A0EC-3C05-49C5-8D00-BB59334373D9}" destId="{20328D99-E499-41E6-AF64-D345050F456F}" srcOrd="4" destOrd="0" presId="urn:microsoft.com/office/officeart/2005/8/layout/default#1"/>
    <dgm:cxn modelId="{0C610DB3-86A5-45FD-AEF1-529D73AD2D7D}" type="presParOf" srcId="{DEC4A0EC-3C05-49C5-8D00-BB59334373D9}" destId="{C343AD19-411D-49F0-95B6-F7EB768A2044}" srcOrd="5" destOrd="0" presId="urn:microsoft.com/office/officeart/2005/8/layout/default#1"/>
    <dgm:cxn modelId="{C119EC2A-E984-4201-B1B2-43038C7E37C1}" type="presParOf" srcId="{DEC4A0EC-3C05-49C5-8D00-BB59334373D9}" destId="{0CF7CB59-F4A8-4C25-92B0-DE51EC6D3507}" srcOrd="6" destOrd="0" presId="urn:microsoft.com/office/officeart/2005/8/layout/default#1"/>
    <dgm:cxn modelId="{1122A035-B0FD-4A22-ADBB-6F2986A753F2}" type="presParOf" srcId="{DEC4A0EC-3C05-49C5-8D00-BB59334373D9}" destId="{88F715E9-A93F-44EC-9944-3B3CD3A8CA9E}" srcOrd="7" destOrd="0" presId="urn:microsoft.com/office/officeart/2005/8/layout/default#1"/>
    <dgm:cxn modelId="{2F617E83-E72C-4358-ADCB-80E2AB0AA002}" type="presParOf" srcId="{DEC4A0EC-3C05-49C5-8D00-BB59334373D9}" destId="{521DE77E-07FE-4A04-8A5B-99D34BBFEEBC}" srcOrd="8" destOrd="0" presId="urn:microsoft.com/office/officeart/2005/8/layout/default#1"/>
    <dgm:cxn modelId="{B5041070-7BD5-426A-A940-85EB9E352807}" type="presParOf" srcId="{DEC4A0EC-3C05-49C5-8D00-BB59334373D9}" destId="{66748883-EF87-40B3-938B-ECC703ACFE73}" srcOrd="9" destOrd="0" presId="urn:microsoft.com/office/officeart/2005/8/layout/default#1"/>
    <dgm:cxn modelId="{6D0CC54E-EA32-4D9D-9DF2-6EF78075345C}" type="presParOf" srcId="{DEC4A0EC-3C05-49C5-8D00-BB59334373D9}" destId="{9C67E19D-342D-4321-8732-7B4676AD426D}" srcOrd="1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9DC5C-B9A1-4651-AB02-20E5BD8BA82A}">
      <dsp:nvSpPr>
        <dsp:cNvPr id="0" name=""/>
        <dsp:cNvSpPr/>
      </dsp:nvSpPr>
      <dsp:spPr>
        <a:xfrm rot="10800000">
          <a:off x="1710142" y="66095"/>
          <a:ext cx="6511974" cy="1369705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40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между требованиями ФГОС СПО по формированию общих компетенций у выпускников профессиональных образовательных организаций и недостаточно высоким уровнем их </a:t>
          </a:r>
          <a:r>
            <a:rPr lang="ru-RU" sz="1600" kern="1200" dirty="0" err="1" smtClean="0"/>
            <a:t>сформированности</a:t>
          </a:r>
          <a:r>
            <a:rPr lang="ru-RU" sz="1600" kern="1200" dirty="0" smtClean="0"/>
            <a:t> у выпускников системы профессионального образования;</a:t>
          </a:r>
          <a:endParaRPr lang="ru-RU" sz="1600" kern="1200" dirty="0"/>
        </a:p>
      </dsp:txBody>
      <dsp:txXfrm rot="10800000">
        <a:off x="2052568" y="66095"/>
        <a:ext cx="6169548" cy="1369705"/>
      </dsp:txXfrm>
    </dsp:sp>
    <dsp:sp modelId="{B84E2172-20C0-4089-A992-3C72C6ACAC03}">
      <dsp:nvSpPr>
        <dsp:cNvPr id="0" name=""/>
        <dsp:cNvSpPr/>
      </dsp:nvSpPr>
      <dsp:spPr>
        <a:xfrm>
          <a:off x="782345" y="390"/>
          <a:ext cx="1369705" cy="13697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1387B-5794-4436-AAFE-36B49E0B3E86}">
      <dsp:nvSpPr>
        <dsp:cNvPr id="0" name=""/>
        <dsp:cNvSpPr/>
      </dsp:nvSpPr>
      <dsp:spPr>
        <a:xfrm rot="10800000">
          <a:off x="1295434" y="1840340"/>
          <a:ext cx="6980571" cy="1369705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между необходимостью осуществления систематической работы по воспитанию личности с использованием проектного подхода и недостаточной разработанностью теоретических аспектов данной проблемы в педагогической науке и практике;</a:t>
          </a:r>
          <a:endParaRPr lang="ru-RU" sz="1600" kern="1200" dirty="0"/>
        </a:p>
      </dsp:txBody>
      <dsp:txXfrm rot="10800000">
        <a:off x="1637860" y="1840340"/>
        <a:ext cx="6638145" cy="1369705"/>
      </dsp:txXfrm>
    </dsp:sp>
    <dsp:sp modelId="{7C993D49-70A8-4183-B32B-15E725FDDB65}">
      <dsp:nvSpPr>
        <dsp:cNvPr id="0" name=""/>
        <dsp:cNvSpPr/>
      </dsp:nvSpPr>
      <dsp:spPr>
        <a:xfrm>
          <a:off x="749680" y="1779758"/>
          <a:ext cx="1369705" cy="13697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D4B1B-ABF1-4106-B9B0-F018E84C45DE}">
      <dsp:nvSpPr>
        <dsp:cNvPr id="0" name=""/>
        <dsp:cNvSpPr/>
      </dsp:nvSpPr>
      <dsp:spPr>
        <a:xfrm rot="10800000">
          <a:off x="1174064" y="3548866"/>
          <a:ext cx="7090527" cy="136970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0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между потребностью педагогов в научно обоснованных рекомендациях, использования проектного подхода в реализации персонализированного воспитания студентов</a:t>
          </a:r>
          <a:r>
            <a:rPr lang="ru-RU" sz="1600" b="1" kern="1200" dirty="0" smtClean="0"/>
            <a:t> </a:t>
          </a:r>
          <a:r>
            <a:rPr lang="ru-RU" sz="1600" kern="1200" dirty="0" smtClean="0"/>
            <a:t>и недостаточной разработанностью методического обеспечения этого процесса.</a:t>
          </a:r>
          <a:r>
            <a:rPr lang="ru-RU" sz="1600" b="1" kern="1200" dirty="0" smtClean="0"/>
            <a:t>.</a:t>
          </a:r>
          <a:endParaRPr lang="ru-RU" sz="1600" kern="1200" dirty="0"/>
        </a:p>
      </dsp:txBody>
      <dsp:txXfrm rot="10800000">
        <a:off x="1516490" y="3548866"/>
        <a:ext cx="6748101" cy="1369705"/>
      </dsp:txXfrm>
    </dsp:sp>
    <dsp:sp modelId="{A0A68CFA-F9E7-4A2E-B1A3-8372382B467A}">
      <dsp:nvSpPr>
        <dsp:cNvPr id="0" name=""/>
        <dsp:cNvSpPr/>
      </dsp:nvSpPr>
      <dsp:spPr>
        <a:xfrm>
          <a:off x="739084" y="3558331"/>
          <a:ext cx="1369705" cy="1369705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E87D1-0162-43FD-AE7E-15117B70AAF7}">
      <dsp:nvSpPr>
        <dsp:cNvPr id="0" name=""/>
        <dsp:cNvSpPr/>
      </dsp:nvSpPr>
      <dsp:spPr>
        <a:xfrm rot="5400000">
          <a:off x="3951950" y="-434343"/>
          <a:ext cx="3657625" cy="54407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личностных качеств студентов с помощью специально организованной персонализированной воспитательной работы на основе проектного подхода.</a:t>
          </a:r>
          <a:endParaRPr lang="ru-RU" sz="2400" kern="1200" dirty="0"/>
        </a:p>
      </dsp:txBody>
      <dsp:txXfrm rot="-5400000">
        <a:off x="3060404" y="635754"/>
        <a:ext cx="5262167" cy="3300523"/>
      </dsp:txXfrm>
    </dsp:sp>
    <dsp:sp modelId="{3A82E11F-1904-4FEF-93ED-56807F6D686B}">
      <dsp:nvSpPr>
        <dsp:cNvPr id="0" name=""/>
        <dsp:cNvSpPr/>
      </dsp:nvSpPr>
      <dsp:spPr>
        <a:xfrm>
          <a:off x="0" y="0"/>
          <a:ext cx="3060403" cy="457203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Цель инновационной деятельности:</a:t>
          </a:r>
          <a:endParaRPr lang="ru-RU" sz="2800" kern="1200" dirty="0"/>
        </a:p>
      </dsp:txBody>
      <dsp:txXfrm>
        <a:off x="149397" y="149397"/>
        <a:ext cx="2761609" cy="4273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9657E-4BC2-4BA2-9DEA-245A59EBE166}">
      <dsp:nvSpPr>
        <dsp:cNvPr id="0" name=""/>
        <dsp:cNvSpPr/>
      </dsp:nvSpPr>
      <dsp:spPr>
        <a:xfrm rot="10800000">
          <a:off x="928685" y="0"/>
          <a:ext cx="6603597" cy="58414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Изучить опыт организации воспитания в профессиональном образовании с точки зрения персонализации воспитательной работы со студентами.</a:t>
          </a:r>
          <a:endParaRPr lang="ru-RU" sz="1400" kern="1200" dirty="0"/>
        </a:p>
      </dsp:txBody>
      <dsp:txXfrm rot="10800000">
        <a:off x="1074720" y="0"/>
        <a:ext cx="6457562" cy="584142"/>
      </dsp:txXfrm>
    </dsp:sp>
    <dsp:sp modelId="{B99D142E-EA89-427D-949A-7DED2DC5BB16}">
      <dsp:nvSpPr>
        <dsp:cNvPr id="0" name=""/>
        <dsp:cNvSpPr/>
      </dsp:nvSpPr>
      <dsp:spPr>
        <a:xfrm>
          <a:off x="700283" y="0"/>
          <a:ext cx="584142" cy="58414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1A70D-C638-462F-B39D-C84CED1CA9F6}">
      <dsp:nvSpPr>
        <dsp:cNvPr id="0" name=""/>
        <dsp:cNvSpPr/>
      </dsp:nvSpPr>
      <dsp:spPr>
        <a:xfrm rot="10800000">
          <a:off x="1000118" y="737501"/>
          <a:ext cx="6572294" cy="584142"/>
        </a:xfrm>
        <a:prstGeom prst="homePlat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Обеспечить реализацию системы персонализированной воспитательной работы посредством организационно-педагогических условий.</a:t>
          </a:r>
          <a:endParaRPr lang="ru-RU" sz="1400" kern="1200" dirty="0"/>
        </a:p>
      </dsp:txBody>
      <dsp:txXfrm rot="10800000">
        <a:off x="1146153" y="737501"/>
        <a:ext cx="6426259" cy="584142"/>
      </dsp:txXfrm>
    </dsp:sp>
    <dsp:sp modelId="{83F1575F-479B-4E6A-BEA8-0023E164016A}">
      <dsp:nvSpPr>
        <dsp:cNvPr id="0" name=""/>
        <dsp:cNvSpPr/>
      </dsp:nvSpPr>
      <dsp:spPr>
        <a:xfrm>
          <a:off x="700283" y="737501"/>
          <a:ext cx="584142" cy="584142"/>
        </a:xfrm>
        <a:prstGeom prst="ellipse">
          <a:avLst/>
        </a:prstGeom>
        <a:solidFill>
          <a:schemeClr val="accent4">
            <a:tint val="50000"/>
            <a:hueOff val="-663546"/>
            <a:satOff val="3768"/>
            <a:lumOff val="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74060-026E-45C2-A53F-E6EE0E106AB1}">
      <dsp:nvSpPr>
        <dsp:cNvPr id="0" name=""/>
        <dsp:cNvSpPr/>
      </dsp:nvSpPr>
      <dsp:spPr>
        <a:xfrm rot="10800000">
          <a:off x="1000118" y="1557547"/>
          <a:ext cx="6572294" cy="584142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обучение команды проекта;</a:t>
          </a:r>
          <a:endParaRPr lang="ru-RU" sz="1400" kern="1200" dirty="0"/>
        </a:p>
      </dsp:txBody>
      <dsp:txXfrm rot="10800000">
        <a:off x="1146153" y="1557547"/>
        <a:ext cx="6426259" cy="584142"/>
      </dsp:txXfrm>
    </dsp:sp>
    <dsp:sp modelId="{F407C849-0FB5-48F9-B7A0-E6A8C6352D16}">
      <dsp:nvSpPr>
        <dsp:cNvPr id="0" name=""/>
        <dsp:cNvSpPr/>
      </dsp:nvSpPr>
      <dsp:spPr>
        <a:xfrm>
          <a:off x="700283" y="1557541"/>
          <a:ext cx="584142" cy="584142"/>
        </a:xfrm>
        <a:prstGeom prst="ellipse">
          <a:avLst/>
        </a:prstGeom>
        <a:solidFill>
          <a:schemeClr val="accent4">
            <a:tint val="50000"/>
            <a:hueOff val="-1327093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56D5F-CDBB-4905-9936-3DF3068FE553}">
      <dsp:nvSpPr>
        <dsp:cNvPr id="0" name=""/>
        <dsp:cNvSpPr/>
      </dsp:nvSpPr>
      <dsp:spPr>
        <a:xfrm rot="10800000">
          <a:off x="1000118" y="2295580"/>
          <a:ext cx="6572294" cy="584142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изменение штатного расписания;</a:t>
          </a:r>
          <a:endParaRPr lang="ru-RU" sz="1400" kern="1200" dirty="0"/>
        </a:p>
      </dsp:txBody>
      <dsp:txXfrm rot="10800000">
        <a:off x="1146153" y="2295580"/>
        <a:ext cx="6426259" cy="584142"/>
      </dsp:txXfrm>
    </dsp:sp>
    <dsp:sp modelId="{0E54F315-C14F-4168-B338-094B57622650}">
      <dsp:nvSpPr>
        <dsp:cNvPr id="0" name=""/>
        <dsp:cNvSpPr/>
      </dsp:nvSpPr>
      <dsp:spPr>
        <a:xfrm>
          <a:off x="700283" y="2295580"/>
          <a:ext cx="584142" cy="584142"/>
        </a:xfrm>
        <a:prstGeom prst="ellipse">
          <a:avLst/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D3524-7227-4CBD-8838-C76169583C13}">
      <dsp:nvSpPr>
        <dsp:cNvPr id="0" name=""/>
        <dsp:cNvSpPr/>
      </dsp:nvSpPr>
      <dsp:spPr>
        <a:xfrm rot="10800000">
          <a:off x="1000118" y="3033619"/>
          <a:ext cx="6572294" cy="584142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создание базы локальных нормативных документов;</a:t>
          </a:r>
          <a:endParaRPr lang="ru-RU" sz="1400" kern="1200" dirty="0"/>
        </a:p>
      </dsp:txBody>
      <dsp:txXfrm rot="10800000">
        <a:off x="1146153" y="3033619"/>
        <a:ext cx="6426259" cy="584142"/>
      </dsp:txXfrm>
    </dsp:sp>
    <dsp:sp modelId="{33494388-DDB9-49F4-BD6E-99BE27908732}">
      <dsp:nvSpPr>
        <dsp:cNvPr id="0" name=""/>
        <dsp:cNvSpPr/>
      </dsp:nvSpPr>
      <dsp:spPr>
        <a:xfrm>
          <a:off x="700283" y="3033619"/>
          <a:ext cx="584142" cy="584142"/>
        </a:xfrm>
        <a:prstGeom prst="ellipse">
          <a:avLst/>
        </a:prstGeom>
        <a:solidFill>
          <a:schemeClr val="accent4">
            <a:tint val="50000"/>
            <a:hueOff val="-2654186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AA3AB-5256-4DAC-9E26-E4D5BEB795C6}">
      <dsp:nvSpPr>
        <dsp:cNvPr id="0" name=""/>
        <dsp:cNvSpPr/>
      </dsp:nvSpPr>
      <dsp:spPr>
        <a:xfrm rot="10800000">
          <a:off x="1000118" y="3771652"/>
          <a:ext cx="6572294" cy="584142"/>
        </a:xfrm>
        <a:prstGeom prst="homePlat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реализация мероприятий инновационного проекта в соответствии с календарным планом;</a:t>
          </a:r>
          <a:endParaRPr lang="ru-RU" sz="1400" kern="1200" dirty="0"/>
        </a:p>
      </dsp:txBody>
      <dsp:txXfrm rot="10800000">
        <a:off x="1146153" y="3771652"/>
        <a:ext cx="6426259" cy="584142"/>
      </dsp:txXfrm>
    </dsp:sp>
    <dsp:sp modelId="{72C6A6CA-9CAF-410A-9117-17C38529E2EC}">
      <dsp:nvSpPr>
        <dsp:cNvPr id="0" name=""/>
        <dsp:cNvSpPr/>
      </dsp:nvSpPr>
      <dsp:spPr>
        <a:xfrm>
          <a:off x="700283" y="3771652"/>
          <a:ext cx="584142" cy="584142"/>
        </a:xfrm>
        <a:prstGeom prst="ellipse">
          <a:avLst/>
        </a:prstGeom>
        <a:solidFill>
          <a:schemeClr val="accent4">
            <a:tint val="50000"/>
            <a:hueOff val="-3317732"/>
            <a:satOff val="18842"/>
            <a:lumOff val="1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0DD3B-7D43-4713-9A49-EDE1F6999DE4}">
      <dsp:nvSpPr>
        <dsp:cNvPr id="0" name=""/>
        <dsp:cNvSpPr/>
      </dsp:nvSpPr>
      <dsp:spPr>
        <a:xfrm rot="10800000">
          <a:off x="1000118" y="4551427"/>
          <a:ext cx="6572294" cy="584142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59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- обеспечение информационной поддержки и открытости инновационного проекта через СМИ и официальный сайт ПОО.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1146153" y="4551427"/>
        <a:ext cx="6426259" cy="584142"/>
      </dsp:txXfrm>
    </dsp:sp>
    <dsp:sp modelId="{4531AFB0-26B0-4FFB-ADAC-F8A241E15A92}">
      <dsp:nvSpPr>
        <dsp:cNvPr id="0" name=""/>
        <dsp:cNvSpPr/>
      </dsp:nvSpPr>
      <dsp:spPr>
        <a:xfrm>
          <a:off x="700283" y="4551427"/>
          <a:ext cx="584142" cy="584142"/>
        </a:xfrm>
        <a:prstGeom prst="ellipse">
          <a:avLst/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0611-A9D4-45F6-A3FC-121460FA797D}">
      <dsp:nvSpPr>
        <dsp:cNvPr id="0" name=""/>
        <dsp:cNvSpPr/>
      </dsp:nvSpPr>
      <dsp:spPr>
        <a:xfrm rot="5400000">
          <a:off x="539044" y="969977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39F7-CD29-481A-B29A-6B4F1E751168}">
      <dsp:nvSpPr>
        <dsp:cNvPr id="0" name=""/>
        <dsp:cNvSpPr/>
      </dsp:nvSpPr>
      <dsp:spPr>
        <a:xfrm>
          <a:off x="270585" y="1769556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I этап- Организационно-подготовительный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Ноябрь 2021-февраль 2022 </a:t>
          </a:r>
          <a:endParaRPr lang="ru-RU" sz="2100" i="1" kern="1200" dirty="0"/>
        </a:p>
      </dsp:txBody>
      <dsp:txXfrm>
        <a:off x="270585" y="1769556"/>
        <a:ext cx="2416002" cy="2117768"/>
      </dsp:txXfrm>
    </dsp:sp>
    <dsp:sp modelId="{CD7BA026-BE98-4D4E-82DC-437804271094}">
      <dsp:nvSpPr>
        <dsp:cNvPr id="0" name=""/>
        <dsp:cNvSpPr/>
      </dsp:nvSpPr>
      <dsp:spPr>
        <a:xfrm>
          <a:off x="2230739" y="772960"/>
          <a:ext cx="455849" cy="4558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63078-EC53-4B6D-9181-7D507B5491D3}">
      <dsp:nvSpPr>
        <dsp:cNvPr id="0" name=""/>
        <dsp:cNvSpPr/>
      </dsp:nvSpPr>
      <dsp:spPr>
        <a:xfrm rot="5400000">
          <a:off x="3496703" y="238102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E8A89-B8E6-410E-9E03-005E133A88E1}">
      <dsp:nvSpPr>
        <dsp:cNvPr id="0" name=""/>
        <dsp:cNvSpPr/>
      </dsp:nvSpPr>
      <dsp:spPr>
        <a:xfrm>
          <a:off x="3228245" y="1037681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I</a:t>
          </a:r>
          <a:r>
            <a:rPr lang="en-US" sz="2100" b="1" kern="1200" dirty="0" smtClean="0"/>
            <a:t>I</a:t>
          </a:r>
          <a:r>
            <a:rPr lang="ru-RU" sz="2100" b="1" kern="1200" dirty="0" smtClean="0"/>
            <a:t> этап- Процессуальный</a:t>
          </a:r>
        </a:p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 </a:t>
          </a:r>
          <a:r>
            <a:rPr lang="ru-RU" sz="2100" b="1" i="1" kern="1200" dirty="0" smtClean="0"/>
            <a:t>Март 2022г. – март 2024г</a:t>
          </a:r>
          <a:endParaRPr lang="ru-RU" sz="2100" i="1" kern="1200" dirty="0"/>
        </a:p>
      </dsp:txBody>
      <dsp:txXfrm>
        <a:off x="3228245" y="1037681"/>
        <a:ext cx="2416002" cy="2117768"/>
      </dsp:txXfrm>
    </dsp:sp>
    <dsp:sp modelId="{2EE92D06-3FC3-4367-8D8F-249E518FE515}">
      <dsp:nvSpPr>
        <dsp:cNvPr id="0" name=""/>
        <dsp:cNvSpPr/>
      </dsp:nvSpPr>
      <dsp:spPr>
        <a:xfrm>
          <a:off x="5188398" y="41084"/>
          <a:ext cx="455849" cy="45584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B7DB8-0F07-4753-AD8B-727F569F2289}">
      <dsp:nvSpPr>
        <dsp:cNvPr id="0" name=""/>
        <dsp:cNvSpPr/>
      </dsp:nvSpPr>
      <dsp:spPr>
        <a:xfrm rot="5400000">
          <a:off x="6454362" y="-493773"/>
          <a:ext cx="1608258" cy="26761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C937E-E5B8-4956-98BD-465E9804C1FD}">
      <dsp:nvSpPr>
        <dsp:cNvPr id="0" name=""/>
        <dsp:cNvSpPr/>
      </dsp:nvSpPr>
      <dsp:spPr>
        <a:xfrm>
          <a:off x="6185904" y="305805"/>
          <a:ext cx="2416002" cy="2117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III этап-Обобщающий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Апрель 2024г. – сентябрь 2024г</a:t>
          </a:r>
          <a:endParaRPr lang="ru-RU" sz="2100" b="1" kern="1200" dirty="0" smtClean="0"/>
        </a:p>
      </dsp:txBody>
      <dsp:txXfrm>
        <a:off x="6185904" y="305805"/>
        <a:ext cx="2416002" cy="2117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4AD15-37C1-4984-92C4-E251AC554A08}">
      <dsp:nvSpPr>
        <dsp:cNvPr id="0" name=""/>
        <dsp:cNvSpPr/>
      </dsp:nvSpPr>
      <dsp:spPr>
        <a:xfrm rot="10800000">
          <a:off x="-1" y="0"/>
          <a:ext cx="8429687" cy="5436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персонализированная система воспитания в техникуме, построенная на основе проектного подхода, направленная на формирование личностных качеств студентов; </a:t>
          </a:r>
          <a:endParaRPr lang="ru-RU" sz="1600" kern="1200" dirty="0"/>
        </a:p>
      </dsp:txBody>
      <dsp:txXfrm rot="10800000">
        <a:off x="135919" y="0"/>
        <a:ext cx="8293767" cy="543680"/>
      </dsp:txXfrm>
    </dsp:sp>
    <dsp:sp modelId="{101D13C8-DABD-4072-8BBD-A82634FA904F}">
      <dsp:nvSpPr>
        <dsp:cNvPr id="0" name=""/>
        <dsp:cNvSpPr/>
      </dsp:nvSpPr>
      <dsp:spPr>
        <a:xfrm flipH="1">
          <a:off x="1387294" y="247544"/>
          <a:ext cx="49355" cy="493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3483C-9451-45B2-975A-32AD5C2F3749}">
      <dsp:nvSpPr>
        <dsp:cNvPr id="0" name=""/>
        <dsp:cNvSpPr/>
      </dsp:nvSpPr>
      <dsp:spPr>
        <a:xfrm rot="10800000">
          <a:off x="66817" y="611371"/>
          <a:ext cx="8362866" cy="522451"/>
        </a:xfrm>
        <a:prstGeom prst="homePlate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 методик оценки качества и эффективности персонализированной воспитательной системы в ПОО</a:t>
          </a:r>
          <a:endParaRPr lang="ru-RU" sz="1600" kern="1200" dirty="0"/>
        </a:p>
      </dsp:txBody>
      <dsp:txXfrm rot="10800000">
        <a:off x="197430" y="611371"/>
        <a:ext cx="8232253" cy="522451"/>
      </dsp:txXfrm>
    </dsp:sp>
    <dsp:sp modelId="{DC1D811F-5FE8-4990-95B9-2D97AECDB7B4}">
      <dsp:nvSpPr>
        <dsp:cNvPr id="0" name=""/>
        <dsp:cNvSpPr/>
      </dsp:nvSpPr>
      <dsp:spPr>
        <a:xfrm flipV="1">
          <a:off x="1143149" y="896377"/>
          <a:ext cx="46119" cy="51525"/>
        </a:xfrm>
        <a:prstGeom prst="actionButtonBlank">
          <a:avLst/>
        </a:prstGeom>
        <a:solidFill>
          <a:schemeClr val="accent4">
            <a:tint val="50000"/>
            <a:hueOff val="-497660"/>
            <a:satOff val="2826"/>
            <a:lumOff val="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0D8CE-182A-405B-9240-BA2CAB74BE39}">
      <dsp:nvSpPr>
        <dsp:cNvPr id="0" name=""/>
        <dsp:cNvSpPr/>
      </dsp:nvSpPr>
      <dsp:spPr>
        <a:xfrm rot="10800000">
          <a:off x="0" y="1181383"/>
          <a:ext cx="8285956" cy="501261"/>
        </a:xfrm>
        <a:prstGeom prst="homePlat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критерии оценки уровня развития личностных качеств студентов ПОО;</a:t>
          </a:r>
          <a:endParaRPr lang="ru-RU" sz="1600" kern="1200" dirty="0"/>
        </a:p>
      </dsp:txBody>
      <dsp:txXfrm rot="10800000">
        <a:off x="125315" y="1181383"/>
        <a:ext cx="8160641" cy="501261"/>
      </dsp:txXfrm>
    </dsp:sp>
    <dsp:sp modelId="{74E1FA29-CDE8-428E-8B5A-BAD3658D7553}">
      <dsp:nvSpPr>
        <dsp:cNvPr id="0" name=""/>
        <dsp:cNvSpPr/>
      </dsp:nvSpPr>
      <dsp:spPr>
        <a:xfrm>
          <a:off x="706673" y="1459821"/>
          <a:ext cx="123223" cy="45718"/>
        </a:xfrm>
        <a:prstGeom prst="ellipse">
          <a:avLst/>
        </a:prstGeom>
        <a:solidFill>
          <a:schemeClr val="accent4">
            <a:tint val="50000"/>
            <a:hueOff val="-995320"/>
            <a:satOff val="5652"/>
            <a:lumOff val="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2972F-7AD6-4822-A2A3-7297BCADE187}">
      <dsp:nvSpPr>
        <dsp:cNvPr id="0" name=""/>
        <dsp:cNvSpPr/>
      </dsp:nvSpPr>
      <dsp:spPr>
        <a:xfrm rot="10800000">
          <a:off x="0" y="1751395"/>
          <a:ext cx="8294813" cy="655042"/>
        </a:xfrm>
        <a:prstGeom prst="homePlate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теоретические и практико-ориентированные статьи, разработки и методические рекомендации по проблеме персонализированной воспитательной системы</a:t>
          </a:r>
          <a:endParaRPr lang="ru-RU" sz="1600" kern="1200" dirty="0"/>
        </a:p>
      </dsp:txBody>
      <dsp:txXfrm rot="10800000">
        <a:off x="163760" y="1751395"/>
        <a:ext cx="8131053" cy="655042"/>
      </dsp:txXfrm>
    </dsp:sp>
    <dsp:sp modelId="{DABEDF11-7F70-44B5-AF60-90CA77AF1536}">
      <dsp:nvSpPr>
        <dsp:cNvPr id="0" name=""/>
        <dsp:cNvSpPr/>
      </dsp:nvSpPr>
      <dsp:spPr>
        <a:xfrm flipH="1">
          <a:off x="591101" y="2033831"/>
          <a:ext cx="36192" cy="90171"/>
        </a:xfrm>
        <a:prstGeom prst="ellipse">
          <a:avLst/>
        </a:prstGeom>
        <a:solidFill>
          <a:schemeClr val="accent4">
            <a:tint val="50000"/>
            <a:hueOff val="-1492980"/>
            <a:satOff val="8479"/>
            <a:lumOff val="6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43CCE-B987-4999-A1ED-F74EB20DA46D}">
      <dsp:nvSpPr>
        <dsp:cNvPr id="0" name=""/>
        <dsp:cNvSpPr/>
      </dsp:nvSpPr>
      <dsp:spPr>
        <a:xfrm rot="10800000">
          <a:off x="-1" y="2487269"/>
          <a:ext cx="8429687" cy="638764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формирования и реализации персонализированной воспитательной системы техникума;</a:t>
          </a:r>
          <a:endParaRPr lang="ru-RU" sz="1600" kern="1200" dirty="0"/>
        </a:p>
      </dsp:txBody>
      <dsp:txXfrm rot="10800000">
        <a:off x="159690" y="2487269"/>
        <a:ext cx="8269996" cy="638764"/>
      </dsp:txXfrm>
    </dsp:sp>
    <dsp:sp modelId="{4D2A04D2-C66A-424E-84A7-68AC7FFF9543}">
      <dsp:nvSpPr>
        <dsp:cNvPr id="0" name=""/>
        <dsp:cNvSpPr/>
      </dsp:nvSpPr>
      <dsp:spPr>
        <a:xfrm flipH="1" flipV="1">
          <a:off x="541864" y="3655307"/>
          <a:ext cx="164808" cy="49037"/>
        </a:xfrm>
        <a:prstGeom prst="ellipse">
          <a:avLst/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8753-2044-45E5-9FC4-0D88F3491B41}">
      <dsp:nvSpPr>
        <dsp:cNvPr id="0" name=""/>
        <dsp:cNvSpPr/>
      </dsp:nvSpPr>
      <dsp:spPr>
        <a:xfrm rot="10800000">
          <a:off x="9331" y="3336472"/>
          <a:ext cx="8411020" cy="781533"/>
        </a:xfrm>
        <a:prstGeom prst="homePlate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Положения, регламентирующие реализацию инновационного проекта;</a:t>
          </a:r>
          <a:endParaRPr lang="ru-RU" sz="1600" kern="1200" dirty="0"/>
        </a:p>
      </dsp:txBody>
      <dsp:txXfrm rot="10800000">
        <a:off x="204714" y="3336472"/>
        <a:ext cx="8215637" cy="781533"/>
      </dsp:txXfrm>
    </dsp:sp>
    <dsp:sp modelId="{A5391775-919C-4951-BBFE-4BA01733D59B}">
      <dsp:nvSpPr>
        <dsp:cNvPr id="0" name=""/>
        <dsp:cNvSpPr/>
      </dsp:nvSpPr>
      <dsp:spPr>
        <a:xfrm flipH="1" flipV="1">
          <a:off x="586337" y="3688776"/>
          <a:ext cx="45718" cy="45718"/>
        </a:xfrm>
        <a:prstGeom prst="ellipse">
          <a:avLst/>
        </a:prstGeom>
        <a:solidFill>
          <a:schemeClr val="accent4">
            <a:tint val="50000"/>
            <a:hueOff val="-2488299"/>
            <a:satOff val="14131"/>
            <a:lumOff val="1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F7516-299D-4C7D-B98B-C438ED536148}">
      <dsp:nvSpPr>
        <dsp:cNvPr id="0" name=""/>
        <dsp:cNvSpPr/>
      </dsp:nvSpPr>
      <dsp:spPr>
        <a:xfrm rot="10800000">
          <a:off x="-1" y="4183233"/>
          <a:ext cx="8429687" cy="318176"/>
        </a:xfrm>
        <a:prstGeom prst="homePlat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Программа и календарный план реализации инновационного проекта;</a:t>
          </a:r>
          <a:endParaRPr lang="ru-RU" sz="1600" kern="1200" dirty="0"/>
        </a:p>
      </dsp:txBody>
      <dsp:txXfrm rot="10800000">
        <a:off x="79543" y="4183233"/>
        <a:ext cx="8350143" cy="318176"/>
      </dsp:txXfrm>
    </dsp:sp>
    <dsp:sp modelId="{A8015D5A-9356-4CC9-B22E-E903D2B692FF}">
      <dsp:nvSpPr>
        <dsp:cNvPr id="0" name=""/>
        <dsp:cNvSpPr/>
      </dsp:nvSpPr>
      <dsp:spPr>
        <a:xfrm flipH="1">
          <a:off x="586337" y="4349212"/>
          <a:ext cx="45718" cy="45718"/>
        </a:xfrm>
        <a:prstGeom prst="ellipse">
          <a:avLst/>
        </a:prstGeom>
        <a:solidFill>
          <a:schemeClr val="accent4">
            <a:tint val="50000"/>
            <a:hueOff val="-2985959"/>
            <a:satOff val="16958"/>
            <a:lumOff val="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BB611-923A-4DE4-8571-9B3F4DAA37DA}">
      <dsp:nvSpPr>
        <dsp:cNvPr id="0" name=""/>
        <dsp:cNvSpPr/>
      </dsp:nvSpPr>
      <dsp:spPr>
        <a:xfrm rot="10800000">
          <a:off x="-1" y="4639243"/>
          <a:ext cx="8429687" cy="318176"/>
        </a:xfrm>
        <a:prstGeom prst="homePlate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Программы деятельности творческих коллективов;</a:t>
          </a:r>
          <a:endParaRPr lang="ru-RU" sz="1600" kern="1200" dirty="0"/>
        </a:p>
      </dsp:txBody>
      <dsp:txXfrm rot="10800000">
        <a:off x="79543" y="4639243"/>
        <a:ext cx="8350143" cy="318176"/>
      </dsp:txXfrm>
    </dsp:sp>
    <dsp:sp modelId="{F31910B4-3805-426C-A9BE-31CB06D42227}">
      <dsp:nvSpPr>
        <dsp:cNvPr id="0" name=""/>
        <dsp:cNvSpPr/>
      </dsp:nvSpPr>
      <dsp:spPr>
        <a:xfrm>
          <a:off x="591101" y="4780235"/>
          <a:ext cx="36192" cy="36192"/>
        </a:xfrm>
        <a:prstGeom prst="ellipse">
          <a:avLst/>
        </a:prstGeom>
        <a:solidFill>
          <a:schemeClr val="accent4">
            <a:tint val="50000"/>
            <a:hueOff val="-3483619"/>
            <a:satOff val="19784"/>
            <a:lumOff val="15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D7D01-3713-4FE8-87E8-F64CF2E738BB}">
      <dsp:nvSpPr>
        <dsp:cNvPr id="0" name=""/>
        <dsp:cNvSpPr/>
      </dsp:nvSpPr>
      <dsp:spPr>
        <a:xfrm rot="10800000">
          <a:off x="-1" y="4981250"/>
          <a:ext cx="8429687" cy="318176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0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Программа повышения квалификации педагогов по проблеме воспитания личностных качеств студентов.</a:t>
          </a:r>
          <a:r>
            <a:rPr lang="ru-RU" sz="1400" b="1" i="1" kern="1200" smtClean="0"/>
            <a:t> </a:t>
          </a:r>
          <a:endParaRPr lang="ru-RU" sz="1400" kern="1200"/>
        </a:p>
      </dsp:txBody>
      <dsp:txXfrm rot="10800000">
        <a:off x="79543" y="4981250"/>
        <a:ext cx="8350143" cy="318176"/>
      </dsp:txXfrm>
    </dsp:sp>
    <dsp:sp modelId="{F27AEAA2-FC58-4DEC-9EE7-B1CBE9445E19}">
      <dsp:nvSpPr>
        <dsp:cNvPr id="0" name=""/>
        <dsp:cNvSpPr/>
      </dsp:nvSpPr>
      <dsp:spPr>
        <a:xfrm flipH="1">
          <a:off x="731254" y="2552427"/>
          <a:ext cx="45718" cy="45718"/>
        </a:xfrm>
        <a:prstGeom prst="ellipse">
          <a:avLst/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748B1-0B15-4B0E-AC39-6844C052911F}">
      <dsp:nvSpPr>
        <dsp:cNvPr id="0" name=""/>
        <dsp:cNvSpPr/>
      </dsp:nvSpPr>
      <dsp:spPr>
        <a:xfrm>
          <a:off x="118815" y="1496776"/>
          <a:ext cx="2305303" cy="1728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изменение личностных качеств студентов, готовых к социально-полезной деятельности;</a:t>
          </a:r>
          <a:endParaRPr lang="ru-RU" sz="1300" kern="1200"/>
        </a:p>
      </dsp:txBody>
      <dsp:txXfrm>
        <a:off x="118815" y="1496776"/>
        <a:ext cx="2305303" cy="1728424"/>
      </dsp:txXfrm>
    </dsp:sp>
    <dsp:sp modelId="{11DA48F4-0CD5-40FA-8C09-C7E89C91B6AE}">
      <dsp:nvSpPr>
        <dsp:cNvPr id="0" name=""/>
        <dsp:cNvSpPr/>
      </dsp:nvSpPr>
      <dsp:spPr>
        <a:xfrm>
          <a:off x="2562644" y="1583812"/>
          <a:ext cx="2305303" cy="1641159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и выпуск методической продукции;</a:t>
          </a:r>
          <a:endParaRPr lang="ru-RU" sz="1600" kern="1200" dirty="0"/>
        </a:p>
      </dsp:txBody>
      <dsp:txXfrm>
        <a:off x="2562644" y="1583812"/>
        <a:ext cx="2305303" cy="1641159"/>
      </dsp:txXfrm>
    </dsp:sp>
    <dsp:sp modelId="{20328D99-E499-41E6-AF64-D345050F456F}">
      <dsp:nvSpPr>
        <dsp:cNvPr id="0" name=""/>
        <dsp:cNvSpPr/>
      </dsp:nvSpPr>
      <dsp:spPr>
        <a:xfrm>
          <a:off x="5010922" y="1569289"/>
          <a:ext cx="1880712" cy="1583674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открытые мероприятия, фестивали, выступления студентов, родителей, педагогов, представителей общественности;</a:t>
          </a:r>
          <a:endParaRPr lang="ru-RU" sz="1300" kern="1200" dirty="0"/>
        </a:p>
      </dsp:txBody>
      <dsp:txXfrm>
        <a:off x="5010922" y="1569289"/>
        <a:ext cx="1880712" cy="1583674"/>
      </dsp:txXfrm>
    </dsp:sp>
    <dsp:sp modelId="{0CF7CB59-F4A8-4C25-92B0-DE51EC6D3507}">
      <dsp:nvSpPr>
        <dsp:cNvPr id="0" name=""/>
        <dsp:cNvSpPr/>
      </dsp:nvSpPr>
      <dsp:spPr>
        <a:xfrm>
          <a:off x="961726" y="3538074"/>
          <a:ext cx="2305303" cy="1383181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выступления на областных семинарах и ОМО по распространению опыта;</a:t>
          </a:r>
          <a:endParaRPr lang="ru-RU" sz="1600" kern="1200" dirty="0"/>
        </a:p>
      </dsp:txBody>
      <dsp:txXfrm>
        <a:off x="961726" y="3538074"/>
        <a:ext cx="2305303" cy="1383181"/>
      </dsp:txXfrm>
    </dsp:sp>
    <dsp:sp modelId="{521DE77E-07FE-4A04-8A5B-99D34BBFEEBC}">
      <dsp:nvSpPr>
        <dsp:cNvPr id="0" name=""/>
        <dsp:cNvSpPr/>
      </dsp:nvSpPr>
      <dsp:spPr>
        <a:xfrm>
          <a:off x="3638875" y="3538074"/>
          <a:ext cx="2305303" cy="1383181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размещение материалов по реализации инновационного проекта на сайте техникума</a:t>
          </a:r>
          <a:endParaRPr lang="ru-RU" sz="1600" kern="1200" dirty="0"/>
        </a:p>
      </dsp:txBody>
      <dsp:txXfrm>
        <a:off x="3638875" y="3538074"/>
        <a:ext cx="2305303" cy="1383181"/>
      </dsp:txXfrm>
    </dsp:sp>
    <dsp:sp modelId="{9C67E19D-342D-4321-8732-7B4676AD426D}">
      <dsp:nvSpPr>
        <dsp:cNvPr id="0" name=""/>
        <dsp:cNvSpPr/>
      </dsp:nvSpPr>
      <dsp:spPr>
        <a:xfrm>
          <a:off x="796932" y="0"/>
          <a:ext cx="5702005" cy="80376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 Результаты практической деятельности:</a:t>
          </a:r>
          <a:endParaRPr lang="ru-RU" sz="2400" kern="1200" dirty="0"/>
        </a:p>
      </dsp:txBody>
      <dsp:txXfrm>
        <a:off x="796932" y="0"/>
        <a:ext cx="5702005" cy="80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2994-B055-429E-B17D-B542A6783F9F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9556-A3DA-4926-8012-AC8433D48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2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6A4-BFAC-4AA7-9C02-BC5F52DD9B5A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9211-D3CC-4583-AED4-BE7E98141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34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Концептуальные основания,  основные задачи  инновационного проекта по проблеме персонализированной воспитательной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 директора по УМР: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Г.А.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55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415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9405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Актуальность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проблемы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171" y="2060848"/>
            <a:ext cx="2554799" cy="4464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chemeClr val="tx1"/>
                </a:solidFill>
              </a:rPr>
              <a:t>Потребность общества и государства в созидательных, социально-позитивных гражданах, а также в необходимости создания среды, направленной на изменения в организации воспитательной работы в СПО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2060848"/>
            <a:ext cx="2548667" cy="44644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Влияния </a:t>
            </a:r>
            <a:r>
              <a:rPr lang="ru-RU" sz="2000" dirty="0" smtClean="0">
                <a:solidFill>
                  <a:schemeClr val="tx1"/>
                </a:solidFill>
              </a:rPr>
              <a:t>персонализированного подхода </a:t>
            </a:r>
            <a:r>
              <a:rPr lang="ru-RU" sz="2000" dirty="0">
                <a:solidFill>
                  <a:schemeClr val="tx1"/>
                </a:solidFill>
              </a:rPr>
              <a:t>к воспитанию студента, будущего выпускника, через новые современные средства (в </a:t>
            </a:r>
            <a:r>
              <a:rPr lang="ru-RU" sz="2000" dirty="0" smtClean="0">
                <a:solidFill>
                  <a:schemeClr val="tx1"/>
                </a:solidFill>
              </a:rPr>
              <a:t>применение </a:t>
            </a:r>
            <a:r>
              <a:rPr lang="ru-RU" sz="2000" dirty="0">
                <a:solidFill>
                  <a:schemeClr val="tx1"/>
                </a:solidFill>
              </a:rPr>
              <a:t>метода проектов в воспитательной деятельности) исследован ещё недостаточно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060849"/>
            <a:ext cx="2702492" cy="4464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Недостаточность методического обеспечения процесса </a:t>
            </a:r>
            <a:r>
              <a:rPr lang="ru-RU" dirty="0" smtClean="0">
                <a:solidFill>
                  <a:schemeClr val="tx1"/>
                </a:solidFill>
              </a:rPr>
              <a:t>персонализированного воспитания студентов </a:t>
            </a:r>
            <a:r>
              <a:rPr lang="ru-RU" dirty="0">
                <a:solidFill>
                  <a:schemeClr val="tx1"/>
                </a:solidFill>
              </a:rPr>
              <a:t>в условиях профессионального образования, с применением потенциала и возможностей проектного подхода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82" y="1985244"/>
            <a:ext cx="1560578" cy="11583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031" y="1834241"/>
            <a:ext cx="1496387" cy="1158340"/>
          </a:xfrm>
          <a:prstGeom prst="rect">
            <a:avLst/>
          </a:prstGeom>
        </p:spPr>
      </p:pic>
      <p:pic>
        <p:nvPicPr>
          <p:cNvPr id="11" name="Рисунок 10" descr="C:\Users\Admin\Desktop\Безимени-777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251465"/>
            <a:ext cx="1465580" cy="513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87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 </a:t>
            </a:r>
            <a:r>
              <a:rPr lang="ru-RU" b="1" dirty="0"/>
              <a:t>персонализированной системой воспитания</a:t>
            </a:r>
            <a:r>
              <a:rPr lang="ru-RU" dirty="0"/>
              <a:t> понимается организация воспитательного процесса техникума, направленная на создание благоприятных условий развития конкретной персоны обучающегося с учётом его индивидуальных потребностей и индивидуальных особенностей.	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эффективными в решении проблемы </a:t>
            </a:r>
            <a:r>
              <a:rPr lang="ru-RU" b="1" dirty="0"/>
              <a:t>персонализированной</a:t>
            </a:r>
            <a:r>
              <a:rPr lang="ru-RU" dirty="0"/>
              <a:t> системы воспитания</a:t>
            </a:r>
            <a:r>
              <a:rPr lang="ru-RU" b="1" dirty="0"/>
              <a:t> </a:t>
            </a:r>
            <a:r>
              <a:rPr lang="ru-RU" dirty="0"/>
              <a:t>подростков в ПОО являются системно-синергетический, </a:t>
            </a:r>
            <a:r>
              <a:rPr lang="ru-RU" dirty="0" err="1"/>
              <a:t>деятельностный</a:t>
            </a:r>
            <a:r>
              <a:rPr lang="ru-RU" dirty="0"/>
              <a:t>, аксиологический, проектный методологические подходы. </a:t>
            </a:r>
          </a:p>
          <a:p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084"/>
            <a:ext cx="1465580" cy="513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6937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600201"/>
            <a:ext cx="7901014" cy="154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99032756"/>
              </p:ext>
            </p:extLst>
          </p:nvPr>
        </p:nvGraphicFramePr>
        <p:xfrm>
          <a:off x="357158" y="1214422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398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928670"/>
            <a:ext cx="7472386" cy="571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b="1" dirty="0">
                <a:solidFill>
                  <a:schemeClr val="accent2">
                    <a:lumMod val="75000"/>
                  </a:schemeClr>
                </a:solidFill>
              </a:rPr>
              <a:t>Задачи инновационной деятельности</a:t>
            </a:r>
            <a:r>
              <a:rPr lang="ru-RU" sz="5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="" xmlns:p14="http://schemas.microsoft.com/office/powerpoint/2010/main" val="3392198468"/>
              </p:ext>
            </p:extLst>
          </p:nvPr>
        </p:nvGraphicFramePr>
        <p:xfrm>
          <a:off x="428596" y="1500174"/>
          <a:ext cx="8143932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955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ГБПОУ </a:t>
            </a:r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Этапы проведения инновационной деятельности</a:t>
            </a:r>
            <a:r>
              <a:rPr lang="ru-RU" sz="3200" b="1" dirty="0">
                <a:solidFill>
                  <a:prstClr val="white"/>
                </a:solidFill>
                <a:latin typeface="Arial Black" panose="020B0A04020102020204" pitchFamily="34" charset="0"/>
              </a:rPr>
              <a:t>:</a:t>
            </a:r>
            <a: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деятельности</a:t>
            </a:r>
            <a:r>
              <a:rPr lang="ru-RU" sz="3200" b="1" dirty="0">
                <a:solidFill>
                  <a:prstClr val="white"/>
                </a:solidFill>
                <a:latin typeface="Arial Black" panose="020B0A04020102020204" pitchFamily="34" charset="0"/>
              </a:rPr>
              <a:t>:</a:t>
            </a:r>
            <a: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</a:rPr>
              <a:t>лээээээьности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5157174"/>
              </p:ext>
            </p:extLst>
          </p:nvPr>
        </p:nvGraphicFramePr>
        <p:xfrm>
          <a:off x="265510" y="2249489"/>
          <a:ext cx="8607028" cy="392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258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79" name="Text Box 147"/>
          <p:cNvSpPr txBox="1">
            <a:spLocks noChangeArrowheads="1"/>
          </p:cNvSpPr>
          <p:nvPr/>
        </p:nvSpPr>
        <p:spPr bwMode="auto">
          <a:xfrm>
            <a:off x="0" y="1226600"/>
            <a:ext cx="5914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Определение состава участников инновационного проекта, формирование Проектного офиса и творческих групп.</a:t>
            </a:r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gray">
          <a:xfrm>
            <a:off x="-7422" y="2156554"/>
            <a:ext cx="6120935" cy="719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sz="1600" b="1" dirty="0"/>
          </a:p>
        </p:txBody>
      </p:sp>
      <p:grpSp>
        <p:nvGrpSpPr>
          <p:cNvPr id="95336" name="Group 104"/>
          <p:cNvGrpSpPr>
            <a:grpSpLocks/>
          </p:cNvGrpSpPr>
          <p:nvPr/>
        </p:nvGrpSpPr>
        <p:grpSpPr bwMode="auto">
          <a:xfrm>
            <a:off x="5903980" y="2078963"/>
            <a:ext cx="684512" cy="796727"/>
            <a:chOff x="3938" y="1968"/>
            <a:chExt cx="430" cy="437"/>
          </a:xfrm>
        </p:grpSpPr>
        <p:grpSp>
          <p:nvGrpSpPr>
            <p:cNvPr id="95337" name="Group 10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95338" name="Oval 10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339" name="Freeform 10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40" name="Text Box 108"/>
            <p:cNvSpPr txBox="1">
              <a:spLocks noChangeArrowheads="1"/>
            </p:cNvSpPr>
            <p:nvPr/>
          </p:nvSpPr>
          <p:spPr bwMode="gray">
            <a:xfrm>
              <a:off x="3993" y="2079"/>
              <a:ext cx="285" cy="25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2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95365" name="Rectangle 133"/>
          <p:cNvSpPr>
            <a:spLocks noChangeArrowheads="1"/>
          </p:cNvSpPr>
          <p:nvPr/>
        </p:nvSpPr>
        <p:spPr bwMode="gray">
          <a:xfrm>
            <a:off x="-12299" y="2931525"/>
            <a:ext cx="6490309" cy="984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381" name="Text Box 149"/>
          <p:cNvSpPr txBox="1">
            <a:spLocks noChangeArrowheads="1"/>
          </p:cNvSpPr>
          <p:nvPr/>
        </p:nvSpPr>
        <p:spPr bwMode="auto">
          <a:xfrm>
            <a:off x="27444" y="2882784"/>
            <a:ext cx="75371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/>
                <a:ea typeface="Times New Roman"/>
              </a:rPr>
              <a:t>Разработка нормативно-правовых документов, регламентирующих реализацию инновационного проекта</a:t>
            </a:r>
            <a:r>
              <a:rPr lang="ru-RU" sz="1100" b="1" dirty="0">
                <a:latin typeface="Arial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(приказов, положений, правил, функционалов</a:t>
            </a:r>
            <a:r>
              <a:rPr lang="ru-RU" sz="1600" dirty="0">
                <a:latin typeface="Times New Roman"/>
                <a:ea typeface="Times New Roman"/>
              </a:rPr>
              <a:t>)</a:t>
            </a:r>
            <a:endParaRPr lang="en-US" altLang="ru-RU" sz="1600" b="1" dirty="0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gray">
          <a:xfrm>
            <a:off x="-15790" y="3986528"/>
            <a:ext cx="7150894" cy="874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r>
              <a:rPr lang="ru-RU" sz="1600" b="1" dirty="0"/>
              <a:t>Формирование студенческих коллективов, субъектов инновационного проекта.</a:t>
            </a:r>
          </a:p>
          <a:p>
            <a:pPr lvl="0"/>
            <a:r>
              <a:rPr lang="ru-RU" sz="1600" b="1" dirty="0"/>
              <a:t>Выявление и создание условий для функционирования </a:t>
            </a:r>
            <a:endParaRPr lang="ru-RU" sz="1600" b="1" dirty="0" smtClean="0"/>
          </a:p>
          <a:p>
            <a:pPr lvl="0"/>
            <a:r>
              <a:rPr lang="ru-RU" sz="1600" b="1" dirty="0" smtClean="0"/>
              <a:t>персонализированной </a:t>
            </a:r>
            <a:r>
              <a:rPr lang="ru-RU" sz="1600" b="1" dirty="0"/>
              <a:t>системы воспитания студентов.</a:t>
            </a:r>
          </a:p>
        </p:txBody>
      </p:sp>
      <p:grpSp>
        <p:nvGrpSpPr>
          <p:cNvPr id="95332" name="Group 100"/>
          <p:cNvGrpSpPr>
            <a:grpSpLocks/>
          </p:cNvGrpSpPr>
          <p:nvPr/>
        </p:nvGrpSpPr>
        <p:grpSpPr bwMode="auto">
          <a:xfrm>
            <a:off x="6552405" y="3947433"/>
            <a:ext cx="674924" cy="840078"/>
            <a:chOff x="2016" y="1920"/>
            <a:chExt cx="1680" cy="16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333" name="Oval 10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34" name="Freeform 10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335" name="Text Box 103"/>
          <p:cNvSpPr txBox="1">
            <a:spLocks noChangeArrowheads="1"/>
          </p:cNvSpPr>
          <p:nvPr/>
        </p:nvSpPr>
        <p:spPr bwMode="gray">
          <a:xfrm flipH="1">
            <a:off x="6708516" y="4115623"/>
            <a:ext cx="362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4</a:t>
            </a:r>
            <a:endParaRPr lang="en-US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5393" name="AutoShape 161"/>
          <p:cNvSpPr>
            <a:spLocks noChangeArrowheads="1"/>
          </p:cNvSpPr>
          <p:nvPr/>
        </p:nvSpPr>
        <p:spPr bwMode="auto">
          <a:xfrm>
            <a:off x="7567630" y="1435404"/>
            <a:ext cx="1524971" cy="2093978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Содержание </a:t>
            </a:r>
            <a:r>
              <a:rPr lang="en-US" altLang="ru-RU" sz="2000" b="1" dirty="0" smtClean="0">
                <a:solidFill>
                  <a:srgbClr val="000000"/>
                </a:solidFill>
              </a:rPr>
              <a:t>I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</a:rPr>
              <a:t>этапа работы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13012" y="4909454"/>
            <a:ext cx="7496026" cy="8220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z="1600" b="1" dirty="0"/>
              <a:t>Разработка инструментария измерения и оценки результатов инновационного проекта.</a:t>
            </a:r>
          </a:p>
          <a:p>
            <a:pPr lvl="0"/>
            <a:r>
              <a:rPr lang="ru-RU" sz="1600" b="1" dirty="0"/>
              <a:t>Обучение педагогических работников, участников проекта, по направлению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3980" y="2947294"/>
            <a:ext cx="799605" cy="9834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5790" y="5857886"/>
            <a:ext cx="762364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Проведение входной диагностики актуального уровня личностных качеств студентов техникума и описание результатов.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7329488" y="5825822"/>
            <a:ext cx="764382" cy="86529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44" name="Хорда 43"/>
          <p:cNvSpPr/>
          <p:nvPr/>
        </p:nvSpPr>
        <p:spPr bwMode="auto">
          <a:xfrm flipH="1">
            <a:off x="7455077" y="5997998"/>
            <a:ext cx="613876" cy="471227"/>
          </a:xfrm>
          <a:prstGeom prst="chord">
            <a:avLst>
              <a:gd name="adj1" fmla="val 19156364"/>
              <a:gd name="adj2" fmla="val 16199991"/>
            </a:avLst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6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6843735" y="4861386"/>
            <a:ext cx="800078" cy="86486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Хорда 5"/>
          <p:cNvSpPr/>
          <p:nvPr/>
        </p:nvSpPr>
        <p:spPr bwMode="auto">
          <a:xfrm flipH="1">
            <a:off x="6953753" y="4891782"/>
            <a:ext cx="613876" cy="386313"/>
          </a:xfrm>
          <a:prstGeom prst="chord">
            <a:avLst>
              <a:gd name="adj1" fmla="val 19156364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643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pic>
        <p:nvPicPr>
          <p:cNvPr id="33" name="Рисунок 32" descr="C:\Users\Admin\Desktop\Безимени-777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465580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113513" y="3068960"/>
            <a:ext cx="47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95348" name="Oval 116"/>
          <p:cNvSpPr>
            <a:spLocks noChangeArrowheads="1"/>
          </p:cNvSpPr>
          <p:nvPr/>
        </p:nvSpPr>
        <p:spPr bwMode="gray">
          <a:xfrm>
            <a:off x="5700531" y="1201060"/>
            <a:ext cx="661372" cy="7568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61" y="1287074"/>
            <a:ext cx="31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2" y="2180658"/>
            <a:ext cx="5940425" cy="67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67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66" name="Rectangle 134"/>
          <p:cNvSpPr>
            <a:spLocks noChangeArrowheads="1"/>
          </p:cNvSpPr>
          <p:nvPr/>
        </p:nvSpPr>
        <p:spPr bwMode="gray">
          <a:xfrm>
            <a:off x="-7792" y="1424113"/>
            <a:ext cx="5887169" cy="7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b="1" dirty="0" smtClean="0"/>
              <a:t>Ежегодное </a:t>
            </a:r>
            <a:r>
              <a:rPr lang="ru-RU" b="1" dirty="0"/>
              <a:t>формирование студенческих коллективов, </a:t>
            </a:r>
            <a:endParaRPr lang="ru-RU" b="1" dirty="0" smtClean="0"/>
          </a:p>
          <a:p>
            <a:r>
              <a:rPr lang="ru-RU" b="1" dirty="0" smtClean="0"/>
              <a:t>субъектов </a:t>
            </a:r>
            <a:r>
              <a:rPr lang="ru-RU" b="1" dirty="0"/>
              <a:t>инновационного проекта.</a:t>
            </a:r>
          </a:p>
          <a:p>
            <a:r>
              <a:rPr lang="ru-RU" b="1" dirty="0" smtClean="0"/>
              <a:t>Актуализация </a:t>
            </a:r>
            <a:r>
              <a:rPr lang="ru-RU" b="1" dirty="0"/>
              <a:t>вариантов индивидуально-воспитательных </a:t>
            </a:r>
            <a:r>
              <a:rPr lang="ru-RU" b="1" dirty="0" smtClean="0"/>
              <a:t>маршрутов</a:t>
            </a:r>
          </a:p>
          <a:p>
            <a:r>
              <a:rPr lang="ru-RU" b="1" dirty="0" smtClean="0"/>
              <a:t> </a:t>
            </a:r>
            <a:r>
              <a:rPr lang="ru-RU" b="1" dirty="0"/>
              <a:t>студентов.</a:t>
            </a:r>
          </a:p>
        </p:txBody>
      </p:sp>
      <p:grpSp>
        <p:nvGrpSpPr>
          <p:cNvPr id="95346" name="Group 114"/>
          <p:cNvGrpSpPr>
            <a:grpSpLocks/>
          </p:cNvGrpSpPr>
          <p:nvPr/>
        </p:nvGrpSpPr>
        <p:grpSpPr bwMode="auto">
          <a:xfrm>
            <a:off x="5803731" y="1347378"/>
            <a:ext cx="661372" cy="758558"/>
            <a:chOff x="1488" y="1968"/>
            <a:chExt cx="432" cy="432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95347" name="Group 11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  <a:grpFill/>
          </p:grpSpPr>
          <p:sp>
            <p:nvSpPr>
              <p:cNvPr id="95348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349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50" name="Text Box 118"/>
            <p:cNvSpPr txBox="1">
              <a:spLocks noChangeArrowheads="1"/>
            </p:cNvSpPr>
            <p:nvPr/>
          </p:nvSpPr>
          <p:spPr bwMode="gray">
            <a:xfrm>
              <a:off x="1631" y="2016"/>
              <a:ext cx="264" cy="2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1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95373" name="Rectangle 141"/>
          <p:cNvSpPr>
            <a:spLocks noChangeArrowheads="1"/>
          </p:cNvSpPr>
          <p:nvPr/>
        </p:nvSpPr>
        <p:spPr bwMode="gray">
          <a:xfrm>
            <a:off x="-27195" y="2322478"/>
            <a:ext cx="6035210" cy="659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336" name="Group 104"/>
          <p:cNvGrpSpPr>
            <a:grpSpLocks/>
          </p:cNvGrpSpPr>
          <p:nvPr/>
        </p:nvGrpSpPr>
        <p:grpSpPr bwMode="auto">
          <a:xfrm>
            <a:off x="5859844" y="2240947"/>
            <a:ext cx="610117" cy="785116"/>
            <a:chOff x="3938" y="1968"/>
            <a:chExt cx="430" cy="43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95337" name="Group 10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  <a:grpFill/>
          </p:grpSpPr>
          <p:sp>
            <p:nvSpPr>
              <p:cNvPr id="95338" name="Oval 10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339" name="Freeform 10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40" name="Text Box 108"/>
            <p:cNvSpPr txBox="1">
              <a:spLocks noChangeArrowheads="1"/>
            </p:cNvSpPr>
            <p:nvPr/>
          </p:nvSpPr>
          <p:spPr bwMode="gray">
            <a:xfrm>
              <a:off x="4067" y="2028"/>
              <a:ext cx="285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2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95380" name="Text Box 148"/>
          <p:cNvSpPr txBox="1">
            <a:spLocks noChangeArrowheads="1"/>
          </p:cNvSpPr>
          <p:nvPr/>
        </p:nvSpPr>
        <p:spPr bwMode="auto">
          <a:xfrm>
            <a:off x="6330" y="2254033"/>
            <a:ext cx="59232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Реализация портфеля проектов инновационного проекта.</a:t>
            </a:r>
            <a:endParaRPr lang="en-US" altLang="ru-RU" b="1" dirty="0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gray">
          <a:xfrm>
            <a:off x="0" y="3171667"/>
            <a:ext cx="6490309" cy="984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r>
              <a:rPr lang="ru-RU" b="1" dirty="0"/>
              <a:t>Методическое сопровождение педагогического </a:t>
            </a:r>
            <a:endParaRPr lang="ru-RU" b="1" dirty="0" smtClean="0"/>
          </a:p>
          <a:p>
            <a:pPr lvl="0"/>
            <a:r>
              <a:rPr lang="ru-RU" b="1" dirty="0" smtClean="0"/>
              <a:t>коллектива</a:t>
            </a:r>
            <a:r>
              <a:rPr lang="ru-RU" b="1" dirty="0"/>
              <a:t>, участников инновационного проекта.</a:t>
            </a:r>
          </a:p>
          <a:p>
            <a:pPr lvl="0"/>
            <a:r>
              <a:rPr lang="ru-RU" b="1" dirty="0"/>
              <a:t>Разработка мобильного приложения «Территория твоего т</a:t>
            </a:r>
            <a:r>
              <a:rPr lang="ru-RU" dirty="0"/>
              <a:t>аланта».</a:t>
            </a:r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gray">
          <a:xfrm>
            <a:off x="1" y="4346459"/>
            <a:ext cx="7243118" cy="102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r>
              <a:rPr lang="ru-RU" b="1" dirty="0"/>
              <a:t>Формирование электронного портфолио студента «Траектория успеха».</a:t>
            </a:r>
          </a:p>
          <a:p>
            <a:pPr lvl="0"/>
            <a:r>
              <a:rPr lang="ru-RU" b="1" dirty="0"/>
              <a:t>Реализация наставничества как элемента </a:t>
            </a:r>
            <a:endParaRPr lang="ru-RU" b="1" dirty="0" smtClean="0"/>
          </a:p>
          <a:p>
            <a:pPr lvl="0"/>
            <a:r>
              <a:rPr lang="ru-RU" b="1" dirty="0" smtClean="0"/>
              <a:t>персонализированной </a:t>
            </a:r>
            <a:r>
              <a:rPr lang="ru-RU" b="1" dirty="0"/>
              <a:t>системы воспитания.</a:t>
            </a:r>
          </a:p>
        </p:txBody>
      </p:sp>
      <p:grpSp>
        <p:nvGrpSpPr>
          <p:cNvPr id="95332" name="Group 100"/>
          <p:cNvGrpSpPr>
            <a:grpSpLocks/>
          </p:cNvGrpSpPr>
          <p:nvPr/>
        </p:nvGrpSpPr>
        <p:grpSpPr bwMode="auto">
          <a:xfrm>
            <a:off x="6629400" y="4156653"/>
            <a:ext cx="1041524" cy="1072547"/>
            <a:chOff x="2016" y="1920"/>
            <a:chExt cx="1680" cy="16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5333" name="Oval 10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334" name="Freeform 10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5335" name="Text Box 103"/>
          <p:cNvSpPr txBox="1">
            <a:spLocks noChangeArrowheads="1"/>
          </p:cNvSpPr>
          <p:nvPr/>
        </p:nvSpPr>
        <p:spPr bwMode="gray">
          <a:xfrm>
            <a:off x="7016563" y="4445484"/>
            <a:ext cx="345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4</a:t>
            </a:r>
            <a:endParaRPr lang="en-US" alt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95393" name="AutoShape 161"/>
          <p:cNvSpPr>
            <a:spLocks noChangeArrowheads="1"/>
          </p:cNvSpPr>
          <p:nvPr/>
        </p:nvSpPr>
        <p:spPr bwMode="auto">
          <a:xfrm>
            <a:off x="7567630" y="1435404"/>
            <a:ext cx="1524971" cy="2093978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Содержание </a:t>
            </a:r>
            <a:r>
              <a:rPr lang="en-US" altLang="ru-RU" sz="2000" b="1" dirty="0" smtClean="0">
                <a:solidFill>
                  <a:srgbClr val="000000"/>
                </a:solidFill>
              </a:rPr>
              <a:t>II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этапа </a:t>
            </a:r>
            <a:r>
              <a:rPr lang="ru-RU" altLang="ru-RU" sz="2000" b="1" dirty="0">
                <a:solidFill>
                  <a:srgbClr val="000000"/>
                </a:solidFill>
              </a:rPr>
              <a:t>работы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-33441" y="5551167"/>
            <a:ext cx="7496026" cy="13068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Проведение комплекса диагностических мероприятий по </a:t>
            </a:r>
            <a:r>
              <a:rPr lang="ru-RU" b="1" dirty="0" smtClean="0">
                <a:latin typeface="Times New Roman"/>
                <a:ea typeface="Times New Roman"/>
              </a:rPr>
              <a:t>определению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степени педагогического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воздействия </a:t>
            </a:r>
            <a:r>
              <a:rPr lang="ru-RU" b="1" dirty="0">
                <a:latin typeface="Times New Roman"/>
                <a:ea typeface="Times New Roman"/>
              </a:rPr>
              <a:t>при использовании персонализированной </a:t>
            </a:r>
            <a:r>
              <a:rPr lang="ru-RU" b="1" dirty="0" smtClean="0">
                <a:latin typeface="Times New Roman"/>
                <a:ea typeface="Times New Roman"/>
              </a:rPr>
              <a:t>с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системы </a:t>
            </a:r>
            <a:r>
              <a:rPr lang="ru-RU" b="1" dirty="0">
                <a:latin typeface="Times New Roman"/>
                <a:ea typeface="Times New Roman"/>
              </a:rPr>
              <a:t>воспитания, ориентированной на развитие личности студентов техникума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412" y="3097233"/>
            <a:ext cx="870282" cy="1070125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  <a:scene3d>
            <a:camera prst="orthographicFront"/>
            <a:lightRig rig="soft" dir="t"/>
          </a:scene3d>
          <a:sp3d extrusionH="76200" contourW="12700" prstMaterial="matte">
            <a:bevelT/>
            <a:extrusionClr>
              <a:schemeClr val="tx2">
                <a:lumMod val="40000"/>
                <a:lumOff val="60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2" name="Овал 11"/>
          <p:cNvSpPr/>
          <p:nvPr/>
        </p:nvSpPr>
        <p:spPr bwMode="auto">
          <a:xfrm>
            <a:off x="7243119" y="5563580"/>
            <a:ext cx="800078" cy="13316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Хорда 5"/>
          <p:cNvSpPr/>
          <p:nvPr/>
        </p:nvSpPr>
        <p:spPr bwMode="auto">
          <a:xfrm flipH="1">
            <a:off x="7336220" y="5882818"/>
            <a:ext cx="613876" cy="386313"/>
          </a:xfrm>
          <a:prstGeom prst="chord">
            <a:avLst>
              <a:gd name="adj1" fmla="val 19156364"/>
              <a:gd name="adj2" fmla="val 1620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26" name="Рисунок 25" descr="C:\Users\Admin\Desktop\Безимени-777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39753" y="548681"/>
            <a:ext cx="5823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42879" y="3171667"/>
            <a:ext cx="58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6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66" name="Rectangle 134"/>
          <p:cNvSpPr>
            <a:spLocks noChangeArrowheads="1"/>
          </p:cNvSpPr>
          <p:nvPr/>
        </p:nvSpPr>
        <p:spPr bwMode="gray">
          <a:xfrm>
            <a:off x="-7792" y="1424113"/>
            <a:ext cx="5887169" cy="751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lvl="0"/>
            <a:r>
              <a:rPr lang="ru-RU" b="1" dirty="0"/>
              <a:t>Определение степени удовлетворенности субъектов </a:t>
            </a:r>
            <a:endParaRPr lang="ru-RU" b="1" dirty="0" smtClean="0"/>
          </a:p>
          <a:p>
            <a:pPr lvl="0"/>
            <a:r>
              <a:rPr lang="ru-RU" b="1" dirty="0" smtClean="0"/>
              <a:t>образовательного </a:t>
            </a:r>
            <a:r>
              <a:rPr lang="ru-RU" b="1" dirty="0"/>
              <a:t>процесса результатами инновационного проекта</a:t>
            </a:r>
            <a:r>
              <a:rPr lang="ru-RU" dirty="0"/>
              <a:t>.</a:t>
            </a:r>
          </a:p>
        </p:txBody>
      </p:sp>
      <p:grpSp>
        <p:nvGrpSpPr>
          <p:cNvPr id="95346" name="Group 114"/>
          <p:cNvGrpSpPr>
            <a:grpSpLocks/>
          </p:cNvGrpSpPr>
          <p:nvPr/>
        </p:nvGrpSpPr>
        <p:grpSpPr bwMode="auto">
          <a:xfrm>
            <a:off x="5803731" y="1347378"/>
            <a:ext cx="661372" cy="758558"/>
            <a:chOff x="1488" y="1968"/>
            <a:chExt cx="432" cy="432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95347" name="Group 11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  <a:grpFill/>
          </p:grpSpPr>
          <p:sp>
            <p:nvSpPr>
              <p:cNvPr id="95348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349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50" name="Text Box 118"/>
            <p:cNvSpPr txBox="1">
              <a:spLocks noChangeArrowheads="1"/>
            </p:cNvSpPr>
            <p:nvPr/>
          </p:nvSpPr>
          <p:spPr bwMode="gray">
            <a:xfrm>
              <a:off x="1631" y="2016"/>
              <a:ext cx="264" cy="2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1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95373" name="Rectangle 141"/>
          <p:cNvSpPr>
            <a:spLocks noChangeArrowheads="1"/>
          </p:cNvSpPr>
          <p:nvPr/>
        </p:nvSpPr>
        <p:spPr bwMode="gray">
          <a:xfrm>
            <a:off x="-27195" y="2322478"/>
            <a:ext cx="6035210" cy="659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5336" name="Group 104"/>
          <p:cNvGrpSpPr>
            <a:grpSpLocks/>
          </p:cNvGrpSpPr>
          <p:nvPr/>
        </p:nvGrpSpPr>
        <p:grpSpPr bwMode="auto">
          <a:xfrm>
            <a:off x="5859844" y="2240947"/>
            <a:ext cx="610117" cy="785116"/>
            <a:chOff x="3938" y="1968"/>
            <a:chExt cx="430" cy="437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95337" name="Group 10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  <a:grpFill/>
          </p:grpSpPr>
          <p:sp>
            <p:nvSpPr>
              <p:cNvPr id="95338" name="Oval 10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339" name="Freeform 10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40" name="Text Box 108"/>
            <p:cNvSpPr txBox="1">
              <a:spLocks noChangeArrowheads="1"/>
            </p:cNvSpPr>
            <p:nvPr/>
          </p:nvSpPr>
          <p:spPr bwMode="gray">
            <a:xfrm>
              <a:off x="4067" y="2028"/>
              <a:ext cx="285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2</a:t>
              </a:r>
              <a:endParaRPr lang="en-US" alt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95380" name="Text Box 148"/>
          <p:cNvSpPr txBox="1">
            <a:spLocks noChangeArrowheads="1"/>
          </p:cNvSpPr>
          <p:nvPr/>
        </p:nvSpPr>
        <p:spPr bwMode="auto">
          <a:xfrm>
            <a:off x="6330" y="2254033"/>
            <a:ext cx="59232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Обработка, осмысление результатов и подготовка аналитических документов по завершению инновационного проекта.</a:t>
            </a:r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gray">
          <a:xfrm>
            <a:off x="0" y="3171667"/>
            <a:ext cx="6490309" cy="984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ru-RU" b="1" dirty="0"/>
              <a:t>Издание информационно-аналитических и методических материалов по </a:t>
            </a:r>
            <a:endParaRPr lang="ru-RU" b="1" dirty="0" smtClean="0"/>
          </a:p>
          <a:p>
            <a:r>
              <a:rPr lang="ru-RU" b="1" dirty="0" smtClean="0"/>
              <a:t>итогам </a:t>
            </a:r>
            <a:r>
              <a:rPr lang="ru-RU" b="1" dirty="0"/>
              <a:t>реализации инновационного проекта и </a:t>
            </a:r>
            <a:endParaRPr lang="ru-RU" b="1" dirty="0" smtClean="0"/>
          </a:p>
          <a:p>
            <a:r>
              <a:rPr lang="ru-RU" b="1" dirty="0" smtClean="0"/>
              <a:t>внедрение </a:t>
            </a:r>
            <a:r>
              <a:rPr lang="ru-RU" b="1" dirty="0"/>
              <a:t>положительных результатов </a:t>
            </a:r>
          </a:p>
        </p:txBody>
      </p:sp>
      <p:sp>
        <p:nvSpPr>
          <p:cNvPr id="95393" name="AutoShape 161"/>
          <p:cNvSpPr>
            <a:spLocks noChangeArrowheads="1"/>
          </p:cNvSpPr>
          <p:nvPr/>
        </p:nvSpPr>
        <p:spPr bwMode="auto">
          <a:xfrm>
            <a:off x="7567630" y="1435404"/>
            <a:ext cx="1524971" cy="2093978"/>
          </a:xfrm>
          <a:prstGeom prst="wedgeRoundRectCallout">
            <a:avLst>
              <a:gd name="adj1" fmla="val -44759"/>
              <a:gd name="adj2" fmla="val 846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ru-RU" altLang="ru-RU" sz="2000" b="1" dirty="0">
                <a:solidFill>
                  <a:srgbClr val="000000"/>
                </a:solidFill>
              </a:rPr>
              <a:t>Содержание </a:t>
            </a:r>
            <a:r>
              <a:rPr lang="en-US" altLang="ru-RU" sz="2000" b="1" dirty="0" smtClean="0">
                <a:solidFill>
                  <a:srgbClr val="000000"/>
                </a:solidFill>
              </a:rPr>
              <a:t>III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</a:rPr>
              <a:t>этапа работы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604" y="4374603"/>
            <a:ext cx="7496026" cy="22469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рганизация </a:t>
            </a:r>
            <a:r>
              <a:rPr lang="ru-RU" b="1" dirty="0"/>
              <a:t>и проведение итогового отчета на Областном Совете по </a:t>
            </a:r>
            <a:endParaRPr lang="ru-RU" b="1" dirty="0" smtClean="0"/>
          </a:p>
          <a:p>
            <a:r>
              <a:rPr lang="ru-RU" b="1" dirty="0" smtClean="0"/>
              <a:t>научно-методической </a:t>
            </a:r>
            <a:r>
              <a:rPr lang="ru-RU" b="1" dirty="0"/>
              <a:t>и инновационной деятельности </a:t>
            </a:r>
            <a:r>
              <a:rPr lang="ru-RU" b="1" dirty="0" smtClean="0"/>
              <a:t>журналах  </a:t>
            </a:r>
            <a:r>
              <a:rPr lang="ru-RU" b="1" dirty="0"/>
              <a:t>в </a:t>
            </a:r>
            <a:endParaRPr lang="ru-RU" b="1" dirty="0" smtClean="0"/>
          </a:p>
          <a:p>
            <a:r>
              <a:rPr lang="ru-RU" b="1" dirty="0" smtClean="0"/>
              <a:t>системе </a:t>
            </a:r>
            <a:r>
              <a:rPr lang="ru-RU" b="1" dirty="0"/>
              <a:t>среднего профессионального образования </a:t>
            </a:r>
            <a:endParaRPr lang="ru-RU" b="1" dirty="0" smtClean="0"/>
          </a:p>
          <a:p>
            <a:r>
              <a:rPr lang="ru-RU" b="1" dirty="0" smtClean="0"/>
              <a:t>Челябинской области</a:t>
            </a:r>
            <a:endParaRPr lang="ru-RU" b="1" dirty="0"/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412" y="3097233"/>
            <a:ext cx="870282" cy="1070125"/>
          </a:xfrm>
          <a:prstGeom prst="rect">
            <a:avLst/>
          </a:prstGeom>
          <a:effectLst>
            <a:glow rad="127000">
              <a:schemeClr val="accent1">
                <a:lumMod val="40000"/>
                <a:lumOff val="60000"/>
              </a:schemeClr>
            </a:glow>
          </a:effectLst>
          <a:scene3d>
            <a:camera prst="orthographicFront"/>
            <a:lightRig rig="soft" dir="t"/>
          </a:scene3d>
          <a:sp3d extrusionH="76200" contourW="12700" prstMaterial="matte">
            <a:bevelT/>
            <a:extrusionClr>
              <a:schemeClr val="tx2">
                <a:lumMod val="40000"/>
                <a:lumOff val="60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6" name="Хорда 5"/>
          <p:cNvSpPr/>
          <p:nvPr/>
        </p:nvSpPr>
        <p:spPr bwMode="auto">
          <a:xfrm flipH="1">
            <a:off x="7155441" y="4873648"/>
            <a:ext cx="613876" cy="1248832"/>
          </a:xfrm>
          <a:prstGeom prst="chord">
            <a:avLst>
              <a:gd name="adj1" fmla="val 19156364"/>
              <a:gd name="adj2" fmla="val 1620000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26" name="Рисунок 25" descr="C:\Users\Admin\Desktop\Безимени-777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339753" y="548681"/>
            <a:ext cx="5823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42879" y="3171667"/>
            <a:ext cx="58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9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472" y="857232"/>
            <a:ext cx="8322180" cy="428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Результативность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внедряемой инновационной модели:</a:t>
            </a:r>
          </a:p>
          <a:p>
            <a:endParaRPr lang="ru-RU" dirty="0"/>
          </a:p>
        </p:txBody>
      </p:sp>
      <p:pic>
        <p:nvPicPr>
          <p:cNvPr id="7" name="Рисунок 6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777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Схема 12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="" xmlns:p14="http://schemas.microsoft.com/office/powerpoint/2010/main" val="686774512"/>
              </p:ext>
            </p:extLst>
          </p:nvPr>
        </p:nvGraphicFramePr>
        <p:xfrm>
          <a:off x="285720" y="1285860"/>
          <a:ext cx="842968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070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        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 Троицкий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технологический техникум» </a:t>
            </a:r>
            <a:r>
              <a:rPr lang="ru-RU" sz="2400" dirty="0" smtClean="0">
                <a:solidFill>
                  <a:schemeClr val="bg1"/>
                </a:solidFill>
              </a:rPr>
              <a:t>проекта </a:t>
            </a:r>
            <a:r>
              <a:rPr lang="ru-RU" sz="2400" dirty="0">
                <a:solidFill>
                  <a:schemeClr val="bg1"/>
                </a:solidFill>
              </a:rPr>
              <a:t>предполагает:</a:t>
            </a:r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1" y="651605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272509249"/>
              </p:ext>
            </p:extLst>
          </p:nvPr>
        </p:nvGraphicFramePr>
        <p:xfrm>
          <a:off x="857224" y="1500174"/>
          <a:ext cx="6953256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277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«Если думаешь о завтрашнем дне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сей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10 лет вперед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сажай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 на 100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  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воспитывай детей».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3114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     ГБПОУ  «Троицкий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технологический техникум»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Готовы к сотрудничеству.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1" y="651605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Нормативно-правовое обеспечение инновационного проекта</a:t>
            </a:r>
            <a:endParaRPr lang="ru-RU" sz="1800" dirty="0"/>
          </a:p>
          <a:p>
            <a:r>
              <a:rPr lang="ru-RU" sz="1400" dirty="0" smtClean="0"/>
              <a:t>Федеральный </a:t>
            </a:r>
            <a:r>
              <a:rPr lang="ru-RU" sz="1400" dirty="0"/>
              <a:t>закон РФ «Об образовании в Российской Федерации» от 29.12.2012 г. № 273-ФЗ.</a:t>
            </a:r>
          </a:p>
          <a:p>
            <a:r>
              <a:rPr lang="ru-RU" sz="1400" dirty="0" smtClean="0"/>
              <a:t>Федерального </a:t>
            </a:r>
            <a:r>
              <a:rPr lang="ru-RU" sz="1400" dirty="0"/>
              <a:t>проекта Патриотическое воспитание граждан Российской Федерации (срок реализации с 01.01.2021по31.12.2024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.Национальный </a:t>
            </a:r>
            <a:r>
              <a:rPr lang="ru-RU" sz="1400" dirty="0"/>
              <a:t>проект «Образование»: Федеральные проекты «Патриотическое воспитание граждан РФ», «Социальная активность» и «Успех каждого ребенка».	</a:t>
            </a:r>
          </a:p>
          <a:p>
            <a:r>
              <a:rPr lang="ru-RU" sz="1400" dirty="0" smtClean="0"/>
              <a:t>Федеральный </a:t>
            </a:r>
            <a:r>
              <a:rPr lang="ru-RU" sz="1400" dirty="0"/>
              <a:t>закон «О государственной поддержке молодежных и детских общественных объединений» № 98-ФЗ от 28.06.1995 г. (в ред. ФЗ от 28.12.2016 г. № 478 - ФЗ).</a:t>
            </a:r>
          </a:p>
          <a:p>
            <a:r>
              <a:rPr lang="ru-RU" sz="1400" dirty="0" smtClean="0"/>
              <a:t>Указ </a:t>
            </a:r>
            <a:r>
              <a:rPr lang="ru-RU" sz="1400" dirty="0"/>
              <a:t>Президента РФ «О национальных целях и стратегических задачах развития РФ на период до 2024 года» № 204 от 07.05.2018 г.</a:t>
            </a:r>
          </a:p>
          <a:p>
            <a:r>
              <a:rPr lang="ru-RU" sz="1400" dirty="0" smtClean="0"/>
              <a:t>Стратегия </a:t>
            </a:r>
            <a:r>
              <a:rPr lang="ru-RU" sz="1400" dirty="0"/>
              <a:t>развития воспитания в РФ на период до 2025 года (утверждена распоряжением Правительства РФ от 29.05. 2015 г. № 996-р).</a:t>
            </a:r>
          </a:p>
          <a:p>
            <a:r>
              <a:rPr lang="ru-RU" sz="1400" dirty="0" smtClean="0"/>
              <a:t>Постановление </a:t>
            </a:r>
            <a:r>
              <a:rPr lang="ru-RU" sz="1400" dirty="0"/>
              <a:t>Правительства РФ «Об утверждении Положения о подготовке граждан РФ к военной службе» от 31.12.1999 г. № 1441.</a:t>
            </a:r>
          </a:p>
          <a:p>
            <a:r>
              <a:rPr lang="ru-RU" sz="1400" dirty="0" smtClean="0"/>
              <a:t>Закон </a:t>
            </a:r>
            <a:r>
              <a:rPr lang="ru-RU" sz="1400" dirty="0"/>
              <a:t>Челябинской области «Об образовании в Челябинской области» от 29.08.2013 г. № 1543.</a:t>
            </a:r>
          </a:p>
          <a:p>
            <a:r>
              <a:rPr lang="ru-RU" sz="1400" dirty="0" smtClean="0"/>
              <a:t>Государственная </a:t>
            </a:r>
            <a:r>
              <a:rPr lang="ru-RU" sz="1400" dirty="0"/>
              <a:t>программа Челябинской области «Развитие образования в Челябинской области» на 2018-2025 гг. (утверждена постановлением Правительства Челябинской области от 28.12.2017 г. № 732-П).</a:t>
            </a:r>
          </a:p>
          <a:p>
            <a:r>
              <a:rPr lang="ru-RU" sz="1400" dirty="0" smtClean="0"/>
              <a:t>Устав </a:t>
            </a:r>
            <a:r>
              <a:rPr lang="ru-RU" sz="1400" dirty="0"/>
              <a:t>ГБПОУ «Троицкий технологический техникум» (утвержден приказом МО и Н Челябинской области).</a:t>
            </a:r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0" y="58995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58853" y="4944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</a:p>
        </p:txBody>
      </p:sp>
    </p:spTree>
    <p:extLst>
      <p:ext uri="{BB962C8B-B14F-4D97-AF65-F5344CB8AC3E}">
        <p14:creationId xmlns="" xmlns:p14="http://schemas.microsoft.com/office/powerpoint/2010/main" val="303614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  <a:b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700" dirty="0"/>
              <a:t> 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sz="3700" dirty="0" smtClean="0"/>
              <a:t>среде.</a:t>
            </a:r>
            <a:endParaRPr lang="ru-RU" sz="3700" dirty="0"/>
          </a:p>
          <a:p>
            <a:pPr>
              <a:buNone/>
            </a:pPr>
            <a:r>
              <a:rPr lang="ru-RU" sz="37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55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516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31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593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4664"/>
            <a:ext cx="89297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532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754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94320"/>
            <a:ext cx="896448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566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85786" y="857232"/>
            <a:ext cx="7829576" cy="64294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Противоречия: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465580" cy="455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14753489"/>
              </p:ext>
            </p:extLst>
          </p:nvPr>
        </p:nvGraphicFramePr>
        <p:xfrm>
          <a:off x="285720" y="1500174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888</Words>
  <Application>Microsoft Office PowerPoint</Application>
  <PresentationFormat>Экран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           ГБПОУ «Троицкий технологический техникум» </vt:lpstr>
      <vt:lpstr> </vt:lpstr>
      <vt:lpstr>ГБПОУ «Троицкий технологический техникум»  </vt:lpstr>
      <vt:lpstr>Слайд 5</vt:lpstr>
      <vt:lpstr>Слайд 6</vt:lpstr>
      <vt:lpstr>Слайд 7</vt:lpstr>
      <vt:lpstr>Слайд 8</vt:lpstr>
      <vt:lpstr>ГБПОУ «Троицкий технологический техникум»  </vt:lpstr>
      <vt:lpstr> ГБПОУ «Троицкий технологический техникум» </vt:lpstr>
      <vt:lpstr>ГБПОУ «Троицкий технологический техникум»  </vt:lpstr>
      <vt:lpstr>            ГБПОУ «Троицкий технологический техникум» </vt:lpstr>
      <vt:lpstr>            ГБПОУ «Троицкий технологический техникум» </vt:lpstr>
      <vt:lpstr>               ГБПОУ «Троицкий технологический техникум»    Этапы проведения инновационной деятельности: деятельности: лээээээьности: </vt:lpstr>
      <vt:lpstr>            ГБПОУ «Троицкий технологический техникум» </vt:lpstr>
      <vt:lpstr>Слайд 16</vt:lpstr>
      <vt:lpstr>Слайд 17</vt:lpstr>
      <vt:lpstr>         ГБПОУ «Троицкий технологический техникум» </vt:lpstr>
      <vt:lpstr>                           ГБПОУ  Троицкий технологический техникум» проекта предполагает:</vt:lpstr>
      <vt:lpstr>                      ГБПОУ  «Троицкий технологический техникум»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нина николаевна</cp:lastModifiedBy>
  <cp:revision>82</cp:revision>
  <dcterms:created xsi:type="dcterms:W3CDTF">2021-09-26T05:03:21Z</dcterms:created>
  <dcterms:modified xsi:type="dcterms:W3CDTF">2022-01-10T04:11:28Z</dcterms:modified>
</cp:coreProperties>
</file>