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98" r:id="rId2"/>
    <p:sldId id="327" r:id="rId3"/>
    <p:sldId id="328" r:id="rId4"/>
    <p:sldId id="329" r:id="rId5"/>
    <p:sldId id="322" r:id="rId6"/>
    <p:sldId id="331" r:id="rId7"/>
    <p:sldId id="333" r:id="rId8"/>
    <p:sldId id="325" r:id="rId9"/>
    <p:sldId id="324" r:id="rId10"/>
    <p:sldId id="332" r:id="rId11"/>
    <p:sldId id="334" r:id="rId12"/>
    <p:sldId id="335" r:id="rId13"/>
    <p:sldId id="336" r:id="rId14"/>
    <p:sldId id="337" r:id="rId15"/>
    <p:sldId id="326" r:id="rId16"/>
    <p:sldId id="338" r:id="rId17"/>
    <p:sldId id="303" r:id="rId18"/>
    <p:sldId id="33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58" autoAdjust="0"/>
    <p:restoredTop sz="94660"/>
  </p:normalViewPr>
  <p:slideViewPr>
    <p:cSldViewPr snapToGrid="0">
      <p:cViewPr>
        <p:scale>
          <a:sx n="73" d="100"/>
          <a:sy n="73" d="100"/>
        </p:scale>
        <p:origin x="-12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A347E-D149-4D1D-B90B-B4002D1F129A}" type="doc">
      <dgm:prSet loTypeId="urn:microsoft.com/office/officeart/2005/8/layout/hList6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D430798-3B9D-42ED-8711-FC440F13655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Разработка сборника диагностических материалов</a:t>
          </a:r>
        </a:p>
        <a:p>
          <a:endParaRPr lang="ru-RU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Работа с коллективом</a:t>
          </a:r>
          <a:endParaRPr lang="ru-RU" dirty="0">
            <a:solidFill>
              <a:srgbClr val="002060"/>
            </a:solidFill>
          </a:endParaRPr>
        </a:p>
      </dgm:t>
    </dgm:pt>
    <dgm:pt modelId="{AFA2D8E1-5CE8-41AC-9AF4-1992958E2CA7}" type="parTrans" cxnId="{82F4C705-3EE1-4F95-9ACA-C79D37982733}">
      <dgm:prSet/>
      <dgm:spPr/>
      <dgm:t>
        <a:bodyPr/>
        <a:lstStyle/>
        <a:p>
          <a:endParaRPr lang="ru-RU"/>
        </a:p>
      </dgm:t>
    </dgm:pt>
    <dgm:pt modelId="{ED734CAB-AB13-4FC4-A664-4E4A3B15007F}" type="sibTrans" cxnId="{82F4C705-3EE1-4F95-9ACA-C79D37982733}">
      <dgm:prSet/>
      <dgm:spPr/>
      <dgm:t>
        <a:bodyPr/>
        <a:lstStyle/>
        <a:p>
          <a:endParaRPr lang="ru-RU"/>
        </a:p>
      </dgm:t>
    </dgm:pt>
    <dgm:pt modelId="{27B7D0FE-2A01-4B9D-822F-CD9FD07073E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Диагностика Г. </a:t>
          </a:r>
          <a:r>
            <a:rPr lang="ru-RU" dirty="0" err="1" smtClean="0">
              <a:solidFill>
                <a:srgbClr val="002060"/>
              </a:solidFill>
            </a:rPr>
            <a:t>Мюррея</a:t>
          </a:r>
          <a:endParaRPr lang="ru-RU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Методика Дж. </a:t>
          </a:r>
          <a:r>
            <a:rPr lang="ru-RU" dirty="0" err="1" smtClean="0">
              <a:solidFill>
                <a:srgbClr val="002060"/>
              </a:solidFill>
            </a:rPr>
            <a:t>Аткинсона</a:t>
          </a:r>
          <a:endParaRPr lang="ru-RU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Сборник Е.И. Рогова</a:t>
          </a:r>
          <a:endParaRPr lang="ru-RU" dirty="0">
            <a:solidFill>
              <a:srgbClr val="002060"/>
            </a:solidFill>
          </a:endParaRPr>
        </a:p>
      </dgm:t>
    </dgm:pt>
    <dgm:pt modelId="{1548AA13-B572-4745-AC01-272A2056377D}" type="parTrans" cxnId="{79AAADF2-4C6C-4508-BBD9-E6632079E722}">
      <dgm:prSet/>
      <dgm:spPr/>
      <dgm:t>
        <a:bodyPr/>
        <a:lstStyle/>
        <a:p>
          <a:endParaRPr lang="ru-RU"/>
        </a:p>
      </dgm:t>
    </dgm:pt>
    <dgm:pt modelId="{3EE973BD-A1FF-4BB0-9A14-2833FD4A1C03}" type="sibTrans" cxnId="{79AAADF2-4C6C-4508-BBD9-E6632079E722}">
      <dgm:prSet/>
      <dgm:spPr/>
      <dgm:t>
        <a:bodyPr/>
        <a:lstStyle/>
        <a:p>
          <a:endParaRPr lang="ru-RU"/>
        </a:p>
      </dgm:t>
    </dgm:pt>
    <dgm:pt modelId="{40A08AD8-14FE-4192-8D30-6CAB68EE717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Исследование мотивации инновационной деятельности</a:t>
          </a:r>
          <a:endParaRPr lang="ru-RU" dirty="0">
            <a:solidFill>
              <a:srgbClr val="002060"/>
            </a:solidFill>
          </a:endParaRPr>
        </a:p>
      </dgm:t>
    </dgm:pt>
    <dgm:pt modelId="{CF444546-A6EB-4AA9-8B49-521ABDFA9DC6}" type="parTrans" cxnId="{722C9442-8AAD-439F-B346-DDC9F01E08FF}">
      <dgm:prSet/>
      <dgm:spPr/>
      <dgm:t>
        <a:bodyPr/>
        <a:lstStyle/>
        <a:p>
          <a:endParaRPr lang="ru-RU"/>
        </a:p>
      </dgm:t>
    </dgm:pt>
    <dgm:pt modelId="{7CD6489C-3B17-43B4-B1A6-D1A5B8555051}" type="sibTrans" cxnId="{722C9442-8AAD-439F-B346-DDC9F01E08FF}">
      <dgm:prSet/>
      <dgm:spPr/>
      <dgm:t>
        <a:bodyPr/>
        <a:lstStyle/>
        <a:p>
          <a:endParaRPr lang="ru-RU"/>
        </a:p>
      </dgm:t>
    </dgm:pt>
    <dgm:pt modelId="{5CD5311F-43D3-4259-B053-FA588EF4FCB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Т.И. Ильина</a:t>
          </a:r>
          <a:endParaRPr lang="ru-RU" dirty="0">
            <a:solidFill>
              <a:srgbClr val="002060"/>
            </a:solidFill>
          </a:endParaRPr>
        </a:p>
      </dgm:t>
    </dgm:pt>
    <dgm:pt modelId="{428C3DE0-85C3-4875-9529-676DADB292DA}" type="parTrans" cxnId="{F5CEA3E6-6C1B-484E-8A14-82919E13D6C4}">
      <dgm:prSet/>
      <dgm:spPr/>
      <dgm:t>
        <a:bodyPr/>
        <a:lstStyle/>
        <a:p>
          <a:endParaRPr lang="ru-RU"/>
        </a:p>
      </dgm:t>
    </dgm:pt>
    <dgm:pt modelId="{02C0EFC0-D4D2-4E4F-A3E0-F85CC87174FD}" type="sibTrans" cxnId="{F5CEA3E6-6C1B-484E-8A14-82919E13D6C4}">
      <dgm:prSet/>
      <dgm:spPr/>
      <dgm:t>
        <a:bodyPr/>
        <a:lstStyle/>
        <a:p>
          <a:endParaRPr lang="ru-RU"/>
        </a:p>
      </dgm:t>
    </dgm:pt>
    <dgm:pt modelId="{40208877-025D-42FE-B1C7-E8BD4B34713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К. </a:t>
          </a:r>
          <a:r>
            <a:rPr lang="ru-RU" dirty="0" err="1" smtClean="0">
              <a:solidFill>
                <a:srgbClr val="002060"/>
              </a:solidFill>
            </a:rPr>
            <a:t>Замфир</a:t>
          </a:r>
          <a:endParaRPr lang="ru-RU" dirty="0">
            <a:solidFill>
              <a:srgbClr val="002060"/>
            </a:solidFill>
          </a:endParaRPr>
        </a:p>
      </dgm:t>
    </dgm:pt>
    <dgm:pt modelId="{156E962E-80E5-4105-BD30-AB9C7555494B}" type="parTrans" cxnId="{7386BBAE-F2A6-4806-9114-F5C35C68D50E}">
      <dgm:prSet/>
      <dgm:spPr/>
      <dgm:t>
        <a:bodyPr/>
        <a:lstStyle/>
        <a:p>
          <a:endParaRPr lang="ru-RU"/>
        </a:p>
      </dgm:t>
    </dgm:pt>
    <dgm:pt modelId="{9D66B2A0-89AA-4E54-8A54-285F000EB8A7}" type="sibTrans" cxnId="{7386BBAE-F2A6-4806-9114-F5C35C68D50E}">
      <dgm:prSet/>
      <dgm:spPr/>
      <dgm:t>
        <a:bodyPr/>
        <a:lstStyle/>
        <a:p>
          <a:endParaRPr lang="ru-RU"/>
        </a:p>
      </dgm:t>
    </dgm:pt>
    <dgm:pt modelId="{9B5795EC-5BB7-44E3-81F9-719BA328A467}">
      <dgm:prSet phldrT="[Текст]"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Т.С. Соловьева</a:t>
          </a:r>
          <a:endParaRPr lang="ru-RU" dirty="0">
            <a:solidFill>
              <a:srgbClr val="002060"/>
            </a:solidFill>
          </a:endParaRPr>
        </a:p>
      </dgm:t>
    </dgm:pt>
    <dgm:pt modelId="{0E61F9BB-2D37-4C1A-9860-EEC4A285E7E1}" type="parTrans" cxnId="{3AA66803-00E8-44C7-9151-9A9D0242631A}">
      <dgm:prSet/>
      <dgm:spPr/>
      <dgm:t>
        <a:bodyPr/>
        <a:lstStyle/>
        <a:p>
          <a:endParaRPr lang="ru-RU"/>
        </a:p>
      </dgm:t>
    </dgm:pt>
    <dgm:pt modelId="{1EB44788-BBE0-46E9-A097-BD7B1B4A88B3}" type="sibTrans" cxnId="{3AA66803-00E8-44C7-9151-9A9D0242631A}">
      <dgm:prSet/>
      <dgm:spPr/>
      <dgm:t>
        <a:bodyPr/>
        <a:lstStyle/>
        <a:p>
          <a:endParaRPr lang="ru-RU"/>
        </a:p>
      </dgm:t>
    </dgm:pt>
    <dgm:pt modelId="{50B826EE-59C6-44C2-9C2D-9369DB84046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Т.Л. </a:t>
          </a:r>
          <a:r>
            <a:rPr lang="ru-RU" dirty="0" err="1" smtClean="0">
              <a:solidFill>
                <a:srgbClr val="002060"/>
              </a:solidFill>
            </a:rPr>
            <a:t>Бадоева</a:t>
          </a:r>
          <a:endParaRPr lang="ru-RU" dirty="0">
            <a:solidFill>
              <a:srgbClr val="002060"/>
            </a:solidFill>
          </a:endParaRPr>
        </a:p>
      </dgm:t>
    </dgm:pt>
    <dgm:pt modelId="{C68D5E8E-2AAB-43B6-97D4-591F0C396F30}" type="parTrans" cxnId="{3A6EA991-C85E-4B45-BFF0-9852CC058038}">
      <dgm:prSet/>
      <dgm:spPr/>
      <dgm:t>
        <a:bodyPr/>
        <a:lstStyle/>
        <a:p>
          <a:endParaRPr lang="ru-RU"/>
        </a:p>
      </dgm:t>
    </dgm:pt>
    <dgm:pt modelId="{085DAABA-13F6-45A9-A732-A778FEE76E26}" type="sibTrans" cxnId="{3A6EA991-C85E-4B45-BFF0-9852CC058038}">
      <dgm:prSet/>
      <dgm:spPr/>
      <dgm:t>
        <a:bodyPr/>
        <a:lstStyle/>
        <a:p>
          <a:endParaRPr lang="ru-RU"/>
        </a:p>
      </dgm:t>
    </dgm:pt>
    <dgm:pt modelId="{389CF023-CC65-4310-B84E-1B2E7B558760}" type="pres">
      <dgm:prSet presAssocID="{F43A347E-D149-4D1D-B90B-B4002D1F1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7BAC7-D394-4001-958B-77E7A0636EAE}" type="pres">
      <dgm:prSet presAssocID="{6D430798-3B9D-42ED-8711-FC440F1365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5109E-E7DD-4135-A308-FC1A56038D2E}" type="pres">
      <dgm:prSet presAssocID="{ED734CAB-AB13-4FC4-A664-4E4A3B15007F}" presName="sibTrans" presStyleCnt="0"/>
      <dgm:spPr/>
    </dgm:pt>
    <dgm:pt modelId="{215F581F-618D-4EE6-88FE-3219916DBA04}" type="pres">
      <dgm:prSet presAssocID="{27B7D0FE-2A01-4B9D-822F-CD9FD07073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710EC-DA4C-4BD4-A598-8FB74746C16B}" type="pres">
      <dgm:prSet presAssocID="{3EE973BD-A1FF-4BB0-9A14-2833FD4A1C03}" presName="sibTrans" presStyleCnt="0"/>
      <dgm:spPr/>
    </dgm:pt>
    <dgm:pt modelId="{28F52334-23F3-4CAC-A920-4A4975C43982}" type="pres">
      <dgm:prSet presAssocID="{40A08AD8-14FE-4192-8D30-6CAB68EE71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FF57D-F71B-4D52-B976-BF11DF6B8A35}" type="presOf" srcId="{F43A347E-D149-4D1D-B90B-B4002D1F129A}" destId="{389CF023-CC65-4310-B84E-1B2E7B558760}" srcOrd="0" destOrd="0" presId="urn:microsoft.com/office/officeart/2005/8/layout/hList6"/>
    <dgm:cxn modelId="{722C9442-8AAD-439F-B346-DDC9F01E08FF}" srcId="{F43A347E-D149-4D1D-B90B-B4002D1F129A}" destId="{40A08AD8-14FE-4192-8D30-6CAB68EE7170}" srcOrd="2" destOrd="0" parTransId="{CF444546-A6EB-4AA9-8B49-521ABDFA9DC6}" sibTransId="{7CD6489C-3B17-43B4-B1A6-D1A5B8555051}"/>
    <dgm:cxn modelId="{DB35C49D-DCE3-4B60-A5F3-840D638304D6}" type="presOf" srcId="{6D430798-3B9D-42ED-8711-FC440F13655F}" destId="{6707BAC7-D394-4001-958B-77E7A0636EAE}" srcOrd="0" destOrd="0" presId="urn:microsoft.com/office/officeart/2005/8/layout/hList6"/>
    <dgm:cxn modelId="{F68D33F4-8068-4B8D-922A-A4978AEA1147}" type="presOf" srcId="{27B7D0FE-2A01-4B9D-822F-CD9FD07073EA}" destId="{215F581F-618D-4EE6-88FE-3219916DBA04}" srcOrd="0" destOrd="0" presId="urn:microsoft.com/office/officeart/2005/8/layout/hList6"/>
    <dgm:cxn modelId="{82F4C705-3EE1-4F95-9ACA-C79D37982733}" srcId="{F43A347E-D149-4D1D-B90B-B4002D1F129A}" destId="{6D430798-3B9D-42ED-8711-FC440F13655F}" srcOrd="0" destOrd="0" parTransId="{AFA2D8E1-5CE8-41AC-9AF4-1992958E2CA7}" sibTransId="{ED734CAB-AB13-4FC4-A664-4E4A3B15007F}"/>
    <dgm:cxn modelId="{DD8A722E-7523-40F0-BD5E-51DBBC01F044}" type="presOf" srcId="{50B826EE-59C6-44C2-9C2D-9369DB84046E}" destId="{28F52334-23F3-4CAC-A920-4A4975C43982}" srcOrd="0" destOrd="3" presId="urn:microsoft.com/office/officeart/2005/8/layout/hList6"/>
    <dgm:cxn modelId="{8C13D6C7-2BDF-43E0-881E-6DBEFA417CF8}" type="presOf" srcId="{40208877-025D-42FE-B1C7-E8BD4B347131}" destId="{28F52334-23F3-4CAC-A920-4A4975C43982}" srcOrd="0" destOrd="4" presId="urn:microsoft.com/office/officeart/2005/8/layout/hList6"/>
    <dgm:cxn modelId="{7386BBAE-F2A6-4806-9114-F5C35C68D50E}" srcId="{40A08AD8-14FE-4192-8D30-6CAB68EE7170}" destId="{40208877-025D-42FE-B1C7-E8BD4B347131}" srcOrd="3" destOrd="0" parTransId="{156E962E-80E5-4105-BD30-AB9C7555494B}" sibTransId="{9D66B2A0-89AA-4E54-8A54-285F000EB8A7}"/>
    <dgm:cxn modelId="{F5CEA3E6-6C1B-484E-8A14-82919E13D6C4}" srcId="{40A08AD8-14FE-4192-8D30-6CAB68EE7170}" destId="{5CD5311F-43D3-4259-B053-FA588EF4FCB3}" srcOrd="0" destOrd="0" parTransId="{428C3DE0-85C3-4875-9529-676DADB292DA}" sibTransId="{02C0EFC0-D4D2-4E4F-A3E0-F85CC87174FD}"/>
    <dgm:cxn modelId="{3A6EA991-C85E-4B45-BFF0-9852CC058038}" srcId="{40A08AD8-14FE-4192-8D30-6CAB68EE7170}" destId="{50B826EE-59C6-44C2-9C2D-9369DB84046E}" srcOrd="2" destOrd="0" parTransId="{C68D5E8E-2AAB-43B6-97D4-591F0C396F30}" sibTransId="{085DAABA-13F6-45A9-A732-A778FEE76E26}"/>
    <dgm:cxn modelId="{79AAADF2-4C6C-4508-BBD9-E6632079E722}" srcId="{F43A347E-D149-4D1D-B90B-B4002D1F129A}" destId="{27B7D0FE-2A01-4B9D-822F-CD9FD07073EA}" srcOrd="1" destOrd="0" parTransId="{1548AA13-B572-4745-AC01-272A2056377D}" sibTransId="{3EE973BD-A1FF-4BB0-9A14-2833FD4A1C03}"/>
    <dgm:cxn modelId="{3AA66803-00E8-44C7-9151-9A9D0242631A}" srcId="{40A08AD8-14FE-4192-8D30-6CAB68EE7170}" destId="{9B5795EC-5BB7-44E3-81F9-719BA328A467}" srcOrd="1" destOrd="0" parTransId="{0E61F9BB-2D37-4C1A-9860-EEC4A285E7E1}" sibTransId="{1EB44788-BBE0-46E9-A097-BD7B1B4A88B3}"/>
    <dgm:cxn modelId="{4BE3B774-2E42-4729-A39D-869DE556B05A}" type="presOf" srcId="{40A08AD8-14FE-4192-8D30-6CAB68EE7170}" destId="{28F52334-23F3-4CAC-A920-4A4975C43982}" srcOrd="0" destOrd="0" presId="urn:microsoft.com/office/officeart/2005/8/layout/hList6"/>
    <dgm:cxn modelId="{DF7C44B1-621D-4471-984C-DF4565EBC2D7}" type="presOf" srcId="{9B5795EC-5BB7-44E3-81F9-719BA328A467}" destId="{28F52334-23F3-4CAC-A920-4A4975C43982}" srcOrd="0" destOrd="2" presId="urn:microsoft.com/office/officeart/2005/8/layout/hList6"/>
    <dgm:cxn modelId="{44DA3A04-8A0D-44FE-8EA7-F382A788CA2F}" type="presOf" srcId="{5CD5311F-43D3-4259-B053-FA588EF4FCB3}" destId="{28F52334-23F3-4CAC-A920-4A4975C43982}" srcOrd="0" destOrd="1" presId="urn:microsoft.com/office/officeart/2005/8/layout/hList6"/>
    <dgm:cxn modelId="{4EB428E9-CFD5-480E-8E30-6CE08D2759C8}" type="presParOf" srcId="{389CF023-CC65-4310-B84E-1B2E7B558760}" destId="{6707BAC7-D394-4001-958B-77E7A0636EAE}" srcOrd="0" destOrd="0" presId="urn:microsoft.com/office/officeart/2005/8/layout/hList6"/>
    <dgm:cxn modelId="{0400E2EA-0880-4783-B7EE-1B251935545F}" type="presParOf" srcId="{389CF023-CC65-4310-B84E-1B2E7B558760}" destId="{2725109E-E7DD-4135-A308-FC1A56038D2E}" srcOrd="1" destOrd="0" presId="urn:microsoft.com/office/officeart/2005/8/layout/hList6"/>
    <dgm:cxn modelId="{EAF25547-5BD3-45F5-99FE-8C91C526C6D3}" type="presParOf" srcId="{389CF023-CC65-4310-B84E-1B2E7B558760}" destId="{215F581F-618D-4EE6-88FE-3219916DBA04}" srcOrd="2" destOrd="0" presId="urn:microsoft.com/office/officeart/2005/8/layout/hList6"/>
    <dgm:cxn modelId="{DC314982-86EB-4A52-BA12-6C28C405633A}" type="presParOf" srcId="{389CF023-CC65-4310-B84E-1B2E7B558760}" destId="{A6D710EC-DA4C-4BD4-A598-8FB74746C16B}" srcOrd="3" destOrd="0" presId="urn:microsoft.com/office/officeart/2005/8/layout/hList6"/>
    <dgm:cxn modelId="{447D79A6-C95A-4894-AAD8-023951A051C8}" type="presParOf" srcId="{389CF023-CC65-4310-B84E-1B2E7B558760}" destId="{28F52334-23F3-4CAC-A920-4A4975C439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DDE04-CD4E-441F-84C9-7211F035F942}" type="doc">
      <dgm:prSet loTypeId="urn:microsoft.com/office/officeart/2005/8/layout/list1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092BC3FC-555C-48A3-B5BF-C3DD7E404854}">
      <dgm:prSet phldrT="[Текст]"/>
      <dgm:spPr/>
      <dgm:t>
        <a:bodyPr/>
        <a:lstStyle/>
        <a:p>
          <a:r>
            <a:rPr lang="ru-RU" b="1" dirty="0" smtClean="0"/>
            <a:t>Л.М. Митина</a:t>
          </a:r>
          <a:endParaRPr lang="ru-RU" b="1" dirty="0"/>
        </a:p>
      </dgm:t>
    </dgm:pt>
    <dgm:pt modelId="{5404E8C4-F2B5-404A-A1D4-C30BF6FE42EC}" type="parTrans" cxnId="{119157A6-D89C-44D8-B5D1-CB0A6015ADB7}">
      <dgm:prSet/>
      <dgm:spPr/>
      <dgm:t>
        <a:bodyPr/>
        <a:lstStyle/>
        <a:p>
          <a:endParaRPr lang="ru-RU"/>
        </a:p>
      </dgm:t>
    </dgm:pt>
    <dgm:pt modelId="{44031FC8-29B5-4895-93C5-80ADA6033875}" type="sibTrans" cxnId="{119157A6-D89C-44D8-B5D1-CB0A6015ADB7}">
      <dgm:prSet/>
      <dgm:spPr/>
      <dgm:t>
        <a:bodyPr/>
        <a:lstStyle/>
        <a:p>
          <a:endParaRPr lang="ru-RU"/>
        </a:p>
      </dgm:t>
    </dgm:pt>
    <dgm:pt modelId="{0274EB64-07C4-40D6-AA20-DD7FE0446DFB}">
      <dgm:prSet phldrT="[Текст]"/>
      <dgm:spPr/>
      <dgm:t>
        <a:bodyPr/>
        <a:lstStyle/>
        <a:p>
          <a:r>
            <a:rPr lang="ru-RU" b="1" dirty="0" smtClean="0"/>
            <a:t>В.А. Сластенин</a:t>
          </a:r>
          <a:endParaRPr lang="ru-RU" b="1" dirty="0"/>
        </a:p>
      </dgm:t>
    </dgm:pt>
    <dgm:pt modelId="{378E59C9-F783-4F9C-B448-EEEC4CB6CC76}" type="parTrans" cxnId="{6F920AE4-F12D-48B1-9E82-F2B391104465}">
      <dgm:prSet/>
      <dgm:spPr/>
      <dgm:t>
        <a:bodyPr/>
        <a:lstStyle/>
        <a:p>
          <a:endParaRPr lang="ru-RU"/>
        </a:p>
      </dgm:t>
    </dgm:pt>
    <dgm:pt modelId="{982A75DA-5C3E-4C47-AF1D-90CA7C6A3932}" type="sibTrans" cxnId="{6F920AE4-F12D-48B1-9E82-F2B391104465}">
      <dgm:prSet/>
      <dgm:spPr/>
      <dgm:t>
        <a:bodyPr/>
        <a:lstStyle/>
        <a:p>
          <a:endParaRPr lang="ru-RU"/>
        </a:p>
      </dgm:t>
    </dgm:pt>
    <dgm:pt modelId="{B5AD2C5D-FDDB-4250-ACB7-58C0D20D4625}">
      <dgm:prSet phldrT="[Текст]"/>
      <dgm:spPr/>
      <dgm:t>
        <a:bodyPr/>
        <a:lstStyle/>
        <a:p>
          <a:r>
            <a:rPr lang="ru-RU" b="1" dirty="0" smtClean="0"/>
            <a:t>Б.Г. Ананьев и А.Н. Леонтьев</a:t>
          </a:r>
          <a:endParaRPr lang="ru-RU" b="1" dirty="0"/>
        </a:p>
      </dgm:t>
    </dgm:pt>
    <dgm:pt modelId="{10ED2B77-6732-48CE-9B49-04323B84D114}" type="parTrans" cxnId="{5541A021-EFFA-4EA5-B2AC-8345182CE763}">
      <dgm:prSet/>
      <dgm:spPr/>
      <dgm:t>
        <a:bodyPr/>
        <a:lstStyle/>
        <a:p>
          <a:endParaRPr lang="ru-RU"/>
        </a:p>
      </dgm:t>
    </dgm:pt>
    <dgm:pt modelId="{0878E194-74F7-4EA1-832D-48A54617D64C}" type="sibTrans" cxnId="{5541A021-EFFA-4EA5-B2AC-8345182CE763}">
      <dgm:prSet/>
      <dgm:spPr/>
      <dgm:t>
        <a:bodyPr/>
        <a:lstStyle/>
        <a:p>
          <a:endParaRPr lang="ru-RU"/>
        </a:p>
      </dgm:t>
    </dgm:pt>
    <dgm:pt modelId="{1319AD44-CE9A-4488-848B-3057EC4E2293}">
      <dgm:prSet phldrT="[Текст]"/>
      <dgm:spPr/>
      <dgm:t>
        <a:bodyPr/>
        <a:lstStyle/>
        <a:p>
          <a:r>
            <a:rPr lang="ru-RU" b="1" dirty="0" smtClean="0"/>
            <a:t>П.И. Пидкасистый</a:t>
          </a:r>
          <a:endParaRPr lang="ru-RU" b="1" dirty="0"/>
        </a:p>
      </dgm:t>
    </dgm:pt>
    <dgm:pt modelId="{D5790683-CAF5-41CB-BAD7-0245E4D852BB}" type="parTrans" cxnId="{7FC07C3D-F985-4145-977F-ED03332C6534}">
      <dgm:prSet/>
      <dgm:spPr/>
      <dgm:t>
        <a:bodyPr/>
        <a:lstStyle/>
        <a:p>
          <a:endParaRPr lang="ru-RU"/>
        </a:p>
      </dgm:t>
    </dgm:pt>
    <dgm:pt modelId="{32AE00F9-CE7A-4920-B1FA-436ED75A2F43}" type="sibTrans" cxnId="{7FC07C3D-F985-4145-977F-ED03332C6534}">
      <dgm:prSet/>
      <dgm:spPr/>
      <dgm:t>
        <a:bodyPr/>
        <a:lstStyle/>
        <a:p>
          <a:endParaRPr lang="ru-RU"/>
        </a:p>
      </dgm:t>
    </dgm:pt>
    <dgm:pt modelId="{24E0EDFF-7F27-48E7-9C28-0F433EB1C1B5}">
      <dgm:prSet phldrT="[Текст]"/>
      <dgm:spPr/>
      <dgm:t>
        <a:bodyPr/>
        <a:lstStyle/>
        <a:p>
          <a:r>
            <a:rPr lang="ru-RU" b="1" dirty="0" smtClean="0"/>
            <a:t>Е.М. Иванова</a:t>
          </a:r>
          <a:endParaRPr lang="ru-RU" b="1" dirty="0"/>
        </a:p>
      </dgm:t>
    </dgm:pt>
    <dgm:pt modelId="{327F76D6-F170-4496-A433-032F8C8D0EAC}" type="parTrans" cxnId="{192D1674-4EFA-46DE-9D66-EA0A756FA947}">
      <dgm:prSet/>
      <dgm:spPr/>
      <dgm:t>
        <a:bodyPr/>
        <a:lstStyle/>
        <a:p>
          <a:endParaRPr lang="ru-RU"/>
        </a:p>
      </dgm:t>
    </dgm:pt>
    <dgm:pt modelId="{8FEF1509-8289-49B8-AF6B-1D3BBDE1DA60}" type="sibTrans" cxnId="{192D1674-4EFA-46DE-9D66-EA0A756FA947}">
      <dgm:prSet/>
      <dgm:spPr/>
      <dgm:t>
        <a:bodyPr/>
        <a:lstStyle/>
        <a:p>
          <a:endParaRPr lang="ru-RU"/>
        </a:p>
      </dgm:t>
    </dgm:pt>
    <dgm:pt modelId="{E61208C5-CE38-4ECD-9131-C93F20E16C2C}" type="pres">
      <dgm:prSet presAssocID="{BC7DDE04-CD4E-441F-84C9-7211F035F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888E9-C909-4F43-B52C-A56A0ADEFA74}" type="pres">
      <dgm:prSet presAssocID="{092BC3FC-555C-48A3-B5BF-C3DD7E404854}" presName="parentLin" presStyleCnt="0"/>
      <dgm:spPr/>
    </dgm:pt>
    <dgm:pt modelId="{F094FDD5-B5B7-4AFC-9EAC-542496E4A643}" type="pres">
      <dgm:prSet presAssocID="{092BC3FC-555C-48A3-B5BF-C3DD7E40485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CB3C222-6FD7-4ADB-AAE0-319E8C1CFBED}" type="pres">
      <dgm:prSet presAssocID="{092BC3FC-555C-48A3-B5BF-C3DD7E4048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E2A3F-8C05-4802-AADB-E75E45F69BC5}" type="pres">
      <dgm:prSet presAssocID="{092BC3FC-555C-48A3-B5BF-C3DD7E404854}" presName="negativeSpace" presStyleCnt="0"/>
      <dgm:spPr/>
    </dgm:pt>
    <dgm:pt modelId="{F25B1232-502B-4BA9-8096-49B99F3C8B07}" type="pres">
      <dgm:prSet presAssocID="{092BC3FC-555C-48A3-B5BF-C3DD7E404854}" presName="childText" presStyleLbl="conFgAcc1" presStyleIdx="0" presStyleCnt="5">
        <dgm:presLayoutVars>
          <dgm:bulletEnabled val="1"/>
        </dgm:presLayoutVars>
      </dgm:prSet>
      <dgm:spPr/>
    </dgm:pt>
    <dgm:pt modelId="{31335530-AA5C-42A2-8A23-57667E1CC3BC}" type="pres">
      <dgm:prSet presAssocID="{44031FC8-29B5-4895-93C5-80ADA6033875}" presName="spaceBetweenRectangles" presStyleCnt="0"/>
      <dgm:spPr/>
    </dgm:pt>
    <dgm:pt modelId="{597DB585-28FE-4554-83BC-C50A92F8FBBC}" type="pres">
      <dgm:prSet presAssocID="{0274EB64-07C4-40D6-AA20-DD7FE0446DFB}" presName="parentLin" presStyleCnt="0"/>
      <dgm:spPr/>
    </dgm:pt>
    <dgm:pt modelId="{566C372E-49A9-41DE-B79C-2980C3DF886D}" type="pres">
      <dgm:prSet presAssocID="{0274EB64-07C4-40D6-AA20-DD7FE0446DF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A497F53-7CF4-45BF-9BD5-203B8E872766}" type="pres">
      <dgm:prSet presAssocID="{0274EB64-07C4-40D6-AA20-DD7FE0446DF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11F4-00EB-4B32-9FCC-AC20B4BEAB0B}" type="pres">
      <dgm:prSet presAssocID="{0274EB64-07C4-40D6-AA20-DD7FE0446DFB}" presName="negativeSpace" presStyleCnt="0"/>
      <dgm:spPr/>
    </dgm:pt>
    <dgm:pt modelId="{67CCB139-39CF-42ED-9979-A9028532594D}" type="pres">
      <dgm:prSet presAssocID="{0274EB64-07C4-40D6-AA20-DD7FE0446DFB}" presName="childText" presStyleLbl="conFgAcc1" presStyleIdx="1" presStyleCnt="5">
        <dgm:presLayoutVars>
          <dgm:bulletEnabled val="1"/>
        </dgm:presLayoutVars>
      </dgm:prSet>
      <dgm:spPr/>
    </dgm:pt>
    <dgm:pt modelId="{28101CBC-DB53-4138-88CF-3CB66545F699}" type="pres">
      <dgm:prSet presAssocID="{982A75DA-5C3E-4C47-AF1D-90CA7C6A3932}" presName="spaceBetweenRectangles" presStyleCnt="0"/>
      <dgm:spPr/>
    </dgm:pt>
    <dgm:pt modelId="{843CA49C-C619-4749-BF5A-7CA32200F735}" type="pres">
      <dgm:prSet presAssocID="{B5AD2C5D-FDDB-4250-ACB7-58C0D20D4625}" presName="parentLin" presStyleCnt="0"/>
      <dgm:spPr/>
    </dgm:pt>
    <dgm:pt modelId="{11E3DD58-BE30-4C7B-84DF-ECB29F2D8B2C}" type="pres">
      <dgm:prSet presAssocID="{B5AD2C5D-FDDB-4250-ACB7-58C0D20D462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DFC0B9-2CA8-4FCE-9D2B-64F1E06A301E}" type="pres">
      <dgm:prSet presAssocID="{B5AD2C5D-FDDB-4250-ACB7-58C0D20D46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491A3-4762-4622-9958-BEC07CD29572}" type="pres">
      <dgm:prSet presAssocID="{B5AD2C5D-FDDB-4250-ACB7-58C0D20D4625}" presName="negativeSpace" presStyleCnt="0"/>
      <dgm:spPr/>
    </dgm:pt>
    <dgm:pt modelId="{E3CD5705-A59A-442B-A268-6EC6C46A2301}" type="pres">
      <dgm:prSet presAssocID="{B5AD2C5D-FDDB-4250-ACB7-58C0D20D4625}" presName="childText" presStyleLbl="conFgAcc1" presStyleIdx="2" presStyleCnt="5">
        <dgm:presLayoutVars>
          <dgm:bulletEnabled val="1"/>
        </dgm:presLayoutVars>
      </dgm:prSet>
      <dgm:spPr/>
    </dgm:pt>
    <dgm:pt modelId="{C11C0865-B208-420A-BF9A-7E3DD1D1A29E}" type="pres">
      <dgm:prSet presAssocID="{0878E194-74F7-4EA1-832D-48A54617D64C}" presName="spaceBetweenRectangles" presStyleCnt="0"/>
      <dgm:spPr/>
    </dgm:pt>
    <dgm:pt modelId="{6EBEA146-7FA2-4316-BDD8-0EA08615F2F7}" type="pres">
      <dgm:prSet presAssocID="{24E0EDFF-7F27-48E7-9C28-0F433EB1C1B5}" presName="parentLin" presStyleCnt="0"/>
      <dgm:spPr/>
    </dgm:pt>
    <dgm:pt modelId="{99F47B40-B41F-45D7-B204-8A14096A14C1}" type="pres">
      <dgm:prSet presAssocID="{24E0EDFF-7F27-48E7-9C28-0F433EB1C1B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97B369E-CDA0-42C6-8597-4065694371F3}" type="pres">
      <dgm:prSet presAssocID="{24E0EDFF-7F27-48E7-9C28-0F433EB1C1B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3C877-44DE-4D65-96E8-9F2753544C9F}" type="pres">
      <dgm:prSet presAssocID="{24E0EDFF-7F27-48E7-9C28-0F433EB1C1B5}" presName="negativeSpace" presStyleCnt="0"/>
      <dgm:spPr/>
    </dgm:pt>
    <dgm:pt modelId="{90D5C702-C262-4E68-A979-C1EEE5C79764}" type="pres">
      <dgm:prSet presAssocID="{24E0EDFF-7F27-48E7-9C28-0F433EB1C1B5}" presName="childText" presStyleLbl="conFgAcc1" presStyleIdx="3" presStyleCnt="5">
        <dgm:presLayoutVars>
          <dgm:bulletEnabled val="1"/>
        </dgm:presLayoutVars>
      </dgm:prSet>
      <dgm:spPr/>
    </dgm:pt>
    <dgm:pt modelId="{0C71FA06-873D-40EC-B77F-088EB94788C4}" type="pres">
      <dgm:prSet presAssocID="{8FEF1509-8289-49B8-AF6B-1D3BBDE1DA60}" presName="spaceBetweenRectangles" presStyleCnt="0"/>
      <dgm:spPr/>
    </dgm:pt>
    <dgm:pt modelId="{4FCE40BD-AFC8-4AAD-A5D1-C018943E1F7D}" type="pres">
      <dgm:prSet presAssocID="{1319AD44-CE9A-4488-848B-3057EC4E2293}" presName="parentLin" presStyleCnt="0"/>
      <dgm:spPr/>
    </dgm:pt>
    <dgm:pt modelId="{1FF1372F-866C-4F94-99C0-0EE097D0BCF7}" type="pres">
      <dgm:prSet presAssocID="{1319AD44-CE9A-4488-848B-3057EC4E229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99FCAE0-5657-4142-9C9D-72331A5DEE9A}" type="pres">
      <dgm:prSet presAssocID="{1319AD44-CE9A-4488-848B-3057EC4E22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8DFE0-C8E9-4087-A287-6335EE38FD37}" type="pres">
      <dgm:prSet presAssocID="{1319AD44-CE9A-4488-848B-3057EC4E2293}" presName="negativeSpace" presStyleCnt="0"/>
      <dgm:spPr/>
    </dgm:pt>
    <dgm:pt modelId="{07535ECE-7746-447A-A55B-E579DF6E0391}" type="pres">
      <dgm:prSet presAssocID="{1319AD44-CE9A-4488-848B-3057EC4E229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C07C3D-F985-4145-977F-ED03332C6534}" srcId="{BC7DDE04-CD4E-441F-84C9-7211F035F942}" destId="{1319AD44-CE9A-4488-848B-3057EC4E2293}" srcOrd="4" destOrd="0" parTransId="{D5790683-CAF5-41CB-BAD7-0245E4D852BB}" sibTransId="{32AE00F9-CE7A-4920-B1FA-436ED75A2F43}"/>
    <dgm:cxn modelId="{0DD2493E-44FD-47B8-B048-450DBF298A42}" type="presOf" srcId="{1319AD44-CE9A-4488-848B-3057EC4E2293}" destId="{A99FCAE0-5657-4142-9C9D-72331A5DEE9A}" srcOrd="1" destOrd="0" presId="urn:microsoft.com/office/officeart/2005/8/layout/list1"/>
    <dgm:cxn modelId="{BC0E0F67-9D99-4AA9-9390-0771FC4BD90A}" type="presOf" srcId="{B5AD2C5D-FDDB-4250-ACB7-58C0D20D4625}" destId="{65DFC0B9-2CA8-4FCE-9D2B-64F1E06A301E}" srcOrd="1" destOrd="0" presId="urn:microsoft.com/office/officeart/2005/8/layout/list1"/>
    <dgm:cxn modelId="{97D8FFA9-3F78-44E5-8DA8-0F2BFCD57C22}" type="presOf" srcId="{BC7DDE04-CD4E-441F-84C9-7211F035F942}" destId="{E61208C5-CE38-4ECD-9131-C93F20E16C2C}" srcOrd="0" destOrd="0" presId="urn:microsoft.com/office/officeart/2005/8/layout/list1"/>
    <dgm:cxn modelId="{192D1674-4EFA-46DE-9D66-EA0A756FA947}" srcId="{BC7DDE04-CD4E-441F-84C9-7211F035F942}" destId="{24E0EDFF-7F27-48E7-9C28-0F433EB1C1B5}" srcOrd="3" destOrd="0" parTransId="{327F76D6-F170-4496-A433-032F8C8D0EAC}" sibTransId="{8FEF1509-8289-49B8-AF6B-1D3BBDE1DA60}"/>
    <dgm:cxn modelId="{AF5029FC-5434-4ADF-986A-C14D9E903A67}" type="presOf" srcId="{092BC3FC-555C-48A3-B5BF-C3DD7E404854}" destId="{F094FDD5-B5B7-4AFC-9EAC-542496E4A643}" srcOrd="0" destOrd="0" presId="urn:microsoft.com/office/officeart/2005/8/layout/list1"/>
    <dgm:cxn modelId="{119157A6-D89C-44D8-B5D1-CB0A6015ADB7}" srcId="{BC7DDE04-CD4E-441F-84C9-7211F035F942}" destId="{092BC3FC-555C-48A3-B5BF-C3DD7E404854}" srcOrd="0" destOrd="0" parTransId="{5404E8C4-F2B5-404A-A1D4-C30BF6FE42EC}" sibTransId="{44031FC8-29B5-4895-93C5-80ADA6033875}"/>
    <dgm:cxn modelId="{1B875FB1-4E4B-434E-8F77-D0CC8F4A7B52}" type="presOf" srcId="{B5AD2C5D-FDDB-4250-ACB7-58C0D20D4625}" destId="{11E3DD58-BE30-4C7B-84DF-ECB29F2D8B2C}" srcOrd="0" destOrd="0" presId="urn:microsoft.com/office/officeart/2005/8/layout/list1"/>
    <dgm:cxn modelId="{98DBD602-601F-4803-A393-1BB21A3B3ED9}" type="presOf" srcId="{0274EB64-07C4-40D6-AA20-DD7FE0446DFB}" destId="{AA497F53-7CF4-45BF-9BD5-203B8E872766}" srcOrd="1" destOrd="0" presId="urn:microsoft.com/office/officeart/2005/8/layout/list1"/>
    <dgm:cxn modelId="{D4A931CB-2F1A-4169-8A0D-D3306F395A07}" type="presOf" srcId="{092BC3FC-555C-48A3-B5BF-C3DD7E404854}" destId="{7CB3C222-6FD7-4ADB-AAE0-319E8C1CFBED}" srcOrd="1" destOrd="0" presId="urn:microsoft.com/office/officeart/2005/8/layout/list1"/>
    <dgm:cxn modelId="{2F6F79F7-131E-43EB-9941-3A015C6714AA}" type="presOf" srcId="{24E0EDFF-7F27-48E7-9C28-0F433EB1C1B5}" destId="{99F47B40-B41F-45D7-B204-8A14096A14C1}" srcOrd="0" destOrd="0" presId="urn:microsoft.com/office/officeart/2005/8/layout/list1"/>
    <dgm:cxn modelId="{96D147DD-5B50-4A7A-80EF-40FC11AE00CD}" type="presOf" srcId="{24E0EDFF-7F27-48E7-9C28-0F433EB1C1B5}" destId="{197B369E-CDA0-42C6-8597-4065694371F3}" srcOrd="1" destOrd="0" presId="urn:microsoft.com/office/officeart/2005/8/layout/list1"/>
    <dgm:cxn modelId="{16D122BF-EC77-4DDE-A832-4790F5616A01}" type="presOf" srcId="{0274EB64-07C4-40D6-AA20-DD7FE0446DFB}" destId="{566C372E-49A9-41DE-B79C-2980C3DF886D}" srcOrd="0" destOrd="0" presId="urn:microsoft.com/office/officeart/2005/8/layout/list1"/>
    <dgm:cxn modelId="{BB63E6E1-5C6E-43E6-8C94-492B577C54DF}" type="presOf" srcId="{1319AD44-CE9A-4488-848B-3057EC4E2293}" destId="{1FF1372F-866C-4F94-99C0-0EE097D0BCF7}" srcOrd="0" destOrd="0" presId="urn:microsoft.com/office/officeart/2005/8/layout/list1"/>
    <dgm:cxn modelId="{5541A021-EFFA-4EA5-B2AC-8345182CE763}" srcId="{BC7DDE04-CD4E-441F-84C9-7211F035F942}" destId="{B5AD2C5D-FDDB-4250-ACB7-58C0D20D4625}" srcOrd="2" destOrd="0" parTransId="{10ED2B77-6732-48CE-9B49-04323B84D114}" sibTransId="{0878E194-74F7-4EA1-832D-48A54617D64C}"/>
    <dgm:cxn modelId="{6F920AE4-F12D-48B1-9E82-F2B391104465}" srcId="{BC7DDE04-CD4E-441F-84C9-7211F035F942}" destId="{0274EB64-07C4-40D6-AA20-DD7FE0446DFB}" srcOrd="1" destOrd="0" parTransId="{378E59C9-F783-4F9C-B448-EEEC4CB6CC76}" sibTransId="{982A75DA-5C3E-4C47-AF1D-90CA7C6A3932}"/>
    <dgm:cxn modelId="{C0562A4F-7AF9-4614-BC58-87A4F4E47AF3}" type="presParOf" srcId="{E61208C5-CE38-4ECD-9131-C93F20E16C2C}" destId="{5A1888E9-C909-4F43-B52C-A56A0ADEFA74}" srcOrd="0" destOrd="0" presId="urn:microsoft.com/office/officeart/2005/8/layout/list1"/>
    <dgm:cxn modelId="{1DD55EF6-6645-47E9-A09A-632DB6B209AD}" type="presParOf" srcId="{5A1888E9-C909-4F43-B52C-A56A0ADEFA74}" destId="{F094FDD5-B5B7-4AFC-9EAC-542496E4A643}" srcOrd="0" destOrd="0" presId="urn:microsoft.com/office/officeart/2005/8/layout/list1"/>
    <dgm:cxn modelId="{4081330F-C958-4A46-B669-A176A71D3508}" type="presParOf" srcId="{5A1888E9-C909-4F43-B52C-A56A0ADEFA74}" destId="{7CB3C222-6FD7-4ADB-AAE0-319E8C1CFBED}" srcOrd="1" destOrd="0" presId="urn:microsoft.com/office/officeart/2005/8/layout/list1"/>
    <dgm:cxn modelId="{30B427F6-511E-4891-B545-CB1A8524CE62}" type="presParOf" srcId="{E61208C5-CE38-4ECD-9131-C93F20E16C2C}" destId="{788E2A3F-8C05-4802-AADB-E75E45F69BC5}" srcOrd="1" destOrd="0" presId="urn:microsoft.com/office/officeart/2005/8/layout/list1"/>
    <dgm:cxn modelId="{7BE1E71B-840A-410C-80FC-B1AF9B8118FF}" type="presParOf" srcId="{E61208C5-CE38-4ECD-9131-C93F20E16C2C}" destId="{F25B1232-502B-4BA9-8096-49B99F3C8B07}" srcOrd="2" destOrd="0" presId="urn:microsoft.com/office/officeart/2005/8/layout/list1"/>
    <dgm:cxn modelId="{FD852985-E014-4FE2-8434-C3C5C04DCB61}" type="presParOf" srcId="{E61208C5-CE38-4ECD-9131-C93F20E16C2C}" destId="{31335530-AA5C-42A2-8A23-57667E1CC3BC}" srcOrd="3" destOrd="0" presId="urn:microsoft.com/office/officeart/2005/8/layout/list1"/>
    <dgm:cxn modelId="{1EA75C0E-5DE3-495F-A6B1-BAA79EBBB1EB}" type="presParOf" srcId="{E61208C5-CE38-4ECD-9131-C93F20E16C2C}" destId="{597DB585-28FE-4554-83BC-C50A92F8FBBC}" srcOrd="4" destOrd="0" presId="urn:microsoft.com/office/officeart/2005/8/layout/list1"/>
    <dgm:cxn modelId="{004151BE-6C8D-4565-9976-1DDD3BD5180D}" type="presParOf" srcId="{597DB585-28FE-4554-83BC-C50A92F8FBBC}" destId="{566C372E-49A9-41DE-B79C-2980C3DF886D}" srcOrd="0" destOrd="0" presId="urn:microsoft.com/office/officeart/2005/8/layout/list1"/>
    <dgm:cxn modelId="{B85D246A-E1D2-4971-949F-A51DD864FE40}" type="presParOf" srcId="{597DB585-28FE-4554-83BC-C50A92F8FBBC}" destId="{AA497F53-7CF4-45BF-9BD5-203B8E872766}" srcOrd="1" destOrd="0" presId="urn:microsoft.com/office/officeart/2005/8/layout/list1"/>
    <dgm:cxn modelId="{7ADB2869-C06B-4789-B680-CDC654F9625E}" type="presParOf" srcId="{E61208C5-CE38-4ECD-9131-C93F20E16C2C}" destId="{236211F4-00EB-4B32-9FCC-AC20B4BEAB0B}" srcOrd="5" destOrd="0" presId="urn:microsoft.com/office/officeart/2005/8/layout/list1"/>
    <dgm:cxn modelId="{DCE6A528-2990-4A9F-B684-0CCDAE2E5F60}" type="presParOf" srcId="{E61208C5-CE38-4ECD-9131-C93F20E16C2C}" destId="{67CCB139-39CF-42ED-9979-A9028532594D}" srcOrd="6" destOrd="0" presId="urn:microsoft.com/office/officeart/2005/8/layout/list1"/>
    <dgm:cxn modelId="{35ED2C61-45B4-449A-BA5E-4D7E8E5F5EED}" type="presParOf" srcId="{E61208C5-CE38-4ECD-9131-C93F20E16C2C}" destId="{28101CBC-DB53-4138-88CF-3CB66545F699}" srcOrd="7" destOrd="0" presId="urn:microsoft.com/office/officeart/2005/8/layout/list1"/>
    <dgm:cxn modelId="{FBEFE1B8-7393-426D-ADDE-F63D8B392634}" type="presParOf" srcId="{E61208C5-CE38-4ECD-9131-C93F20E16C2C}" destId="{843CA49C-C619-4749-BF5A-7CA32200F735}" srcOrd="8" destOrd="0" presId="urn:microsoft.com/office/officeart/2005/8/layout/list1"/>
    <dgm:cxn modelId="{D66ED2E5-FB1C-4E9E-9132-EE2CBBBC7315}" type="presParOf" srcId="{843CA49C-C619-4749-BF5A-7CA32200F735}" destId="{11E3DD58-BE30-4C7B-84DF-ECB29F2D8B2C}" srcOrd="0" destOrd="0" presId="urn:microsoft.com/office/officeart/2005/8/layout/list1"/>
    <dgm:cxn modelId="{9A39E39D-8FFF-492F-8369-29F3E9CD77C4}" type="presParOf" srcId="{843CA49C-C619-4749-BF5A-7CA32200F735}" destId="{65DFC0B9-2CA8-4FCE-9D2B-64F1E06A301E}" srcOrd="1" destOrd="0" presId="urn:microsoft.com/office/officeart/2005/8/layout/list1"/>
    <dgm:cxn modelId="{A38BC4CF-8816-4D57-B3A1-136CC943AD46}" type="presParOf" srcId="{E61208C5-CE38-4ECD-9131-C93F20E16C2C}" destId="{B48491A3-4762-4622-9958-BEC07CD29572}" srcOrd="9" destOrd="0" presId="urn:microsoft.com/office/officeart/2005/8/layout/list1"/>
    <dgm:cxn modelId="{DC826DD9-BA1D-4258-B455-E6DF209B9308}" type="presParOf" srcId="{E61208C5-CE38-4ECD-9131-C93F20E16C2C}" destId="{E3CD5705-A59A-442B-A268-6EC6C46A2301}" srcOrd="10" destOrd="0" presId="urn:microsoft.com/office/officeart/2005/8/layout/list1"/>
    <dgm:cxn modelId="{D2F78180-9C04-4840-8ED1-C8AC668986D0}" type="presParOf" srcId="{E61208C5-CE38-4ECD-9131-C93F20E16C2C}" destId="{C11C0865-B208-420A-BF9A-7E3DD1D1A29E}" srcOrd="11" destOrd="0" presId="urn:microsoft.com/office/officeart/2005/8/layout/list1"/>
    <dgm:cxn modelId="{1517B9F6-A2F1-4C58-8CAC-E456B5DE2DD4}" type="presParOf" srcId="{E61208C5-CE38-4ECD-9131-C93F20E16C2C}" destId="{6EBEA146-7FA2-4316-BDD8-0EA08615F2F7}" srcOrd="12" destOrd="0" presId="urn:microsoft.com/office/officeart/2005/8/layout/list1"/>
    <dgm:cxn modelId="{E3F879B9-D231-4207-AD4D-809F905DC82B}" type="presParOf" srcId="{6EBEA146-7FA2-4316-BDD8-0EA08615F2F7}" destId="{99F47B40-B41F-45D7-B204-8A14096A14C1}" srcOrd="0" destOrd="0" presId="urn:microsoft.com/office/officeart/2005/8/layout/list1"/>
    <dgm:cxn modelId="{ECF3EFBA-BF82-476B-B991-EB899C6ED6E3}" type="presParOf" srcId="{6EBEA146-7FA2-4316-BDD8-0EA08615F2F7}" destId="{197B369E-CDA0-42C6-8597-4065694371F3}" srcOrd="1" destOrd="0" presId="urn:microsoft.com/office/officeart/2005/8/layout/list1"/>
    <dgm:cxn modelId="{8D91150A-8FA5-41BF-93C3-C3E531C9734D}" type="presParOf" srcId="{E61208C5-CE38-4ECD-9131-C93F20E16C2C}" destId="{28C3C877-44DE-4D65-96E8-9F2753544C9F}" srcOrd="13" destOrd="0" presId="urn:microsoft.com/office/officeart/2005/8/layout/list1"/>
    <dgm:cxn modelId="{619C79E8-A117-4A57-9A8D-9F73775157A8}" type="presParOf" srcId="{E61208C5-CE38-4ECD-9131-C93F20E16C2C}" destId="{90D5C702-C262-4E68-A979-C1EEE5C79764}" srcOrd="14" destOrd="0" presId="urn:microsoft.com/office/officeart/2005/8/layout/list1"/>
    <dgm:cxn modelId="{5F799916-3FAA-4F18-8C29-8DAA1A45FB97}" type="presParOf" srcId="{E61208C5-CE38-4ECD-9131-C93F20E16C2C}" destId="{0C71FA06-873D-40EC-B77F-088EB94788C4}" srcOrd="15" destOrd="0" presId="urn:microsoft.com/office/officeart/2005/8/layout/list1"/>
    <dgm:cxn modelId="{94D11BA8-F8FC-4EA7-99C4-3FB52BDFE62E}" type="presParOf" srcId="{E61208C5-CE38-4ECD-9131-C93F20E16C2C}" destId="{4FCE40BD-AFC8-4AAD-A5D1-C018943E1F7D}" srcOrd="16" destOrd="0" presId="urn:microsoft.com/office/officeart/2005/8/layout/list1"/>
    <dgm:cxn modelId="{B3DCDC96-5003-46ED-8C68-977B97109F7A}" type="presParOf" srcId="{4FCE40BD-AFC8-4AAD-A5D1-C018943E1F7D}" destId="{1FF1372F-866C-4F94-99C0-0EE097D0BCF7}" srcOrd="0" destOrd="0" presId="urn:microsoft.com/office/officeart/2005/8/layout/list1"/>
    <dgm:cxn modelId="{8B9DCD56-B38F-4E86-B74D-A9F746A12654}" type="presParOf" srcId="{4FCE40BD-AFC8-4AAD-A5D1-C018943E1F7D}" destId="{A99FCAE0-5657-4142-9C9D-72331A5DEE9A}" srcOrd="1" destOrd="0" presId="urn:microsoft.com/office/officeart/2005/8/layout/list1"/>
    <dgm:cxn modelId="{A2CE8168-3687-47C1-86BC-A08C56B9E5E3}" type="presParOf" srcId="{E61208C5-CE38-4ECD-9131-C93F20E16C2C}" destId="{7768DFE0-C8E9-4087-A287-6335EE38FD37}" srcOrd="17" destOrd="0" presId="urn:microsoft.com/office/officeart/2005/8/layout/list1"/>
    <dgm:cxn modelId="{EB7BF16E-A2F6-40D0-98C6-D64BF46F7B96}" type="presParOf" srcId="{E61208C5-CE38-4ECD-9131-C93F20E16C2C}" destId="{07535ECE-7746-447A-A55B-E579DF6E03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8DCEF-5A90-45C6-80A5-725FBB70CA03}" type="doc">
      <dgm:prSet loTypeId="urn:microsoft.com/office/officeart/2005/8/layout/list1" loCatId="list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2AFCE923-6150-4B66-BC4C-D262164F994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Открытость и привлечение интегрированного соглашения</a:t>
          </a:r>
          <a:endParaRPr lang="ru-RU" sz="1800" b="0" dirty="0">
            <a:solidFill>
              <a:srgbClr val="002060"/>
            </a:solidFill>
          </a:endParaRPr>
        </a:p>
      </dgm:t>
    </dgm:pt>
    <dgm:pt modelId="{416F7CA7-1142-4BC3-A38A-4492E4FF87CD}" type="parTrans" cxnId="{A574F596-6C75-4231-B255-0BB73EB467F2}">
      <dgm:prSet/>
      <dgm:spPr/>
      <dgm:t>
        <a:bodyPr/>
        <a:lstStyle/>
        <a:p>
          <a:endParaRPr lang="ru-RU" sz="1800" b="0"/>
        </a:p>
      </dgm:t>
    </dgm:pt>
    <dgm:pt modelId="{42E5E575-11D4-46BE-B5A7-BBB63B1C750D}" type="sibTrans" cxnId="{A574F596-6C75-4231-B255-0BB73EB467F2}">
      <dgm:prSet/>
      <dgm:spPr/>
      <dgm:t>
        <a:bodyPr/>
        <a:lstStyle/>
        <a:p>
          <a:endParaRPr lang="ru-RU" sz="1800" b="0"/>
        </a:p>
      </dgm:t>
    </dgm:pt>
    <dgm:pt modelId="{3D40F107-64FE-4140-8845-513ED40EE41B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Основоположения на требования ФГОС</a:t>
          </a:r>
          <a:endParaRPr lang="ru-RU" sz="1800" b="0" dirty="0">
            <a:solidFill>
              <a:srgbClr val="002060"/>
            </a:solidFill>
          </a:endParaRPr>
        </a:p>
      </dgm:t>
    </dgm:pt>
    <dgm:pt modelId="{CE9015A9-D998-45F7-8B74-3A7060FFBFA1}" type="parTrans" cxnId="{2157A516-50A5-4007-A99F-B2192A5EEDAF}">
      <dgm:prSet/>
      <dgm:spPr/>
      <dgm:t>
        <a:bodyPr/>
        <a:lstStyle/>
        <a:p>
          <a:endParaRPr lang="ru-RU" sz="1800" b="0"/>
        </a:p>
      </dgm:t>
    </dgm:pt>
    <dgm:pt modelId="{FB75AE2E-CD16-4F4B-8A93-1D3511FC5BEE}" type="sibTrans" cxnId="{2157A516-50A5-4007-A99F-B2192A5EEDAF}">
      <dgm:prSet/>
      <dgm:spPr/>
      <dgm:t>
        <a:bodyPr/>
        <a:lstStyle/>
        <a:p>
          <a:endParaRPr lang="ru-RU" sz="1800" b="0"/>
        </a:p>
      </dgm:t>
    </dgm:pt>
    <dgm:pt modelId="{3EBA90E7-AF9F-4028-AE08-FA88B0968D1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Личностно-профессиональное направления педагога  в процессе повышения -взаимодействие всех  участников реализации региональной инновационной площадки</a:t>
          </a:r>
          <a:endParaRPr lang="ru-RU" sz="1800" b="0" dirty="0">
            <a:solidFill>
              <a:srgbClr val="002060"/>
            </a:solidFill>
          </a:endParaRPr>
        </a:p>
      </dgm:t>
    </dgm:pt>
    <dgm:pt modelId="{47FF0E2F-AF27-4194-8676-87EC71888CE1}" type="parTrans" cxnId="{F16D5632-91D8-4D57-8447-8E06008AE696}">
      <dgm:prSet/>
      <dgm:spPr/>
      <dgm:t>
        <a:bodyPr/>
        <a:lstStyle/>
        <a:p>
          <a:endParaRPr lang="ru-RU" sz="1800" b="0"/>
        </a:p>
      </dgm:t>
    </dgm:pt>
    <dgm:pt modelId="{FAA3620B-961D-4E97-A381-84C04CDFEBDB}" type="sibTrans" cxnId="{F16D5632-91D8-4D57-8447-8E06008AE696}">
      <dgm:prSet/>
      <dgm:spPr/>
      <dgm:t>
        <a:bodyPr/>
        <a:lstStyle/>
        <a:p>
          <a:endParaRPr lang="ru-RU" sz="1800" b="0"/>
        </a:p>
      </dgm:t>
    </dgm:pt>
    <dgm:pt modelId="{A2061F8D-04DD-4E6B-853A-DBE885B1D1C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Разнообразие направлений подготовки и переподготовки педагогических кадров</a:t>
          </a:r>
          <a:endParaRPr lang="ru-RU" sz="1800" b="0" dirty="0">
            <a:solidFill>
              <a:srgbClr val="002060"/>
            </a:solidFill>
          </a:endParaRPr>
        </a:p>
      </dgm:t>
    </dgm:pt>
    <dgm:pt modelId="{EDEACD0A-5BD8-4A63-9EB5-63690B49F8B0}" type="parTrans" cxnId="{B917E195-6887-4DC9-9298-C4E9C7FE62C7}">
      <dgm:prSet/>
      <dgm:spPr/>
      <dgm:t>
        <a:bodyPr/>
        <a:lstStyle/>
        <a:p>
          <a:endParaRPr lang="ru-RU" sz="1800" b="0"/>
        </a:p>
      </dgm:t>
    </dgm:pt>
    <dgm:pt modelId="{56B839ED-A747-4040-A01C-4163889E5D05}" type="sibTrans" cxnId="{B917E195-6887-4DC9-9298-C4E9C7FE62C7}">
      <dgm:prSet/>
      <dgm:spPr/>
      <dgm:t>
        <a:bodyPr/>
        <a:lstStyle/>
        <a:p>
          <a:endParaRPr lang="ru-RU" sz="1800" b="0"/>
        </a:p>
      </dgm:t>
    </dgm:pt>
    <dgm:pt modelId="{1D4EB48D-D48E-4147-A58D-260317B88451}">
      <dgm:prSet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Многообразие программ, направленных на обеспечения реализации  региональной инновационной площадки</a:t>
          </a:r>
          <a:endParaRPr lang="ru-RU" sz="1800" b="0" dirty="0">
            <a:solidFill>
              <a:srgbClr val="002060"/>
            </a:solidFill>
          </a:endParaRPr>
        </a:p>
      </dgm:t>
    </dgm:pt>
    <dgm:pt modelId="{458647A6-D01B-4AB4-9B2E-1A26873CFCED}" type="parTrans" cxnId="{A02F5C20-B641-449F-958A-40234273308D}">
      <dgm:prSet/>
      <dgm:spPr/>
      <dgm:t>
        <a:bodyPr/>
        <a:lstStyle/>
        <a:p>
          <a:endParaRPr lang="ru-RU" sz="1800" b="0"/>
        </a:p>
      </dgm:t>
    </dgm:pt>
    <dgm:pt modelId="{584F3479-B308-4ACF-9EDC-CDAACDE0CF0A}" type="sibTrans" cxnId="{A02F5C20-B641-449F-958A-40234273308D}">
      <dgm:prSet/>
      <dgm:spPr/>
      <dgm:t>
        <a:bodyPr/>
        <a:lstStyle/>
        <a:p>
          <a:endParaRPr lang="ru-RU" sz="1800" b="0"/>
        </a:p>
      </dgm:t>
    </dgm:pt>
    <dgm:pt modelId="{7D8673B6-44DA-44BB-B4C4-D0A7624CDA5C}" type="pres">
      <dgm:prSet presAssocID="{8DD8DCEF-5A90-45C6-80A5-725FBB70CA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93A1-45D8-4805-B94A-FED8907724D7}" type="pres">
      <dgm:prSet presAssocID="{2AFCE923-6150-4B66-BC4C-D262164F9946}" presName="parentLin" presStyleCnt="0"/>
      <dgm:spPr/>
    </dgm:pt>
    <dgm:pt modelId="{711D66DC-90CB-420B-9891-99E7EF2085F4}" type="pres">
      <dgm:prSet presAssocID="{2AFCE923-6150-4B66-BC4C-D262164F994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AE99316-061D-42D6-8BEB-6D8D0B17213A}" type="pres">
      <dgm:prSet presAssocID="{2AFCE923-6150-4B66-BC4C-D262164F994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96FC2-99F4-4A5B-8DD9-53292D261BC9}" type="pres">
      <dgm:prSet presAssocID="{2AFCE923-6150-4B66-BC4C-D262164F9946}" presName="negativeSpace" presStyleCnt="0"/>
      <dgm:spPr/>
    </dgm:pt>
    <dgm:pt modelId="{E5E47A92-B092-4FFC-A4E3-5F81539E82BE}" type="pres">
      <dgm:prSet presAssocID="{2AFCE923-6150-4B66-BC4C-D262164F9946}" presName="childText" presStyleLbl="conFgAcc1" presStyleIdx="0" presStyleCnt="5">
        <dgm:presLayoutVars>
          <dgm:bulletEnabled val="1"/>
        </dgm:presLayoutVars>
      </dgm:prSet>
      <dgm:spPr/>
    </dgm:pt>
    <dgm:pt modelId="{0AE793EC-6821-4A66-96B7-72111DBF9E82}" type="pres">
      <dgm:prSet presAssocID="{42E5E575-11D4-46BE-B5A7-BBB63B1C750D}" presName="spaceBetweenRectangles" presStyleCnt="0"/>
      <dgm:spPr/>
    </dgm:pt>
    <dgm:pt modelId="{DB71EB05-BBAF-454C-9782-DAF2AD87F336}" type="pres">
      <dgm:prSet presAssocID="{3D40F107-64FE-4140-8845-513ED40EE41B}" presName="parentLin" presStyleCnt="0"/>
      <dgm:spPr/>
    </dgm:pt>
    <dgm:pt modelId="{9C74A108-EF6C-4D37-8C71-9FC3CFAA03BC}" type="pres">
      <dgm:prSet presAssocID="{3D40F107-64FE-4140-8845-513ED40EE41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ADDB21F-D369-4D07-86B9-E70E54A6FADD}" type="pres">
      <dgm:prSet presAssocID="{3D40F107-64FE-4140-8845-513ED40EE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19503-7EF8-4EEB-B3D4-D8280FE36CE6}" type="pres">
      <dgm:prSet presAssocID="{3D40F107-64FE-4140-8845-513ED40EE41B}" presName="negativeSpace" presStyleCnt="0"/>
      <dgm:spPr/>
    </dgm:pt>
    <dgm:pt modelId="{BE158957-57CC-4E5C-B248-B9D1F17AE1B1}" type="pres">
      <dgm:prSet presAssocID="{3D40F107-64FE-4140-8845-513ED40EE41B}" presName="childText" presStyleLbl="conFgAcc1" presStyleIdx="1" presStyleCnt="5">
        <dgm:presLayoutVars>
          <dgm:bulletEnabled val="1"/>
        </dgm:presLayoutVars>
      </dgm:prSet>
      <dgm:spPr/>
    </dgm:pt>
    <dgm:pt modelId="{FE59F052-26F4-4847-986F-BA1373147566}" type="pres">
      <dgm:prSet presAssocID="{FB75AE2E-CD16-4F4B-8A93-1D3511FC5BEE}" presName="spaceBetweenRectangles" presStyleCnt="0"/>
      <dgm:spPr/>
    </dgm:pt>
    <dgm:pt modelId="{94FBBA83-A81B-46C0-B7CC-681EBC34DAFA}" type="pres">
      <dgm:prSet presAssocID="{3EBA90E7-AF9F-4028-AE08-FA88B0968D1B}" presName="parentLin" presStyleCnt="0"/>
      <dgm:spPr/>
    </dgm:pt>
    <dgm:pt modelId="{82D3EE70-3D41-4BA2-8D76-1103F977F1CA}" type="pres">
      <dgm:prSet presAssocID="{3EBA90E7-AF9F-4028-AE08-FA88B0968D1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6C703C7-52BB-4CE8-A990-6001E4CB9E36}" type="pres">
      <dgm:prSet presAssocID="{3EBA90E7-AF9F-4028-AE08-FA88B0968D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DFA80-E01B-40AE-B6FA-52E1DF1CF9D5}" type="pres">
      <dgm:prSet presAssocID="{3EBA90E7-AF9F-4028-AE08-FA88B0968D1B}" presName="negativeSpace" presStyleCnt="0"/>
      <dgm:spPr/>
    </dgm:pt>
    <dgm:pt modelId="{ED991BF8-FA1E-4175-8E20-4EB39116EDA6}" type="pres">
      <dgm:prSet presAssocID="{3EBA90E7-AF9F-4028-AE08-FA88B0968D1B}" presName="childText" presStyleLbl="conFgAcc1" presStyleIdx="2" presStyleCnt="5">
        <dgm:presLayoutVars>
          <dgm:bulletEnabled val="1"/>
        </dgm:presLayoutVars>
      </dgm:prSet>
      <dgm:spPr/>
    </dgm:pt>
    <dgm:pt modelId="{54F6654C-E958-4CDE-8F11-78A7A592D57B}" type="pres">
      <dgm:prSet presAssocID="{FAA3620B-961D-4E97-A381-84C04CDFEBDB}" presName="spaceBetweenRectangles" presStyleCnt="0"/>
      <dgm:spPr/>
    </dgm:pt>
    <dgm:pt modelId="{A5BC4AF9-6AB1-4E79-AEFC-B79AABF59CCE}" type="pres">
      <dgm:prSet presAssocID="{A2061F8D-04DD-4E6B-853A-DBE885B1D1CC}" presName="parentLin" presStyleCnt="0"/>
      <dgm:spPr/>
    </dgm:pt>
    <dgm:pt modelId="{7AE7C879-BE58-4690-A286-4ED1DC4E2ECA}" type="pres">
      <dgm:prSet presAssocID="{A2061F8D-04DD-4E6B-853A-DBE885B1D1C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A69FBCC-5474-4F05-B58D-61D8676F275C}" type="pres">
      <dgm:prSet presAssocID="{A2061F8D-04DD-4E6B-853A-DBE885B1D1C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EB79B-C6B1-4187-BF87-DCF50AF9B4A4}" type="pres">
      <dgm:prSet presAssocID="{A2061F8D-04DD-4E6B-853A-DBE885B1D1CC}" presName="negativeSpace" presStyleCnt="0"/>
      <dgm:spPr/>
    </dgm:pt>
    <dgm:pt modelId="{DC8BDA1F-32FE-45B7-B7FA-598C41E4EB12}" type="pres">
      <dgm:prSet presAssocID="{A2061F8D-04DD-4E6B-853A-DBE885B1D1CC}" presName="childText" presStyleLbl="conFgAcc1" presStyleIdx="3" presStyleCnt="5">
        <dgm:presLayoutVars>
          <dgm:bulletEnabled val="1"/>
        </dgm:presLayoutVars>
      </dgm:prSet>
      <dgm:spPr/>
    </dgm:pt>
    <dgm:pt modelId="{C56550C0-1B0A-4F88-B067-05A857F57FAF}" type="pres">
      <dgm:prSet presAssocID="{56B839ED-A747-4040-A01C-4163889E5D05}" presName="spaceBetweenRectangles" presStyleCnt="0"/>
      <dgm:spPr/>
    </dgm:pt>
    <dgm:pt modelId="{54029624-5DFE-4F8B-86BA-815770BB6976}" type="pres">
      <dgm:prSet presAssocID="{1D4EB48D-D48E-4147-A58D-260317B88451}" presName="parentLin" presStyleCnt="0"/>
      <dgm:spPr/>
    </dgm:pt>
    <dgm:pt modelId="{5E802ED0-37A4-4476-ABD6-BCE9B0532432}" type="pres">
      <dgm:prSet presAssocID="{1D4EB48D-D48E-4147-A58D-260317B8845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A9E48B4-73BA-4BD0-8A07-7152790CE4C1}" type="pres">
      <dgm:prSet presAssocID="{1D4EB48D-D48E-4147-A58D-260317B884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791FA-D7CE-4EF7-B898-88737DCE52B3}" type="pres">
      <dgm:prSet presAssocID="{1D4EB48D-D48E-4147-A58D-260317B88451}" presName="negativeSpace" presStyleCnt="0"/>
      <dgm:spPr/>
    </dgm:pt>
    <dgm:pt modelId="{3BCEC198-9BBE-41EA-A1FF-D54FEB4DD224}" type="pres">
      <dgm:prSet presAssocID="{1D4EB48D-D48E-4147-A58D-260317B884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AA2A83-5E5D-41C4-AF07-37F38FCEB8D0}" type="presOf" srcId="{3EBA90E7-AF9F-4028-AE08-FA88B0968D1B}" destId="{82D3EE70-3D41-4BA2-8D76-1103F977F1CA}" srcOrd="0" destOrd="0" presId="urn:microsoft.com/office/officeart/2005/8/layout/list1"/>
    <dgm:cxn modelId="{F16D5632-91D8-4D57-8447-8E06008AE696}" srcId="{8DD8DCEF-5A90-45C6-80A5-725FBB70CA03}" destId="{3EBA90E7-AF9F-4028-AE08-FA88B0968D1B}" srcOrd="2" destOrd="0" parTransId="{47FF0E2F-AF27-4194-8676-87EC71888CE1}" sibTransId="{FAA3620B-961D-4E97-A381-84C04CDFEBDB}"/>
    <dgm:cxn modelId="{AA05F403-A5E9-4FDE-AF05-DA11C4508CF2}" type="presOf" srcId="{3D40F107-64FE-4140-8845-513ED40EE41B}" destId="{2ADDB21F-D369-4D07-86B9-E70E54A6FADD}" srcOrd="1" destOrd="0" presId="urn:microsoft.com/office/officeart/2005/8/layout/list1"/>
    <dgm:cxn modelId="{A02F5C20-B641-449F-958A-40234273308D}" srcId="{8DD8DCEF-5A90-45C6-80A5-725FBB70CA03}" destId="{1D4EB48D-D48E-4147-A58D-260317B88451}" srcOrd="4" destOrd="0" parTransId="{458647A6-D01B-4AB4-9B2E-1A26873CFCED}" sibTransId="{584F3479-B308-4ACF-9EDC-CDAACDE0CF0A}"/>
    <dgm:cxn modelId="{41BF26A6-2B07-44FA-A1BF-26BA790B87D7}" type="presOf" srcId="{A2061F8D-04DD-4E6B-853A-DBE885B1D1CC}" destId="{7AE7C879-BE58-4690-A286-4ED1DC4E2ECA}" srcOrd="0" destOrd="0" presId="urn:microsoft.com/office/officeart/2005/8/layout/list1"/>
    <dgm:cxn modelId="{1EF95D4D-2633-4F6D-8A9B-AC6676019DA5}" type="presOf" srcId="{3D40F107-64FE-4140-8845-513ED40EE41B}" destId="{9C74A108-EF6C-4D37-8C71-9FC3CFAA03BC}" srcOrd="0" destOrd="0" presId="urn:microsoft.com/office/officeart/2005/8/layout/list1"/>
    <dgm:cxn modelId="{64DB1186-133D-40BC-8860-86B3D8B3C506}" type="presOf" srcId="{8DD8DCEF-5A90-45C6-80A5-725FBB70CA03}" destId="{7D8673B6-44DA-44BB-B4C4-D0A7624CDA5C}" srcOrd="0" destOrd="0" presId="urn:microsoft.com/office/officeart/2005/8/layout/list1"/>
    <dgm:cxn modelId="{91AAF0C7-191C-49D3-A54C-C693D375D170}" type="presOf" srcId="{1D4EB48D-D48E-4147-A58D-260317B88451}" destId="{6A9E48B4-73BA-4BD0-8A07-7152790CE4C1}" srcOrd="1" destOrd="0" presId="urn:microsoft.com/office/officeart/2005/8/layout/list1"/>
    <dgm:cxn modelId="{22230618-CB81-4C86-9561-36AFE4D5C12F}" type="presOf" srcId="{A2061F8D-04DD-4E6B-853A-DBE885B1D1CC}" destId="{9A69FBCC-5474-4F05-B58D-61D8676F275C}" srcOrd="1" destOrd="0" presId="urn:microsoft.com/office/officeart/2005/8/layout/list1"/>
    <dgm:cxn modelId="{EEF4B6B2-C384-4ED3-A766-DBA760464671}" type="presOf" srcId="{2AFCE923-6150-4B66-BC4C-D262164F9946}" destId="{711D66DC-90CB-420B-9891-99E7EF2085F4}" srcOrd="0" destOrd="0" presId="urn:microsoft.com/office/officeart/2005/8/layout/list1"/>
    <dgm:cxn modelId="{A574F596-6C75-4231-B255-0BB73EB467F2}" srcId="{8DD8DCEF-5A90-45C6-80A5-725FBB70CA03}" destId="{2AFCE923-6150-4B66-BC4C-D262164F9946}" srcOrd="0" destOrd="0" parTransId="{416F7CA7-1142-4BC3-A38A-4492E4FF87CD}" sibTransId="{42E5E575-11D4-46BE-B5A7-BBB63B1C750D}"/>
    <dgm:cxn modelId="{B917E195-6887-4DC9-9298-C4E9C7FE62C7}" srcId="{8DD8DCEF-5A90-45C6-80A5-725FBB70CA03}" destId="{A2061F8D-04DD-4E6B-853A-DBE885B1D1CC}" srcOrd="3" destOrd="0" parTransId="{EDEACD0A-5BD8-4A63-9EB5-63690B49F8B0}" sibTransId="{56B839ED-A747-4040-A01C-4163889E5D05}"/>
    <dgm:cxn modelId="{2157A516-50A5-4007-A99F-B2192A5EEDAF}" srcId="{8DD8DCEF-5A90-45C6-80A5-725FBB70CA03}" destId="{3D40F107-64FE-4140-8845-513ED40EE41B}" srcOrd="1" destOrd="0" parTransId="{CE9015A9-D998-45F7-8B74-3A7060FFBFA1}" sibTransId="{FB75AE2E-CD16-4F4B-8A93-1D3511FC5BEE}"/>
    <dgm:cxn modelId="{7C9B2B4F-2FB9-41FD-810A-144FC191EE34}" type="presOf" srcId="{2AFCE923-6150-4B66-BC4C-D262164F9946}" destId="{DAE99316-061D-42D6-8BEB-6D8D0B17213A}" srcOrd="1" destOrd="0" presId="urn:microsoft.com/office/officeart/2005/8/layout/list1"/>
    <dgm:cxn modelId="{E2DD35ED-3E0C-4D5E-A20F-1CBF8F327C30}" type="presOf" srcId="{1D4EB48D-D48E-4147-A58D-260317B88451}" destId="{5E802ED0-37A4-4476-ABD6-BCE9B0532432}" srcOrd="0" destOrd="0" presId="urn:microsoft.com/office/officeart/2005/8/layout/list1"/>
    <dgm:cxn modelId="{2D66931F-5603-4E47-9993-5817604AA8E1}" type="presOf" srcId="{3EBA90E7-AF9F-4028-AE08-FA88B0968D1B}" destId="{B6C703C7-52BB-4CE8-A990-6001E4CB9E36}" srcOrd="1" destOrd="0" presId="urn:microsoft.com/office/officeart/2005/8/layout/list1"/>
    <dgm:cxn modelId="{AF609233-22D4-46EA-A3E0-4236195DD943}" type="presParOf" srcId="{7D8673B6-44DA-44BB-B4C4-D0A7624CDA5C}" destId="{4A9393A1-45D8-4805-B94A-FED8907724D7}" srcOrd="0" destOrd="0" presId="urn:microsoft.com/office/officeart/2005/8/layout/list1"/>
    <dgm:cxn modelId="{5CB83F89-DCEE-4355-86BF-BEB90FC468A4}" type="presParOf" srcId="{4A9393A1-45D8-4805-B94A-FED8907724D7}" destId="{711D66DC-90CB-420B-9891-99E7EF2085F4}" srcOrd="0" destOrd="0" presId="urn:microsoft.com/office/officeart/2005/8/layout/list1"/>
    <dgm:cxn modelId="{19E11CE9-0166-4B02-B46C-7BBED9CAAB69}" type="presParOf" srcId="{4A9393A1-45D8-4805-B94A-FED8907724D7}" destId="{DAE99316-061D-42D6-8BEB-6D8D0B17213A}" srcOrd="1" destOrd="0" presId="urn:microsoft.com/office/officeart/2005/8/layout/list1"/>
    <dgm:cxn modelId="{3E981AE5-4B0B-4340-85F1-AC4054390B27}" type="presParOf" srcId="{7D8673B6-44DA-44BB-B4C4-D0A7624CDA5C}" destId="{8FC96FC2-99F4-4A5B-8DD9-53292D261BC9}" srcOrd="1" destOrd="0" presId="urn:microsoft.com/office/officeart/2005/8/layout/list1"/>
    <dgm:cxn modelId="{FE866DF5-2DD6-4F06-A688-BD3130D71698}" type="presParOf" srcId="{7D8673B6-44DA-44BB-B4C4-D0A7624CDA5C}" destId="{E5E47A92-B092-4FFC-A4E3-5F81539E82BE}" srcOrd="2" destOrd="0" presId="urn:microsoft.com/office/officeart/2005/8/layout/list1"/>
    <dgm:cxn modelId="{E239C2C0-34BC-4BCC-BE70-2DEB9B598FE6}" type="presParOf" srcId="{7D8673B6-44DA-44BB-B4C4-D0A7624CDA5C}" destId="{0AE793EC-6821-4A66-96B7-72111DBF9E82}" srcOrd="3" destOrd="0" presId="urn:microsoft.com/office/officeart/2005/8/layout/list1"/>
    <dgm:cxn modelId="{841E037E-10AA-41B0-91FC-8D75CA669811}" type="presParOf" srcId="{7D8673B6-44DA-44BB-B4C4-D0A7624CDA5C}" destId="{DB71EB05-BBAF-454C-9782-DAF2AD87F336}" srcOrd="4" destOrd="0" presId="urn:microsoft.com/office/officeart/2005/8/layout/list1"/>
    <dgm:cxn modelId="{F5CF2A3D-157B-4ABC-9FE1-F4C01E3F53CA}" type="presParOf" srcId="{DB71EB05-BBAF-454C-9782-DAF2AD87F336}" destId="{9C74A108-EF6C-4D37-8C71-9FC3CFAA03BC}" srcOrd="0" destOrd="0" presId="urn:microsoft.com/office/officeart/2005/8/layout/list1"/>
    <dgm:cxn modelId="{8C850CB4-4831-4283-B1B0-0F0E1349FC20}" type="presParOf" srcId="{DB71EB05-BBAF-454C-9782-DAF2AD87F336}" destId="{2ADDB21F-D369-4D07-86B9-E70E54A6FADD}" srcOrd="1" destOrd="0" presId="urn:microsoft.com/office/officeart/2005/8/layout/list1"/>
    <dgm:cxn modelId="{46B42BF2-7E29-416A-B5FA-1C17AC8A954A}" type="presParOf" srcId="{7D8673B6-44DA-44BB-B4C4-D0A7624CDA5C}" destId="{A0119503-7EF8-4EEB-B3D4-D8280FE36CE6}" srcOrd="5" destOrd="0" presId="urn:microsoft.com/office/officeart/2005/8/layout/list1"/>
    <dgm:cxn modelId="{B33662AA-BBE9-485F-AFDA-36AA8D7ECF41}" type="presParOf" srcId="{7D8673B6-44DA-44BB-B4C4-D0A7624CDA5C}" destId="{BE158957-57CC-4E5C-B248-B9D1F17AE1B1}" srcOrd="6" destOrd="0" presId="urn:microsoft.com/office/officeart/2005/8/layout/list1"/>
    <dgm:cxn modelId="{8F878610-64C2-4471-830D-68B5394DD199}" type="presParOf" srcId="{7D8673B6-44DA-44BB-B4C4-D0A7624CDA5C}" destId="{FE59F052-26F4-4847-986F-BA1373147566}" srcOrd="7" destOrd="0" presId="urn:microsoft.com/office/officeart/2005/8/layout/list1"/>
    <dgm:cxn modelId="{75BF553F-4C0D-4028-AF74-DC4AE603DF06}" type="presParOf" srcId="{7D8673B6-44DA-44BB-B4C4-D0A7624CDA5C}" destId="{94FBBA83-A81B-46C0-B7CC-681EBC34DAFA}" srcOrd="8" destOrd="0" presId="urn:microsoft.com/office/officeart/2005/8/layout/list1"/>
    <dgm:cxn modelId="{A860CE5E-B834-4734-AD65-DEC3CBB4F062}" type="presParOf" srcId="{94FBBA83-A81B-46C0-B7CC-681EBC34DAFA}" destId="{82D3EE70-3D41-4BA2-8D76-1103F977F1CA}" srcOrd="0" destOrd="0" presId="urn:microsoft.com/office/officeart/2005/8/layout/list1"/>
    <dgm:cxn modelId="{888E4F46-E5F4-4912-BC15-0CB8D2399D12}" type="presParOf" srcId="{94FBBA83-A81B-46C0-B7CC-681EBC34DAFA}" destId="{B6C703C7-52BB-4CE8-A990-6001E4CB9E36}" srcOrd="1" destOrd="0" presId="urn:microsoft.com/office/officeart/2005/8/layout/list1"/>
    <dgm:cxn modelId="{7710D0B2-51A7-4BC8-A2D4-1D7D31C7E81F}" type="presParOf" srcId="{7D8673B6-44DA-44BB-B4C4-D0A7624CDA5C}" destId="{33DDFA80-E01B-40AE-B6FA-52E1DF1CF9D5}" srcOrd="9" destOrd="0" presId="urn:microsoft.com/office/officeart/2005/8/layout/list1"/>
    <dgm:cxn modelId="{8D974645-EDA1-42C2-806E-C1DDF8C8A0BD}" type="presParOf" srcId="{7D8673B6-44DA-44BB-B4C4-D0A7624CDA5C}" destId="{ED991BF8-FA1E-4175-8E20-4EB39116EDA6}" srcOrd="10" destOrd="0" presId="urn:microsoft.com/office/officeart/2005/8/layout/list1"/>
    <dgm:cxn modelId="{B5B473ED-E358-4BE4-AA09-90E7EE6179E8}" type="presParOf" srcId="{7D8673B6-44DA-44BB-B4C4-D0A7624CDA5C}" destId="{54F6654C-E958-4CDE-8F11-78A7A592D57B}" srcOrd="11" destOrd="0" presId="urn:microsoft.com/office/officeart/2005/8/layout/list1"/>
    <dgm:cxn modelId="{46D56070-75B5-4006-A790-134FEE785776}" type="presParOf" srcId="{7D8673B6-44DA-44BB-B4C4-D0A7624CDA5C}" destId="{A5BC4AF9-6AB1-4E79-AEFC-B79AABF59CCE}" srcOrd="12" destOrd="0" presId="urn:microsoft.com/office/officeart/2005/8/layout/list1"/>
    <dgm:cxn modelId="{12EC2DC5-F468-4C5F-A5CB-DE6A29A8702C}" type="presParOf" srcId="{A5BC4AF9-6AB1-4E79-AEFC-B79AABF59CCE}" destId="{7AE7C879-BE58-4690-A286-4ED1DC4E2ECA}" srcOrd="0" destOrd="0" presId="urn:microsoft.com/office/officeart/2005/8/layout/list1"/>
    <dgm:cxn modelId="{BDF73637-6D6D-47BB-9DCE-A16588B20428}" type="presParOf" srcId="{A5BC4AF9-6AB1-4E79-AEFC-B79AABF59CCE}" destId="{9A69FBCC-5474-4F05-B58D-61D8676F275C}" srcOrd="1" destOrd="0" presId="urn:microsoft.com/office/officeart/2005/8/layout/list1"/>
    <dgm:cxn modelId="{F53B0B73-615D-4D80-9493-EE170AF0AF4B}" type="presParOf" srcId="{7D8673B6-44DA-44BB-B4C4-D0A7624CDA5C}" destId="{9C7EB79B-C6B1-4187-BF87-DCF50AF9B4A4}" srcOrd="13" destOrd="0" presId="urn:microsoft.com/office/officeart/2005/8/layout/list1"/>
    <dgm:cxn modelId="{414ECA20-8E76-4B14-8427-980344280DA8}" type="presParOf" srcId="{7D8673B6-44DA-44BB-B4C4-D0A7624CDA5C}" destId="{DC8BDA1F-32FE-45B7-B7FA-598C41E4EB12}" srcOrd="14" destOrd="0" presId="urn:microsoft.com/office/officeart/2005/8/layout/list1"/>
    <dgm:cxn modelId="{A9D5C605-CA85-4B69-94C6-1479443D2080}" type="presParOf" srcId="{7D8673B6-44DA-44BB-B4C4-D0A7624CDA5C}" destId="{C56550C0-1B0A-4F88-B067-05A857F57FAF}" srcOrd="15" destOrd="0" presId="urn:microsoft.com/office/officeart/2005/8/layout/list1"/>
    <dgm:cxn modelId="{EB086C43-BB34-4E65-A8FA-C7A502D1C10E}" type="presParOf" srcId="{7D8673B6-44DA-44BB-B4C4-D0A7624CDA5C}" destId="{54029624-5DFE-4F8B-86BA-815770BB6976}" srcOrd="16" destOrd="0" presId="urn:microsoft.com/office/officeart/2005/8/layout/list1"/>
    <dgm:cxn modelId="{BADF6809-77B8-4948-B8E2-4BB934D4E35B}" type="presParOf" srcId="{54029624-5DFE-4F8B-86BA-815770BB6976}" destId="{5E802ED0-37A4-4476-ABD6-BCE9B0532432}" srcOrd="0" destOrd="0" presId="urn:microsoft.com/office/officeart/2005/8/layout/list1"/>
    <dgm:cxn modelId="{2DE9C594-EC54-4F05-B57C-EE3331FA090B}" type="presParOf" srcId="{54029624-5DFE-4F8B-86BA-815770BB6976}" destId="{6A9E48B4-73BA-4BD0-8A07-7152790CE4C1}" srcOrd="1" destOrd="0" presId="urn:microsoft.com/office/officeart/2005/8/layout/list1"/>
    <dgm:cxn modelId="{1C2AB9C5-0DE8-4BE6-8536-9F59C87E13E7}" type="presParOf" srcId="{7D8673B6-44DA-44BB-B4C4-D0A7624CDA5C}" destId="{04C791FA-D7CE-4EF7-B898-88737DCE52B3}" srcOrd="17" destOrd="0" presId="urn:microsoft.com/office/officeart/2005/8/layout/list1"/>
    <dgm:cxn modelId="{500E75DC-5792-4BE3-9350-F2B19B6F33C2}" type="presParOf" srcId="{7D8673B6-44DA-44BB-B4C4-D0A7624CDA5C}" destId="{3BCEC198-9BBE-41EA-A1FF-D54FEB4DD2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BD7DDA-6B7E-4429-9F84-54AD3A3739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34BC0-1692-443D-AA82-AC2199A8E81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2021 г.</a:t>
          </a:r>
          <a:endParaRPr lang="ru-RU" dirty="0">
            <a:solidFill>
              <a:srgbClr val="002060"/>
            </a:solidFill>
          </a:endParaRPr>
        </a:p>
      </dgm:t>
    </dgm:pt>
    <dgm:pt modelId="{CC9E2047-262D-4FDD-A552-1AED53868037}" type="parTrans" cxnId="{B8A171CE-6779-4EC7-BDDF-E08AC9206137}">
      <dgm:prSet/>
      <dgm:spPr/>
      <dgm:t>
        <a:bodyPr/>
        <a:lstStyle/>
        <a:p>
          <a:endParaRPr lang="ru-RU"/>
        </a:p>
      </dgm:t>
    </dgm:pt>
    <dgm:pt modelId="{680FFC8E-D605-4060-9344-F30CAB35E6D6}" type="sibTrans" cxnId="{B8A171CE-6779-4EC7-BDDF-E08AC9206137}">
      <dgm:prSet/>
      <dgm:spPr/>
      <dgm:t>
        <a:bodyPr/>
        <a:lstStyle/>
        <a:p>
          <a:endParaRPr lang="ru-RU"/>
        </a:p>
      </dgm:t>
    </dgm:pt>
    <dgm:pt modelId="{F71B5087-4E5E-4AE5-82E5-AB2792DF1F80}">
      <dgm:prSet phldrT="[Текст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21выступлений</a:t>
          </a:r>
          <a:endParaRPr lang="ru-RU" dirty="0"/>
        </a:p>
      </dgm:t>
    </dgm:pt>
    <dgm:pt modelId="{CB89190B-1E9F-4811-8DCB-64D1A3DFD837}" type="parTrans" cxnId="{1085B4CB-C19B-4731-8EF3-D6C8B0AB91D7}">
      <dgm:prSet/>
      <dgm:spPr/>
      <dgm:t>
        <a:bodyPr/>
        <a:lstStyle/>
        <a:p>
          <a:endParaRPr lang="ru-RU"/>
        </a:p>
      </dgm:t>
    </dgm:pt>
    <dgm:pt modelId="{18F7378E-2797-4391-B1FC-86FBD9F50FC9}" type="sibTrans" cxnId="{1085B4CB-C19B-4731-8EF3-D6C8B0AB91D7}">
      <dgm:prSet/>
      <dgm:spPr/>
      <dgm:t>
        <a:bodyPr/>
        <a:lstStyle/>
        <a:p>
          <a:endParaRPr lang="ru-RU"/>
        </a:p>
      </dgm:t>
    </dgm:pt>
    <dgm:pt modelId="{FAD5AFD3-B0FC-47E3-B500-E6AEC454D7F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2022</a:t>
          </a:r>
          <a:endParaRPr lang="ru-RU" dirty="0">
            <a:solidFill>
              <a:srgbClr val="002060"/>
            </a:solidFill>
          </a:endParaRPr>
        </a:p>
      </dgm:t>
    </dgm:pt>
    <dgm:pt modelId="{CEFB6E57-074C-4A0B-8ABF-B973A354E821}" type="parTrans" cxnId="{4EDFDC4B-3759-4C51-B51B-5AA3D39C90C0}">
      <dgm:prSet/>
      <dgm:spPr/>
      <dgm:t>
        <a:bodyPr/>
        <a:lstStyle/>
        <a:p>
          <a:endParaRPr lang="ru-RU"/>
        </a:p>
      </dgm:t>
    </dgm:pt>
    <dgm:pt modelId="{4BC5BA04-F887-4E49-8F5E-E672616332E5}" type="sibTrans" cxnId="{4EDFDC4B-3759-4C51-B51B-5AA3D39C90C0}">
      <dgm:prSet/>
      <dgm:spPr/>
      <dgm:t>
        <a:bodyPr/>
        <a:lstStyle/>
        <a:p>
          <a:endParaRPr lang="ru-RU"/>
        </a:p>
      </dgm:t>
    </dgm:pt>
    <dgm:pt modelId="{A8FA3C2B-9E3D-4375-B00B-8EAEF215156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20223</a:t>
          </a:r>
          <a:endParaRPr lang="ru-RU" dirty="0">
            <a:solidFill>
              <a:srgbClr val="002060"/>
            </a:solidFill>
          </a:endParaRPr>
        </a:p>
      </dgm:t>
    </dgm:pt>
    <dgm:pt modelId="{6FD2BC9A-159A-4A2F-A623-BBAD329D17AE}" type="parTrans" cxnId="{FAD28571-E62B-49C9-86BF-BE52E4922631}">
      <dgm:prSet/>
      <dgm:spPr/>
      <dgm:t>
        <a:bodyPr/>
        <a:lstStyle/>
        <a:p>
          <a:endParaRPr lang="ru-RU"/>
        </a:p>
      </dgm:t>
    </dgm:pt>
    <dgm:pt modelId="{9246A078-DA62-40A6-8F76-6EDA109DB277}" type="sibTrans" cxnId="{FAD28571-E62B-49C9-86BF-BE52E4922631}">
      <dgm:prSet/>
      <dgm:spPr/>
      <dgm:t>
        <a:bodyPr/>
        <a:lstStyle/>
        <a:p>
          <a:endParaRPr lang="ru-RU"/>
        </a:p>
      </dgm:t>
    </dgm:pt>
    <dgm:pt modelId="{B4803E7C-13BE-4B71-8C85-38DA7D988C83}">
      <dgm:prSet phldrT="[Текст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24выступления </a:t>
          </a:r>
          <a:endParaRPr lang="ru-RU" dirty="0"/>
        </a:p>
      </dgm:t>
    </dgm:pt>
    <dgm:pt modelId="{3CE39D6F-8161-43F6-A46D-218FACEA61A7}" type="parTrans" cxnId="{C41A20A3-FFA8-4652-ACB9-F2A90737BA57}">
      <dgm:prSet/>
      <dgm:spPr/>
      <dgm:t>
        <a:bodyPr/>
        <a:lstStyle/>
        <a:p>
          <a:endParaRPr lang="ru-RU"/>
        </a:p>
      </dgm:t>
    </dgm:pt>
    <dgm:pt modelId="{4076B673-CA27-4BB2-A378-273B5BCB0356}" type="sibTrans" cxnId="{C41A20A3-FFA8-4652-ACB9-F2A90737BA57}">
      <dgm:prSet/>
      <dgm:spPr/>
      <dgm:t>
        <a:bodyPr/>
        <a:lstStyle/>
        <a:p>
          <a:endParaRPr lang="ru-RU"/>
        </a:p>
      </dgm:t>
    </dgm:pt>
    <dgm:pt modelId="{2BED310C-43C6-4D98-8939-DD3CF7064B42}">
      <dgm:prSet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23выступление</a:t>
          </a:r>
          <a:endParaRPr lang="ru-RU" dirty="0"/>
        </a:p>
      </dgm:t>
    </dgm:pt>
    <dgm:pt modelId="{0B35CC74-FCB4-4C38-85AB-7047DD49E0E8}" type="parTrans" cxnId="{5142424B-0A5C-4B5C-B8A4-D25374595D7D}">
      <dgm:prSet/>
      <dgm:spPr/>
      <dgm:t>
        <a:bodyPr/>
        <a:lstStyle/>
        <a:p>
          <a:endParaRPr lang="ru-RU"/>
        </a:p>
      </dgm:t>
    </dgm:pt>
    <dgm:pt modelId="{A3F5F592-2C43-42C7-B851-1949E37C03EE}" type="sibTrans" cxnId="{5142424B-0A5C-4B5C-B8A4-D25374595D7D}">
      <dgm:prSet/>
      <dgm:spPr/>
      <dgm:t>
        <a:bodyPr/>
        <a:lstStyle/>
        <a:p>
          <a:endParaRPr lang="ru-RU"/>
        </a:p>
      </dgm:t>
    </dgm:pt>
    <dgm:pt modelId="{0885CBCB-1C86-4600-8230-526E35BEA291}" type="pres">
      <dgm:prSet presAssocID="{4ABD7DDA-6B7E-4429-9F84-54AD3A3739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1D8FF-4100-4EAD-9DD8-B54189C4F23A}" type="pres">
      <dgm:prSet presAssocID="{9B434BC0-1692-443D-AA82-AC2199A8E81E}" presName="composite" presStyleCnt="0"/>
      <dgm:spPr/>
    </dgm:pt>
    <dgm:pt modelId="{B2A1453E-24CD-41BE-B871-369535D005EB}" type="pres">
      <dgm:prSet presAssocID="{9B434BC0-1692-443D-AA82-AC2199A8E8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F4B2D-C987-495B-9E7C-5F18D9B29D84}" type="pres">
      <dgm:prSet presAssocID="{9B434BC0-1692-443D-AA82-AC2199A8E8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A5A50-9593-4DBA-9A63-729643E72E67}" type="pres">
      <dgm:prSet presAssocID="{680FFC8E-D605-4060-9344-F30CAB35E6D6}" presName="space" presStyleCnt="0"/>
      <dgm:spPr/>
    </dgm:pt>
    <dgm:pt modelId="{04E57D6F-9188-4450-8EC1-5FDD5AE12B9F}" type="pres">
      <dgm:prSet presAssocID="{FAD5AFD3-B0FC-47E3-B500-E6AEC454D7F5}" presName="composite" presStyleCnt="0"/>
      <dgm:spPr/>
    </dgm:pt>
    <dgm:pt modelId="{0C0D91AA-CD34-4F66-991C-01C02A46C0B8}" type="pres">
      <dgm:prSet presAssocID="{FAD5AFD3-B0FC-47E3-B500-E6AEC454D7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96A5F-7959-4B6B-ADB2-082A2ACB8D5B}" type="pres">
      <dgm:prSet presAssocID="{FAD5AFD3-B0FC-47E3-B500-E6AEC454D7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D6A52-CCF5-4D4D-B87C-C00FF577B48C}" type="pres">
      <dgm:prSet presAssocID="{4BC5BA04-F887-4E49-8F5E-E672616332E5}" presName="space" presStyleCnt="0"/>
      <dgm:spPr/>
    </dgm:pt>
    <dgm:pt modelId="{41457C43-B6DD-40B1-89D4-5E5BF4CFA131}" type="pres">
      <dgm:prSet presAssocID="{A8FA3C2B-9E3D-4375-B00B-8EAEF2151560}" presName="composite" presStyleCnt="0"/>
      <dgm:spPr/>
    </dgm:pt>
    <dgm:pt modelId="{BC8E502C-D22C-4741-BE36-CCCFEBCB1855}" type="pres">
      <dgm:prSet presAssocID="{A8FA3C2B-9E3D-4375-B00B-8EAEF2151560}" presName="parTx" presStyleLbl="alignNode1" presStyleIdx="2" presStyleCnt="3" custLinFactNeighborX="-2341" custLinFactNeighborY="3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8CAC-1270-49D8-802A-DB744CF2F267}" type="pres">
      <dgm:prSet presAssocID="{A8FA3C2B-9E3D-4375-B00B-8EAEF2151560}" presName="desTx" presStyleLbl="alignAccFollowNode1" presStyleIdx="2" presStyleCnt="3" custLinFactNeighborX="-2347" custLinFactNeighborY="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55527-6C59-4091-90BD-5ABE857FA23F}" type="presOf" srcId="{F71B5087-4E5E-4AE5-82E5-AB2792DF1F80}" destId="{5A4F4B2D-C987-495B-9E7C-5F18D9B29D84}" srcOrd="0" destOrd="0" presId="urn:microsoft.com/office/officeart/2005/8/layout/hList1"/>
    <dgm:cxn modelId="{65AE3C1A-9074-448F-9F43-DAA55E3F4B70}" type="presOf" srcId="{4ABD7DDA-6B7E-4429-9F84-54AD3A373951}" destId="{0885CBCB-1C86-4600-8230-526E35BEA291}" srcOrd="0" destOrd="0" presId="urn:microsoft.com/office/officeart/2005/8/layout/hList1"/>
    <dgm:cxn modelId="{B8A171CE-6779-4EC7-BDDF-E08AC9206137}" srcId="{4ABD7DDA-6B7E-4429-9F84-54AD3A373951}" destId="{9B434BC0-1692-443D-AA82-AC2199A8E81E}" srcOrd="0" destOrd="0" parTransId="{CC9E2047-262D-4FDD-A552-1AED53868037}" sibTransId="{680FFC8E-D605-4060-9344-F30CAB35E6D6}"/>
    <dgm:cxn modelId="{910D5A52-5A2E-48CE-BE50-A49BA35536C5}" type="presOf" srcId="{FAD5AFD3-B0FC-47E3-B500-E6AEC454D7F5}" destId="{0C0D91AA-CD34-4F66-991C-01C02A46C0B8}" srcOrd="0" destOrd="0" presId="urn:microsoft.com/office/officeart/2005/8/layout/hList1"/>
    <dgm:cxn modelId="{A0198072-E2F3-4FA4-9DBE-E6908E8905C1}" type="presOf" srcId="{B4803E7C-13BE-4B71-8C85-38DA7D988C83}" destId="{61E78CAC-1270-49D8-802A-DB744CF2F267}" srcOrd="0" destOrd="0" presId="urn:microsoft.com/office/officeart/2005/8/layout/hList1"/>
    <dgm:cxn modelId="{1085B4CB-C19B-4731-8EF3-D6C8B0AB91D7}" srcId="{9B434BC0-1692-443D-AA82-AC2199A8E81E}" destId="{F71B5087-4E5E-4AE5-82E5-AB2792DF1F80}" srcOrd="0" destOrd="0" parTransId="{CB89190B-1E9F-4811-8DCB-64D1A3DFD837}" sibTransId="{18F7378E-2797-4391-B1FC-86FBD9F50FC9}"/>
    <dgm:cxn modelId="{7E1D2F81-A69A-4CED-847E-BDEB407D625D}" type="presOf" srcId="{2BED310C-43C6-4D98-8939-DD3CF7064B42}" destId="{29696A5F-7959-4B6B-ADB2-082A2ACB8D5B}" srcOrd="0" destOrd="0" presId="urn:microsoft.com/office/officeart/2005/8/layout/hList1"/>
    <dgm:cxn modelId="{5142424B-0A5C-4B5C-B8A4-D25374595D7D}" srcId="{FAD5AFD3-B0FC-47E3-B500-E6AEC454D7F5}" destId="{2BED310C-43C6-4D98-8939-DD3CF7064B42}" srcOrd="0" destOrd="0" parTransId="{0B35CC74-FCB4-4C38-85AB-7047DD49E0E8}" sibTransId="{A3F5F592-2C43-42C7-B851-1949E37C03EE}"/>
    <dgm:cxn modelId="{55AA7DDA-522F-4192-A1A5-DF1F87B0A206}" type="presOf" srcId="{9B434BC0-1692-443D-AA82-AC2199A8E81E}" destId="{B2A1453E-24CD-41BE-B871-369535D005EB}" srcOrd="0" destOrd="0" presId="urn:microsoft.com/office/officeart/2005/8/layout/hList1"/>
    <dgm:cxn modelId="{C41A20A3-FFA8-4652-ACB9-F2A90737BA57}" srcId="{A8FA3C2B-9E3D-4375-B00B-8EAEF2151560}" destId="{B4803E7C-13BE-4B71-8C85-38DA7D988C83}" srcOrd="0" destOrd="0" parTransId="{3CE39D6F-8161-43F6-A46D-218FACEA61A7}" sibTransId="{4076B673-CA27-4BB2-A378-273B5BCB0356}"/>
    <dgm:cxn modelId="{4EDFDC4B-3759-4C51-B51B-5AA3D39C90C0}" srcId="{4ABD7DDA-6B7E-4429-9F84-54AD3A373951}" destId="{FAD5AFD3-B0FC-47E3-B500-E6AEC454D7F5}" srcOrd="1" destOrd="0" parTransId="{CEFB6E57-074C-4A0B-8ABF-B973A354E821}" sibTransId="{4BC5BA04-F887-4E49-8F5E-E672616332E5}"/>
    <dgm:cxn modelId="{3FD68BE1-4B32-4DCE-804C-AB8A5CD8D9E1}" type="presOf" srcId="{A8FA3C2B-9E3D-4375-B00B-8EAEF2151560}" destId="{BC8E502C-D22C-4741-BE36-CCCFEBCB1855}" srcOrd="0" destOrd="0" presId="urn:microsoft.com/office/officeart/2005/8/layout/hList1"/>
    <dgm:cxn modelId="{FAD28571-E62B-49C9-86BF-BE52E4922631}" srcId="{4ABD7DDA-6B7E-4429-9F84-54AD3A373951}" destId="{A8FA3C2B-9E3D-4375-B00B-8EAEF2151560}" srcOrd="2" destOrd="0" parTransId="{6FD2BC9A-159A-4A2F-A623-BBAD329D17AE}" sibTransId="{9246A078-DA62-40A6-8F76-6EDA109DB277}"/>
    <dgm:cxn modelId="{CBBF7B69-0F0E-4CE8-9FB8-4395B652D3CB}" type="presParOf" srcId="{0885CBCB-1C86-4600-8230-526E35BEA291}" destId="{1C61D8FF-4100-4EAD-9DD8-B54189C4F23A}" srcOrd="0" destOrd="0" presId="urn:microsoft.com/office/officeart/2005/8/layout/hList1"/>
    <dgm:cxn modelId="{054079F5-E588-46B0-A557-B6A80C733D83}" type="presParOf" srcId="{1C61D8FF-4100-4EAD-9DD8-B54189C4F23A}" destId="{B2A1453E-24CD-41BE-B871-369535D005EB}" srcOrd="0" destOrd="0" presId="urn:microsoft.com/office/officeart/2005/8/layout/hList1"/>
    <dgm:cxn modelId="{BF46BFEE-7DA9-4F04-B571-F3A19AFBD598}" type="presParOf" srcId="{1C61D8FF-4100-4EAD-9DD8-B54189C4F23A}" destId="{5A4F4B2D-C987-495B-9E7C-5F18D9B29D84}" srcOrd="1" destOrd="0" presId="urn:microsoft.com/office/officeart/2005/8/layout/hList1"/>
    <dgm:cxn modelId="{6C7741C2-6222-4CE3-AFD9-21AA19758F8F}" type="presParOf" srcId="{0885CBCB-1C86-4600-8230-526E35BEA291}" destId="{4ADA5A50-9593-4DBA-9A63-729643E72E67}" srcOrd="1" destOrd="0" presId="urn:microsoft.com/office/officeart/2005/8/layout/hList1"/>
    <dgm:cxn modelId="{D3C4DD0A-4AA9-496A-B0B1-3B6E0E27AF90}" type="presParOf" srcId="{0885CBCB-1C86-4600-8230-526E35BEA291}" destId="{04E57D6F-9188-4450-8EC1-5FDD5AE12B9F}" srcOrd="2" destOrd="0" presId="urn:microsoft.com/office/officeart/2005/8/layout/hList1"/>
    <dgm:cxn modelId="{4D57A48E-A3D9-4E46-98A4-091D4186FAD3}" type="presParOf" srcId="{04E57D6F-9188-4450-8EC1-5FDD5AE12B9F}" destId="{0C0D91AA-CD34-4F66-991C-01C02A46C0B8}" srcOrd="0" destOrd="0" presId="urn:microsoft.com/office/officeart/2005/8/layout/hList1"/>
    <dgm:cxn modelId="{67154E67-8DC6-4956-BB2B-728AFEBC0964}" type="presParOf" srcId="{04E57D6F-9188-4450-8EC1-5FDD5AE12B9F}" destId="{29696A5F-7959-4B6B-ADB2-082A2ACB8D5B}" srcOrd="1" destOrd="0" presId="urn:microsoft.com/office/officeart/2005/8/layout/hList1"/>
    <dgm:cxn modelId="{346B2562-CA5A-4896-AF09-F96ADF1B5F80}" type="presParOf" srcId="{0885CBCB-1C86-4600-8230-526E35BEA291}" destId="{76FD6A52-CCF5-4D4D-B87C-C00FF577B48C}" srcOrd="3" destOrd="0" presId="urn:microsoft.com/office/officeart/2005/8/layout/hList1"/>
    <dgm:cxn modelId="{33CDCFFE-2752-4893-A524-E2313834B945}" type="presParOf" srcId="{0885CBCB-1C86-4600-8230-526E35BEA291}" destId="{41457C43-B6DD-40B1-89D4-5E5BF4CFA131}" srcOrd="4" destOrd="0" presId="urn:microsoft.com/office/officeart/2005/8/layout/hList1"/>
    <dgm:cxn modelId="{3F900D3D-1BDD-40C4-AF0C-FDCC3F2E6198}" type="presParOf" srcId="{41457C43-B6DD-40B1-89D4-5E5BF4CFA131}" destId="{BC8E502C-D22C-4741-BE36-CCCFEBCB1855}" srcOrd="0" destOrd="0" presId="urn:microsoft.com/office/officeart/2005/8/layout/hList1"/>
    <dgm:cxn modelId="{77172D3A-293F-4D23-BD22-73DF1CE737E8}" type="presParOf" srcId="{41457C43-B6DD-40B1-89D4-5E5BF4CFA131}" destId="{61E78CAC-1270-49D8-802A-DB744CF2F2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7BAC7-D394-4001-958B-77E7A0636EAE}">
      <dsp:nvSpPr>
        <dsp:cNvPr id="0" name=""/>
        <dsp:cNvSpPr/>
      </dsp:nvSpPr>
      <dsp:spPr>
        <a:xfrm rot="16200000">
          <a:off x="-509785" y="510885"/>
          <a:ext cx="3881437" cy="285966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8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Разработка сборника диагностических материалов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Работа с коллективом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1101" y="776286"/>
        <a:ext cx="2859665" cy="2328863"/>
      </dsp:txXfrm>
    </dsp:sp>
    <dsp:sp modelId="{215F581F-618D-4EE6-88FE-3219916DBA04}">
      <dsp:nvSpPr>
        <dsp:cNvPr id="0" name=""/>
        <dsp:cNvSpPr/>
      </dsp:nvSpPr>
      <dsp:spPr>
        <a:xfrm rot="16200000">
          <a:off x="2564355" y="510885"/>
          <a:ext cx="3881437" cy="285966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8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Диагностика Г. </a:t>
          </a:r>
          <a:r>
            <a:rPr lang="ru-RU" sz="2200" kern="1200" dirty="0" err="1" smtClean="0">
              <a:solidFill>
                <a:srgbClr val="002060"/>
              </a:solidFill>
            </a:rPr>
            <a:t>Мюррея</a:t>
          </a: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Методика Дж. </a:t>
          </a:r>
          <a:r>
            <a:rPr lang="ru-RU" sz="2200" kern="1200" dirty="0" err="1" smtClean="0">
              <a:solidFill>
                <a:srgbClr val="002060"/>
              </a:solidFill>
            </a:rPr>
            <a:t>Аткинсона</a:t>
          </a: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Сборник Е.И. Рогова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3075241" y="776286"/>
        <a:ext cx="2859665" cy="2328863"/>
      </dsp:txXfrm>
    </dsp:sp>
    <dsp:sp modelId="{28F52334-23F3-4CAC-A920-4A4975C43982}">
      <dsp:nvSpPr>
        <dsp:cNvPr id="0" name=""/>
        <dsp:cNvSpPr/>
      </dsp:nvSpPr>
      <dsp:spPr>
        <a:xfrm rot="16200000">
          <a:off x="5638495" y="510885"/>
          <a:ext cx="3881437" cy="285966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8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Исследование мотивации инновационной деятельности</a:t>
          </a:r>
          <a:endParaRPr lang="ru-RU" sz="22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Т.И. Ильина</a:t>
          </a:r>
          <a:endParaRPr lang="ru-RU" sz="17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solidFill>
                <a:srgbClr val="002060"/>
              </a:solidFill>
            </a:rPr>
            <a:t>Т.С. Соловьева</a:t>
          </a:r>
          <a:endParaRPr lang="ru-RU" sz="17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Т.Л. </a:t>
          </a:r>
          <a:r>
            <a:rPr lang="ru-RU" sz="1700" kern="1200" dirty="0" err="1" smtClean="0">
              <a:solidFill>
                <a:srgbClr val="002060"/>
              </a:solidFill>
            </a:rPr>
            <a:t>Бадоева</a:t>
          </a:r>
          <a:endParaRPr lang="ru-RU" sz="1700" kern="1200" dirty="0">
            <a:solidFill>
              <a:srgbClr val="00206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К. </a:t>
          </a:r>
          <a:r>
            <a:rPr lang="ru-RU" sz="1700" kern="1200" dirty="0" err="1" smtClean="0">
              <a:solidFill>
                <a:srgbClr val="002060"/>
              </a:solidFill>
            </a:rPr>
            <a:t>Замфир</a:t>
          </a:r>
          <a:endParaRPr lang="ru-RU" sz="1700" kern="1200" dirty="0">
            <a:solidFill>
              <a:srgbClr val="002060"/>
            </a:solidFill>
          </a:endParaRPr>
        </a:p>
      </dsp:txBody>
      <dsp:txXfrm rot="5400000">
        <a:off x="6149381" y="776286"/>
        <a:ext cx="2859665" cy="2328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1232-502B-4BA9-8096-49B99F3C8B07}">
      <dsp:nvSpPr>
        <dsp:cNvPr id="0" name=""/>
        <dsp:cNvSpPr/>
      </dsp:nvSpPr>
      <dsp:spPr>
        <a:xfrm>
          <a:off x="0" y="309738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C222-6FD7-4ADB-AAE0-319E8C1CFBED}">
      <dsp:nvSpPr>
        <dsp:cNvPr id="0" name=""/>
        <dsp:cNvSpPr/>
      </dsp:nvSpPr>
      <dsp:spPr>
        <a:xfrm>
          <a:off x="429815" y="58818"/>
          <a:ext cx="601741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Л.М. Митина</a:t>
          </a:r>
          <a:endParaRPr lang="ru-RU" sz="1700" b="1" kern="1200" dirty="0"/>
        </a:p>
      </dsp:txBody>
      <dsp:txXfrm>
        <a:off x="454313" y="83316"/>
        <a:ext cx="5968422" cy="452844"/>
      </dsp:txXfrm>
    </dsp:sp>
    <dsp:sp modelId="{67CCB139-39CF-42ED-9979-A9028532594D}">
      <dsp:nvSpPr>
        <dsp:cNvPr id="0" name=""/>
        <dsp:cNvSpPr/>
      </dsp:nvSpPr>
      <dsp:spPr>
        <a:xfrm>
          <a:off x="0" y="1080858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97F53-7CF4-45BF-9BD5-203B8E872766}">
      <dsp:nvSpPr>
        <dsp:cNvPr id="0" name=""/>
        <dsp:cNvSpPr/>
      </dsp:nvSpPr>
      <dsp:spPr>
        <a:xfrm>
          <a:off x="429815" y="829938"/>
          <a:ext cx="6017418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В.А. Сластенин</a:t>
          </a:r>
          <a:endParaRPr lang="ru-RU" sz="1700" b="1" kern="1200" dirty="0"/>
        </a:p>
      </dsp:txBody>
      <dsp:txXfrm>
        <a:off x="454313" y="854436"/>
        <a:ext cx="5968422" cy="452844"/>
      </dsp:txXfrm>
    </dsp:sp>
    <dsp:sp modelId="{E3CD5705-A59A-442B-A268-6EC6C46A2301}">
      <dsp:nvSpPr>
        <dsp:cNvPr id="0" name=""/>
        <dsp:cNvSpPr/>
      </dsp:nvSpPr>
      <dsp:spPr>
        <a:xfrm>
          <a:off x="0" y="1851978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FC0B9-2CA8-4FCE-9D2B-64F1E06A301E}">
      <dsp:nvSpPr>
        <dsp:cNvPr id="0" name=""/>
        <dsp:cNvSpPr/>
      </dsp:nvSpPr>
      <dsp:spPr>
        <a:xfrm>
          <a:off x="429815" y="1601058"/>
          <a:ext cx="6017418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Б.Г. Ананьев и А.Н. Леонтьев</a:t>
          </a:r>
          <a:endParaRPr lang="ru-RU" sz="1700" b="1" kern="1200" dirty="0"/>
        </a:p>
      </dsp:txBody>
      <dsp:txXfrm>
        <a:off x="454313" y="1625556"/>
        <a:ext cx="5968422" cy="452844"/>
      </dsp:txXfrm>
    </dsp:sp>
    <dsp:sp modelId="{90D5C702-C262-4E68-A979-C1EEE5C79764}">
      <dsp:nvSpPr>
        <dsp:cNvPr id="0" name=""/>
        <dsp:cNvSpPr/>
      </dsp:nvSpPr>
      <dsp:spPr>
        <a:xfrm>
          <a:off x="0" y="2623098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B369E-CDA0-42C6-8597-4065694371F3}">
      <dsp:nvSpPr>
        <dsp:cNvPr id="0" name=""/>
        <dsp:cNvSpPr/>
      </dsp:nvSpPr>
      <dsp:spPr>
        <a:xfrm>
          <a:off x="429815" y="2372178"/>
          <a:ext cx="601741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Е.М. Иванова</a:t>
          </a:r>
          <a:endParaRPr lang="ru-RU" sz="1700" b="1" kern="1200" dirty="0"/>
        </a:p>
      </dsp:txBody>
      <dsp:txXfrm>
        <a:off x="454313" y="2396676"/>
        <a:ext cx="5968422" cy="452844"/>
      </dsp:txXfrm>
    </dsp:sp>
    <dsp:sp modelId="{07535ECE-7746-447A-A55B-E579DF6E0391}">
      <dsp:nvSpPr>
        <dsp:cNvPr id="0" name=""/>
        <dsp:cNvSpPr/>
      </dsp:nvSpPr>
      <dsp:spPr>
        <a:xfrm>
          <a:off x="0" y="3394218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FCAE0-5657-4142-9C9D-72331A5DEE9A}">
      <dsp:nvSpPr>
        <dsp:cNvPr id="0" name=""/>
        <dsp:cNvSpPr/>
      </dsp:nvSpPr>
      <dsp:spPr>
        <a:xfrm>
          <a:off x="429815" y="3143298"/>
          <a:ext cx="6017418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П.И. Пидкасистый</a:t>
          </a:r>
          <a:endParaRPr lang="ru-RU" sz="1700" b="1" kern="1200" dirty="0"/>
        </a:p>
      </dsp:txBody>
      <dsp:txXfrm>
        <a:off x="454313" y="3167796"/>
        <a:ext cx="596842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7A92-B092-4FFC-A4E3-5F81539E82BE}">
      <dsp:nvSpPr>
        <dsp:cNvPr id="0" name=""/>
        <dsp:cNvSpPr/>
      </dsp:nvSpPr>
      <dsp:spPr>
        <a:xfrm>
          <a:off x="0" y="379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99316-061D-42D6-8BEB-6D8D0B17213A}">
      <dsp:nvSpPr>
        <dsp:cNvPr id="0" name=""/>
        <dsp:cNvSpPr/>
      </dsp:nvSpPr>
      <dsp:spPr>
        <a:xfrm>
          <a:off x="442983" y="10444"/>
          <a:ext cx="6201773" cy="738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Открытость и привлечение интегрированного соглашения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46470"/>
        <a:ext cx="6129721" cy="665948"/>
      </dsp:txXfrm>
    </dsp:sp>
    <dsp:sp modelId="{BE158957-57CC-4E5C-B248-B9D1F17AE1B1}">
      <dsp:nvSpPr>
        <dsp:cNvPr id="0" name=""/>
        <dsp:cNvSpPr/>
      </dsp:nvSpPr>
      <dsp:spPr>
        <a:xfrm>
          <a:off x="0" y="1513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DB21F-D369-4D07-86B9-E70E54A6FADD}">
      <dsp:nvSpPr>
        <dsp:cNvPr id="0" name=""/>
        <dsp:cNvSpPr/>
      </dsp:nvSpPr>
      <dsp:spPr>
        <a:xfrm>
          <a:off x="442983" y="1144444"/>
          <a:ext cx="620177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Основоположения на требования ФГОС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1180470"/>
        <a:ext cx="6129721" cy="665948"/>
      </dsp:txXfrm>
    </dsp:sp>
    <dsp:sp modelId="{ED991BF8-FA1E-4175-8E20-4EB39116EDA6}">
      <dsp:nvSpPr>
        <dsp:cNvPr id="0" name=""/>
        <dsp:cNvSpPr/>
      </dsp:nvSpPr>
      <dsp:spPr>
        <a:xfrm>
          <a:off x="0" y="2647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703C7-52BB-4CE8-A990-6001E4CB9E36}">
      <dsp:nvSpPr>
        <dsp:cNvPr id="0" name=""/>
        <dsp:cNvSpPr/>
      </dsp:nvSpPr>
      <dsp:spPr>
        <a:xfrm>
          <a:off x="442983" y="2278444"/>
          <a:ext cx="6201773" cy="738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Личностно-профессиональное направления педагога  в процессе повышения -взаимодействие всех  участников реализации региональной инновационной площадки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2314470"/>
        <a:ext cx="6129721" cy="665948"/>
      </dsp:txXfrm>
    </dsp:sp>
    <dsp:sp modelId="{DC8BDA1F-32FE-45B7-B7FA-598C41E4EB12}">
      <dsp:nvSpPr>
        <dsp:cNvPr id="0" name=""/>
        <dsp:cNvSpPr/>
      </dsp:nvSpPr>
      <dsp:spPr>
        <a:xfrm>
          <a:off x="0" y="3781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9FBCC-5474-4F05-B58D-61D8676F275C}">
      <dsp:nvSpPr>
        <dsp:cNvPr id="0" name=""/>
        <dsp:cNvSpPr/>
      </dsp:nvSpPr>
      <dsp:spPr>
        <a:xfrm>
          <a:off x="442983" y="3412444"/>
          <a:ext cx="6201773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Разнообразие направлений подготовки и переподготовки педагогических кадров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3448470"/>
        <a:ext cx="6129721" cy="665948"/>
      </dsp:txXfrm>
    </dsp:sp>
    <dsp:sp modelId="{3BCEC198-9BBE-41EA-A1FF-D54FEB4DD224}">
      <dsp:nvSpPr>
        <dsp:cNvPr id="0" name=""/>
        <dsp:cNvSpPr/>
      </dsp:nvSpPr>
      <dsp:spPr>
        <a:xfrm>
          <a:off x="0" y="4915444"/>
          <a:ext cx="885967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48B4-73BA-4BD0-8A07-7152790CE4C1}">
      <dsp:nvSpPr>
        <dsp:cNvPr id="0" name=""/>
        <dsp:cNvSpPr/>
      </dsp:nvSpPr>
      <dsp:spPr>
        <a:xfrm>
          <a:off x="442983" y="4546444"/>
          <a:ext cx="6201773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412" tIns="0" rIns="2344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Многообразие программ, направленных на обеспечения реализации  региональной инновационной площадки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479009" y="4582470"/>
        <a:ext cx="6129721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453E-24CD-41BE-B871-369535D005EB}">
      <dsp:nvSpPr>
        <dsp:cNvPr id="0" name=""/>
        <dsp:cNvSpPr/>
      </dsp:nvSpPr>
      <dsp:spPr>
        <a:xfrm>
          <a:off x="3034" y="1202372"/>
          <a:ext cx="295846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2021 </a:t>
          </a:r>
          <a:r>
            <a:rPr lang="ru-RU" sz="2600" kern="1200" dirty="0" smtClean="0">
              <a:solidFill>
                <a:srgbClr val="002060"/>
              </a:solidFill>
            </a:rPr>
            <a:t>г.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3034" y="1202372"/>
        <a:ext cx="2958465" cy="748800"/>
      </dsp:txXfrm>
    </dsp:sp>
    <dsp:sp modelId="{5A4F4B2D-C987-495B-9E7C-5F18D9B29D84}">
      <dsp:nvSpPr>
        <dsp:cNvPr id="0" name=""/>
        <dsp:cNvSpPr/>
      </dsp:nvSpPr>
      <dsp:spPr>
        <a:xfrm>
          <a:off x="3034" y="1951172"/>
          <a:ext cx="2958465" cy="1141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21выступлений</a:t>
          </a:r>
          <a:endParaRPr lang="ru-RU" sz="2600" kern="1200" dirty="0"/>
        </a:p>
      </dsp:txBody>
      <dsp:txXfrm>
        <a:off x="3034" y="1951172"/>
        <a:ext cx="2958465" cy="1141919"/>
      </dsp:txXfrm>
    </dsp:sp>
    <dsp:sp modelId="{0C0D91AA-CD34-4F66-991C-01C02A46C0B8}">
      <dsp:nvSpPr>
        <dsp:cNvPr id="0" name=""/>
        <dsp:cNvSpPr/>
      </dsp:nvSpPr>
      <dsp:spPr>
        <a:xfrm>
          <a:off x="3375684" y="1202372"/>
          <a:ext cx="295846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2022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3375684" y="1202372"/>
        <a:ext cx="2958465" cy="748800"/>
      </dsp:txXfrm>
    </dsp:sp>
    <dsp:sp modelId="{29696A5F-7959-4B6B-ADB2-082A2ACB8D5B}">
      <dsp:nvSpPr>
        <dsp:cNvPr id="0" name=""/>
        <dsp:cNvSpPr/>
      </dsp:nvSpPr>
      <dsp:spPr>
        <a:xfrm>
          <a:off x="3375684" y="1951172"/>
          <a:ext cx="2958465" cy="1141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23выступление</a:t>
          </a:r>
          <a:endParaRPr lang="ru-RU" sz="2600" kern="1200" dirty="0"/>
        </a:p>
      </dsp:txBody>
      <dsp:txXfrm>
        <a:off x="3375684" y="1951172"/>
        <a:ext cx="2958465" cy="1141919"/>
      </dsp:txXfrm>
    </dsp:sp>
    <dsp:sp modelId="{BC8E502C-D22C-4741-BE36-CCCFEBCB1855}">
      <dsp:nvSpPr>
        <dsp:cNvPr id="0" name=""/>
        <dsp:cNvSpPr/>
      </dsp:nvSpPr>
      <dsp:spPr>
        <a:xfrm>
          <a:off x="6679076" y="1230085"/>
          <a:ext cx="295846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20223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6679076" y="1230085"/>
        <a:ext cx="2958465" cy="748800"/>
      </dsp:txXfrm>
    </dsp:sp>
    <dsp:sp modelId="{61E78CAC-1270-49D8-802A-DB744CF2F267}">
      <dsp:nvSpPr>
        <dsp:cNvPr id="0" name=""/>
        <dsp:cNvSpPr/>
      </dsp:nvSpPr>
      <dsp:spPr>
        <a:xfrm>
          <a:off x="6678899" y="1974319"/>
          <a:ext cx="2958465" cy="1141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24выступления </a:t>
          </a:r>
          <a:endParaRPr lang="ru-RU" sz="2600" kern="1200" dirty="0"/>
        </a:p>
      </dsp:txBody>
      <dsp:txXfrm>
        <a:off x="6678899" y="1974319"/>
        <a:ext cx="2958465" cy="1141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5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0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58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25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422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2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1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0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65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94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6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5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18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E3CC-A65D-454E-9FE0-A9D6CA24F78C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3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8959810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24" y="1354237"/>
            <a:ext cx="939338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системы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 повышения квалификации  педагогических  кадров в условия реализации  Региональной инновационной площадки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УМР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5" t="21874" r="8008" b="29007"/>
          <a:stretch/>
        </p:blipFill>
        <p:spPr>
          <a:xfrm>
            <a:off x="6618596" y="0"/>
            <a:ext cx="3115708" cy="12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232"/>
          <a:stretch/>
        </p:blipFill>
        <p:spPr>
          <a:xfrm>
            <a:off x="3190046" y="277793"/>
            <a:ext cx="3609464" cy="8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407505873"/>
              </p:ext>
            </p:extLst>
          </p:nvPr>
        </p:nvGraphicFramePr>
        <p:xfrm>
          <a:off x="627017" y="653141"/>
          <a:ext cx="8962072" cy="593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2289"/>
                <a:gridCol w="2329783"/>
              </a:tblGrid>
              <a:tr h="428794"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КУРСЫ</a:t>
                      </a:r>
                      <a:r>
                        <a:rPr lang="ru-RU" baseline="0" dirty="0" smtClean="0"/>
                        <a:t> ПОВЫШЕНИЯ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</a:tr>
              <a:tr h="74011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бережливых технологий в системе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740110">
                <a:tc>
                  <a:txBody>
                    <a:bodyPr/>
                    <a:lstStyle/>
                    <a:p>
                      <a:r>
                        <a:rPr lang="ru-RU" dirty="0" smtClean="0"/>
                        <a:t>Цифровая экосистема ДПО. Школа современного учителя  дисциплины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740110">
                <a:tc>
                  <a:txBody>
                    <a:bodyPr/>
                    <a:lstStyle/>
                    <a:p>
                      <a:r>
                        <a:rPr lang="ru-RU" dirty="0" smtClean="0"/>
                        <a:t>"Современные подходы к внедрению и развитию инклюзивной среды в образовательных организациях"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74011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 образовательной среды с учетом профессиональной направленности программ СПО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1057299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воспитательной работы в образовательных организациях системы среднего профессионального образования"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1057299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Интенсификация образовательной деятельности при проведении практической подготовки обучающихся на предприятии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28794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Стажировки</a:t>
                      </a:r>
                      <a:r>
                        <a:rPr lang="ru-RU" baseline="0" dirty="0" smtClean="0"/>
                        <a:t>  «</a:t>
                      </a:r>
                      <a:r>
                        <a:rPr lang="ru-RU" baseline="0" smtClean="0"/>
                        <a:t>Профессионалитет»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441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конкурса </a:t>
            </a:r>
            <a:r>
              <a:rPr lang="ru-RU" dirty="0" err="1" smtClean="0">
                <a:solidFill>
                  <a:schemeClr val="tx1"/>
                </a:solidFill>
              </a:rPr>
              <a:t>МастерОк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839046"/>
              </p:ext>
            </p:extLst>
          </p:nvPr>
        </p:nvGraphicFramePr>
        <p:xfrm>
          <a:off x="627016" y="1384663"/>
          <a:ext cx="9104812" cy="4943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994"/>
                <a:gridCol w="2360776"/>
                <a:gridCol w="2098272"/>
                <a:gridCol w="2752770"/>
              </a:tblGrid>
              <a:tr h="683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Шибанова Л.В.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Воспитательное мероприятие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Диплом 2 место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Брюшинина</a:t>
                      </a:r>
                      <a:r>
                        <a:rPr lang="ru-RU" sz="1800" dirty="0">
                          <a:effectLst/>
                        </a:rPr>
                        <a:t> Л.Ю.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Методическая разработка урока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Диплом 1 место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Болотов</a:t>
                      </a:r>
                      <a:r>
                        <a:rPr lang="ru-RU" sz="1800" dirty="0">
                          <a:effectLst/>
                        </a:rPr>
                        <a:t> Данила 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Направление информационно-техническое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Орлова О.В. руководит.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3 место, Благодарность руководителю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Бурова Татьяна, Коптякова Виктория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Направление экологическое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Лысенко Н.В.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Благодарность руководителю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Бланк Дарья А.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Компьютерная презентация «Моя профессия – мое будущее»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Матейчук И.В.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Благодарность руководителю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919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1887"/>
            <a:ext cx="8596668" cy="181573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>
                <a:solidFill>
                  <a:schemeClr val="tx1"/>
                </a:solidFill>
              </a:rPr>
              <a:t>Участниками в областной студенческой научно-технической конференции  «</a:t>
            </a:r>
            <a:r>
              <a:rPr lang="ru-RU" sz="2700" dirty="0" smtClean="0">
                <a:solidFill>
                  <a:schemeClr val="tx1"/>
                </a:solidFill>
              </a:rPr>
              <a:t>Молодежь. </a:t>
            </a:r>
            <a:r>
              <a:rPr lang="ru-RU" sz="2700" dirty="0" smtClean="0">
                <a:solidFill>
                  <a:schemeClr val="tx1"/>
                </a:solidFill>
              </a:rPr>
              <a:t>Н</a:t>
            </a:r>
            <a:r>
              <a:rPr lang="ru-RU" sz="2700" dirty="0" smtClean="0">
                <a:solidFill>
                  <a:schemeClr val="tx1"/>
                </a:solidFill>
              </a:rPr>
              <a:t>аука</a:t>
            </a:r>
            <a:r>
              <a:rPr lang="ru-RU" sz="2700" dirty="0">
                <a:solidFill>
                  <a:schemeClr val="tx1"/>
                </a:solidFill>
              </a:rPr>
              <a:t>.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Т</a:t>
            </a:r>
            <a:r>
              <a:rPr lang="ru-RU" sz="2700" dirty="0" smtClean="0">
                <a:solidFill>
                  <a:schemeClr val="tx1"/>
                </a:solidFill>
              </a:rPr>
              <a:t>ехнологии производства-2023 г.» </a:t>
            </a:r>
            <a:r>
              <a:rPr lang="ru-RU" sz="2700" dirty="0">
                <a:solidFill>
                  <a:schemeClr val="tx1"/>
                </a:solidFill>
              </a:rPr>
              <a:t>стали 18 педагогических работников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740800"/>
              </p:ext>
            </p:extLst>
          </p:nvPr>
        </p:nvGraphicFramePr>
        <p:xfrm>
          <a:off x="300447" y="2129246"/>
          <a:ext cx="9379130" cy="4589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252"/>
                <a:gridCol w="2735470"/>
                <a:gridCol w="3126377"/>
                <a:gridCol w="1433031"/>
              </a:tblGrid>
              <a:tr h="247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Лысенко Н.А.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Малясов</a:t>
                      </a:r>
                      <a:r>
                        <a:rPr lang="ru-RU" sz="1800" dirty="0">
                          <a:effectLst/>
                        </a:rPr>
                        <a:t> Никита Викторович,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Тракторист-машинист с/х производства, группа 111ф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Секция 11. История общественного и научно-технического прогресса.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Научно-технический прогресс в сельскохозяйственной отрасли России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место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Аскерова А.Ф.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Коптякова Виктория Александровна,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09.01.03 Мастер по обработке цифровой информации,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группа 212ф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Секция 14. Русский и иностранный языки в профессиональной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Кличка собаки – вопрос не простой…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место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709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НОУ-2023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029" y="2063931"/>
            <a:ext cx="79944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r>
              <a:rPr lang="ru-RU" sz="4000" b="1" dirty="0" err="1" smtClean="0">
                <a:latin typeface="Times New Roman"/>
                <a:ea typeface="Calibri"/>
              </a:rPr>
              <a:t>Алдаров</a:t>
            </a:r>
            <a:r>
              <a:rPr lang="ru-RU" sz="4000" b="1" dirty="0" smtClean="0">
                <a:latin typeface="Times New Roman"/>
                <a:ea typeface="Calibri"/>
              </a:rPr>
              <a:t> </a:t>
            </a:r>
            <a:r>
              <a:rPr lang="ru-RU" sz="4000" b="1" dirty="0">
                <a:latin typeface="Times New Roman"/>
                <a:ea typeface="Calibri"/>
              </a:rPr>
              <a:t>Равиль </a:t>
            </a:r>
            <a:r>
              <a:rPr lang="ru-RU" sz="4000" b="1" dirty="0" err="1">
                <a:latin typeface="Times New Roman"/>
                <a:ea typeface="Calibri"/>
              </a:rPr>
              <a:t>Амирович</a:t>
            </a:r>
            <a:r>
              <a:rPr lang="ru-RU" sz="4000" b="1" dirty="0">
                <a:latin typeface="Times New Roman"/>
                <a:ea typeface="Calibri"/>
              </a:rPr>
              <a:t> (научный руководитель </a:t>
            </a:r>
            <a:r>
              <a:rPr lang="ru-RU" sz="4000" b="1" dirty="0" err="1">
                <a:latin typeface="Times New Roman"/>
                <a:ea typeface="Calibri"/>
              </a:rPr>
              <a:t>Аскерова</a:t>
            </a:r>
            <a:r>
              <a:rPr lang="ru-RU" sz="4000" b="1" dirty="0">
                <a:latin typeface="Times New Roman"/>
                <a:ea typeface="Calibri"/>
              </a:rPr>
              <a:t> А.Ф.) - </a:t>
            </a:r>
            <a:r>
              <a:rPr lang="ru-RU" sz="4000" b="1" dirty="0" smtClean="0">
                <a:latin typeface="Times New Roman"/>
                <a:ea typeface="Calibri"/>
              </a:rPr>
              <a:t>2 </a:t>
            </a:r>
            <a:r>
              <a:rPr lang="ru-RU" sz="4000" b="1" dirty="0">
                <a:latin typeface="Times New Roman"/>
                <a:ea typeface="Calibri"/>
              </a:rPr>
              <a:t>место.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539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Аттестация – квалификационные  категории на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2023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год</a:t>
            </a:r>
            <a:r>
              <a:rPr lang="ru-RU" sz="3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902400"/>
              </p:ext>
            </p:extLst>
          </p:nvPr>
        </p:nvGraphicFramePr>
        <p:xfrm>
          <a:off x="718455" y="1972493"/>
          <a:ext cx="8843555" cy="4185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107"/>
                <a:gridCol w="1599634"/>
                <a:gridCol w="1599634"/>
                <a:gridCol w="1097090"/>
                <a:gridCol w="1097090"/>
              </a:tblGrid>
              <a:tr h="45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должность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категория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Из общего 2023 г.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0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преподаватель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первая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высшая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Высш.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             мастер п/о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             другие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60563" y="3255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84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11" y="22763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педагогов техникума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областных  методических объединений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95641275"/>
              </p:ext>
            </p:extLst>
          </p:nvPr>
        </p:nvGraphicFramePr>
        <p:xfrm>
          <a:off x="450167" y="1842868"/>
          <a:ext cx="9709834" cy="42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25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Публикации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72047"/>
            <a:ext cx="12448902" cy="47548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 </a:t>
            </a:r>
            <a:r>
              <a:rPr lang="ru-RU" b="1" dirty="0" err="1"/>
              <a:t>Брюшинина</a:t>
            </a:r>
            <a:r>
              <a:rPr lang="ru-RU" b="1" dirty="0"/>
              <a:t> Л.Ю.,  </a:t>
            </a:r>
            <a:r>
              <a:rPr lang="ru-RU" b="1" dirty="0" err="1"/>
              <a:t>Исанбердина</a:t>
            </a:r>
            <a:r>
              <a:rPr lang="ru-RU" b="1" dirty="0"/>
              <a:t> Р.М., </a:t>
            </a:r>
            <a:r>
              <a:rPr lang="ru-RU" b="1" dirty="0" err="1"/>
              <a:t>Куляшова</a:t>
            </a:r>
            <a:r>
              <a:rPr lang="ru-RU" b="1" dirty="0"/>
              <a:t> О.Н. Савичева А.А., </a:t>
            </a:r>
            <a:r>
              <a:rPr lang="ru-RU" b="1" dirty="0" err="1"/>
              <a:t>Сержантова</a:t>
            </a:r>
            <a:r>
              <a:rPr lang="ru-RU" b="1" dirty="0"/>
              <a:t> С.Ф.,  Шибанова Л.В.</a:t>
            </a:r>
            <a:r>
              <a:rPr lang="ru-RU" dirty="0"/>
              <a:t> свидетельства о публикации – февраль 2023.</a:t>
            </a:r>
          </a:p>
          <a:p>
            <a:r>
              <a:rPr lang="ru-RU" b="1" dirty="0"/>
              <a:t> Калинина А.Н. Немчинова Э.Т.</a:t>
            </a:r>
            <a:r>
              <a:rPr lang="ru-RU" dirty="0"/>
              <a:t> Публикации в сборнике конференции, февраль 2023. </a:t>
            </a:r>
          </a:p>
          <a:p>
            <a:r>
              <a:rPr lang="ru-RU" b="1" dirty="0"/>
              <a:t>Калинина А.Н.</a:t>
            </a:r>
            <a:r>
              <a:rPr lang="ru-RU" dirty="0"/>
              <a:t> статья на тему "Использование формы наставничества "Педагог-студент" при организации исследовательской деятельности"</a:t>
            </a:r>
          </a:p>
          <a:p>
            <a:r>
              <a:rPr lang="ru-RU" b="1" dirty="0"/>
              <a:t> Кузнецова Г.Л.</a:t>
            </a:r>
            <a:r>
              <a:rPr lang="ru-RU" dirty="0"/>
              <a:t> сборнике по итогам Международного форума Евразийский образовательный диалог "Русская педагогическая школа </a:t>
            </a:r>
            <a:r>
              <a:rPr lang="ru-RU" dirty="0" err="1"/>
              <a:t>К.Д.Ушинского</a:t>
            </a:r>
            <a:r>
              <a:rPr lang="ru-RU" dirty="0"/>
              <a:t>- национальное достояние России" г. Ярославль , март 2023</a:t>
            </a:r>
          </a:p>
          <a:p>
            <a:r>
              <a:rPr lang="ru-RU" b="1" dirty="0"/>
              <a:t>Кудрина А.В. </a:t>
            </a:r>
            <a:r>
              <a:rPr lang="ru-RU" dirty="0"/>
              <a:t>публикация </a:t>
            </a:r>
            <a:r>
              <a:rPr lang="en-US" dirty="0" err="1"/>
              <a:t>nsportal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en-US" dirty="0"/>
              <a:t> </a:t>
            </a:r>
            <a:r>
              <a:rPr lang="ru-RU" dirty="0" err="1"/>
              <a:t>метод.разработка</a:t>
            </a:r>
            <a:r>
              <a:rPr lang="ru-RU" dirty="0"/>
              <a:t> Цифровые образовательные технологии как условие обеспечения качества подготовки студентов профессии "Парикмахер" , классный час  на тему: "Давайте познакомимся"- 28.05.2023. </a:t>
            </a:r>
          </a:p>
          <a:p>
            <a:r>
              <a:rPr lang="ru-RU" b="1" dirty="0"/>
              <a:t>Кузнецова Г.Л.</a:t>
            </a:r>
            <a:r>
              <a:rPr lang="ru-RU" dirty="0"/>
              <a:t>- Сборник материалов по итогам НПК г. Миасс, октябрь 2023</a:t>
            </a:r>
          </a:p>
          <a:p>
            <a:r>
              <a:rPr lang="ru-RU" b="1" dirty="0" err="1"/>
              <a:t>Шумских</a:t>
            </a:r>
            <a:r>
              <a:rPr lang="ru-RU" b="1" dirty="0"/>
              <a:t> Е.И.- </a:t>
            </a:r>
            <a:r>
              <a:rPr lang="ru-RU" dirty="0"/>
              <a:t>публикация на сайте  </a:t>
            </a:r>
            <a:r>
              <a:rPr lang="en-US" dirty="0" err="1"/>
              <a:t>nsportal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Сценарий Дня открытых дверей, 26.10.2023.</a:t>
            </a:r>
          </a:p>
          <a:p>
            <a:r>
              <a:rPr lang="ru-RU" b="1" dirty="0"/>
              <a:t>Публикации статей по РИП</a:t>
            </a:r>
            <a:endParaRPr lang="ru-RU" dirty="0"/>
          </a:p>
          <a:p>
            <a:r>
              <a:rPr lang="ru-RU" b="1" dirty="0"/>
              <a:t>-</a:t>
            </a:r>
            <a:r>
              <a:rPr lang="ru-RU" b="1" dirty="0" err="1"/>
              <a:t>Павлищук</a:t>
            </a:r>
            <a:r>
              <a:rPr lang="ru-RU" b="1" dirty="0"/>
              <a:t> Г.А.</a:t>
            </a:r>
            <a:r>
              <a:rPr lang="ru-RU" dirty="0"/>
              <a:t> </a:t>
            </a:r>
            <a:r>
              <a:rPr lang="ru-RU" b="1" dirty="0"/>
              <a:t>Калинина А.Н.</a:t>
            </a:r>
            <a:r>
              <a:rPr lang="ru-RU" dirty="0"/>
              <a:t> (</a:t>
            </a:r>
            <a:r>
              <a:rPr lang="ru-RU" dirty="0" err="1"/>
              <a:t>Педразвитие</a:t>
            </a:r>
            <a:r>
              <a:rPr lang="ru-RU" dirty="0"/>
              <a:t>, Вестник педагога)- ноябрь 2023.</a:t>
            </a:r>
          </a:p>
          <a:p>
            <a:r>
              <a:rPr lang="ru-RU" b="1" dirty="0"/>
              <a:t>- Евдокимова А.В.</a:t>
            </a:r>
            <a:r>
              <a:rPr lang="ru-RU" dirty="0"/>
              <a:t>  (Солнечный свет)</a:t>
            </a:r>
          </a:p>
          <a:p>
            <a:r>
              <a:rPr lang="ru-RU" b="1" dirty="0"/>
              <a:t>- </a:t>
            </a:r>
            <a:r>
              <a:rPr lang="ru-RU" b="1" dirty="0" err="1"/>
              <a:t>Сабирова</a:t>
            </a:r>
            <a:r>
              <a:rPr lang="ru-RU" b="1" dirty="0"/>
              <a:t> О.В. </a:t>
            </a:r>
            <a:r>
              <a:rPr lang="ru-RU" b="1" dirty="0" err="1"/>
              <a:t>Шумских</a:t>
            </a:r>
            <a:r>
              <a:rPr lang="ru-RU" b="1" dirty="0"/>
              <a:t> Е.И. Школьников Д.А. (</a:t>
            </a:r>
            <a:r>
              <a:rPr lang="ru-RU" dirty="0"/>
              <a:t>Образовательные  материалы)</a:t>
            </a:r>
          </a:p>
          <a:p>
            <a:r>
              <a:rPr lang="ru-RU" b="1" dirty="0"/>
              <a:t>- Кабанова А.М.,  Груздева Г.М.</a:t>
            </a:r>
            <a:r>
              <a:rPr lang="ru-RU" dirty="0"/>
              <a:t>  (</a:t>
            </a:r>
            <a:r>
              <a:rPr lang="ru-RU" dirty="0" err="1"/>
              <a:t>Росконкурс</a:t>
            </a:r>
            <a:r>
              <a:rPr lang="ru-RU" dirty="0"/>
              <a:t>) - уроки ин. языка</a:t>
            </a:r>
          </a:p>
          <a:p>
            <a:r>
              <a:rPr lang="ru-RU" b="1" dirty="0"/>
              <a:t> Калинина А.Н.</a:t>
            </a:r>
            <a:r>
              <a:rPr lang="ru-RU" dirty="0"/>
              <a:t> Статья в сборник ЧИРПО (по РИП)- декабрь 2023.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117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 николаевна\Desktop\скан РИП Свид-в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24" y="1174844"/>
            <a:ext cx="3900381" cy="5370403"/>
          </a:xfrm>
          <a:prstGeom prst="rect">
            <a:avLst/>
          </a:prstGeom>
          <a:noFill/>
        </p:spPr>
      </p:pic>
      <p:pic>
        <p:nvPicPr>
          <p:cNvPr id="2051" name="Picture 3" descr="C:\Users\нина николаевна\Desktop\скан РИП облож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200" y="1245349"/>
            <a:ext cx="3925005" cy="54043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28721" y="174868"/>
            <a:ext cx="8187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Присвоение статуса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Региональной инновационной площадки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8959810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24" y="1354237"/>
            <a:ext cx="939338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системы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 повышения квалификации  педагогических  кадров в условия реализации  Региональной инновационной площадки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УМР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5" t="21874" r="8008" b="29007"/>
          <a:stretch/>
        </p:blipFill>
        <p:spPr>
          <a:xfrm>
            <a:off x="6618596" y="0"/>
            <a:ext cx="3115708" cy="12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232"/>
          <a:stretch/>
        </p:blipFill>
        <p:spPr>
          <a:xfrm>
            <a:off x="3190046" y="277793"/>
            <a:ext cx="3609464" cy="8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разработки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Региональной инновационной площадки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901014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48631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Теоретическое  изучение понятие повышения квалификации  педагогических кадров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54" y="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системы повышения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6368" y="1163216"/>
          <a:ext cx="8859677" cy="55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14401"/>
            <a:ext cx="10388063" cy="51269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системы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непрерывного образования педагогов техникума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8061960" y="4542472"/>
            <a:ext cx="2114550" cy="147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Семинар «Современные образователь-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ные технологии»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>
            <a:off x="4712970" y="5662135"/>
            <a:ext cx="3699510" cy="1052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50" y="514350"/>
            <a:ext cx="937260" cy="5977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ВНЕШНЯЯ СИСТЕМА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1650" y="514350"/>
            <a:ext cx="2114550" cy="868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Сотрудничество с ЧИРПО ,СМЕНА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1650" y="150495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Научно-практические семинары и конференции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1650" y="276606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Внешнее пространство повышения квалификации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1650" y="406527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Обобщение опыта в рамках ОМО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1650" y="5314950"/>
            <a:ext cx="2114550" cy="1135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Публикации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337310" y="845820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352550" y="192976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337310" y="321754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423035" y="3828097"/>
            <a:ext cx="308610" cy="4743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423035" y="3853814"/>
            <a:ext cx="308610" cy="15754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38800" y="1273016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Предметные недели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8800" y="2012633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Выступления на педсоветах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38800" y="2769870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Метод. чтения - инновации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38800" y="4992052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Портфолио педагога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38800" y="3507104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ЦМК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38800" y="4230052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Наставничество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36230" y="743902"/>
            <a:ext cx="2114550" cy="147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нормативно-правовой документации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38800" y="5718333"/>
            <a:ext cx="2114550" cy="781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Материально-техническая и метод. база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36230" y="2635566"/>
            <a:ext cx="2114550" cy="147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открытых мероприятий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523220" y="2004484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Открытый урок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23220" y="2712957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класс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23220" y="3397329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Семинар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23220" y="4089796"/>
            <a:ext cx="1569720" cy="619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Круглый стол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181600" y="1436367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5200650" y="2971322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200650" y="4399597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200650" y="6011703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196840" y="2182178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5200650" y="3676649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177790" y="5161597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196840" y="70294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ыгнутая вниз стрелка 42"/>
          <p:cNvSpPr/>
          <p:nvPr/>
        </p:nvSpPr>
        <p:spPr>
          <a:xfrm flipV="1">
            <a:off x="4712970" y="217884"/>
            <a:ext cx="3699510" cy="1052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4340" y="514350"/>
            <a:ext cx="937260" cy="5977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ВНУТРЕННЯЯ СИСТЕМА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8800" y="533400"/>
            <a:ext cx="2114550" cy="62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Аттестация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10050780" y="2985135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10050780" y="3509010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9400201">
            <a:off x="9946048" y="2467162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2199799" flipV="1">
            <a:off x="9999387" y="3975549"/>
            <a:ext cx="342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Дополнительные профессиональные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9167"/>
            <a:ext cx="8596668" cy="45521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-Инновационные педагогические технологии в условиях реализации ФГОС;</a:t>
            </a:r>
          </a:p>
          <a:p>
            <a:r>
              <a:rPr lang="ru-RU" dirty="0"/>
              <a:t>-Деятельность педагога профессионального обучения, профессионального образования по организации образовательного процесса;</a:t>
            </a:r>
          </a:p>
          <a:p>
            <a:r>
              <a:rPr lang="ru-RU" dirty="0"/>
              <a:t>-Проектирование развития системы воспитания и социализации обучающихся профессиональных образовательных организаций;</a:t>
            </a:r>
          </a:p>
          <a:p>
            <a:r>
              <a:rPr lang="ru-RU" dirty="0"/>
              <a:t>-Стратегический менеджмент в образовательной организации;</a:t>
            </a:r>
          </a:p>
          <a:p>
            <a:r>
              <a:rPr lang="ru-RU" dirty="0"/>
              <a:t>-Социально-педагогическая поддержка инвалидов и лиц с ОВЗ в процессе профессионального образования;</a:t>
            </a:r>
          </a:p>
          <a:p>
            <a:r>
              <a:rPr lang="ru-RU" dirty="0"/>
              <a:t>-Профессиональные компетенции педагога в условиях цифровой трансформации;</a:t>
            </a:r>
          </a:p>
          <a:p>
            <a:r>
              <a:rPr lang="ru-RU" dirty="0"/>
              <a:t>-Проектирование образовательной среды и ее научно-методическое обеспечение;</a:t>
            </a:r>
          </a:p>
          <a:p>
            <a:r>
              <a:rPr lang="ru-RU" dirty="0"/>
              <a:t>-Содержание и механизмы реализации ФГОС СПО;</a:t>
            </a:r>
          </a:p>
          <a:p>
            <a:r>
              <a:rPr lang="ru-RU" dirty="0"/>
              <a:t>-Реализация бережливых технологий в системе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899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75" y="0"/>
            <a:ext cx="8596668" cy="8102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Научно-практические семинары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34572" y="549291"/>
          <a:ext cx="5317588" cy="6032105"/>
        </p:xfrm>
        <a:graphic>
          <a:graphicData uri="http://schemas.openxmlformats.org/presentationml/2006/ole">
            <p:oleObj spid="_x0000_s32777" name="Документ" r:id="rId3" imgW="6982732" imgH="9201326" progId="Word.Document.12">
              <p:embed/>
            </p:oleObj>
          </a:graphicData>
        </a:graphic>
      </p:graphicFrame>
      <p:pic>
        <p:nvPicPr>
          <p:cNvPr id="6" name="Рисунок 5" descr="C:\Users\нина николаевна\Desktop\IMG-20220516-WA0004.jpg"/>
          <p:cNvPicPr/>
          <p:nvPr/>
        </p:nvPicPr>
        <p:blipFill>
          <a:blip r:embed="rId4"/>
          <a:srcRect t="32751" r="-965"/>
          <a:stretch>
            <a:fillRect/>
          </a:stretch>
        </p:blipFill>
        <p:spPr bwMode="auto">
          <a:xfrm>
            <a:off x="7153154" y="57875"/>
            <a:ext cx="5038846" cy="303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нина николаевна\AppData\Local\Temp\7zO32FF.tmp\IMG-20220516-WA0051.jpg"/>
          <p:cNvPicPr/>
          <p:nvPr/>
        </p:nvPicPr>
        <p:blipFill>
          <a:blip r:embed="rId5"/>
          <a:srcRect t="21962" r="3314" b="6010"/>
          <a:stretch>
            <a:fillRect/>
          </a:stretch>
        </p:blipFill>
        <p:spPr bwMode="auto">
          <a:xfrm>
            <a:off x="5368976" y="3258000"/>
            <a:ext cx="306125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нина николаевна\Desktop\IMG202205161007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0669" y="3234850"/>
            <a:ext cx="368133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92" y="146613"/>
            <a:ext cx="8596668" cy="7909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ина николаевна\Desktop\курсы.jpeg"/>
          <p:cNvPicPr/>
          <p:nvPr/>
        </p:nvPicPr>
        <p:blipFill>
          <a:blip r:embed="rId2" cstate="print"/>
          <a:srcRect l="5928"/>
          <a:stretch>
            <a:fillRect/>
          </a:stretch>
        </p:blipFill>
        <p:spPr bwMode="auto">
          <a:xfrm rot="5400000">
            <a:off x="6400546" y="2968498"/>
            <a:ext cx="2880000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нина николаевна\Desktop\Аттестация пед.р\Педагоги -сканы\Куляшова Ольга Николаевна\Диплом переподготовка янв 2021 Куляшова\Куляшова удостов апр 2021.jpeg"/>
          <p:cNvPicPr/>
          <p:nvPr/>
        </p:nvPicPr>
        <p:blipFill>
          <a:blip r:embed="rId3" cstate="print"/>
          <a:srcRect l="6467" b="2279"/>
          <a:stretch>
            <a:fillRect/>
          </a:stretch>
        </p:blipFill>
        <p:spPr bwMode="auto">
          <a:xfrm rot="5400000">
            <a:off x="1641608" y="-21152"/>
            <a:ext cx="2761320" cy="4447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нина николаевна\Desktop\ГА курсы.jpeg"/>
          <p:cNvPicPr/>
          <p:nvPr/>
        </p:nvPicPr>
        <p:blipFill>
          <a:blip r:embed="rId4" cstate="print"/>
          <a:srcRect l="6208" b="3887"/>
          <a:stretch>
            <a:fillRect/>
          </a:stretch>
        </p:blipFill>
        <p:spPr bwMode="auto">
          <a:xfrm rot="5400000">
            <a:off x="6405794" y="-11345"/>
            <a:ext cx="288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нина николаевна\Desktop\ГА 2021.jpeg"/>
          <p:cNvPicPr/>
          <p:nvPr/>
        </p:nvPicPr>
        <p:blipFill>
          <a:blip r:embed="rId5" cstate="print"/>
          <a:srcRect l="4157"/>
          <a:stretch>
            <a:fillRect/>
          </a:stretch>
        </p:blipFill>
        <p:spPr bwMode="auto">
          <a:xfrm rot="5400000">
            <a:off x="1584197" y="2998074"/>
            <a:ext cx="288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1332</TotalTime>
  <Words>843</Words>
  <Application>Microsoft Office PowerPoint</Application>
  <PresentationFormat>Произвольный</PresentationFormat>
  <Paragraphs>197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Аспект</vt:lpstr>
      <vt:lpstr>Документ</vt:lpstr>
      <vt:lpstr> </vt:lpstr>
      <vt:lpstr>Этапы разработки Региональной инновационной площадки</vt:lpstr>
      <vt:lpstr>Теоретическое  изучение понятие повышения квалификации  педагогических кадров</vt:lpstr>
      <vt:lpstr>Принципы системы повышения квалификации</vt:lpstr>
      <vt:lpstr>Слайд 5</vt:lpstr>
      <vt:lpstr>Слайд 6</vt:lpstr>
      <vt:lpstr>Дополнительные профессиональные программы</vt:lpstr>
      <vt:lpstr>Научно-практические семинары</vt:lpstr>
      <vt:lpstr>Курсы повышения квалификации</vt:lpstr>
      <vt:lpstr>Слайд 10</vt:lpstr>
      <vt:lpstr>Результаты конкурса МастерОк</vt:lpstr>
      <vt:lpstr> Участниками в областной студенческой научно-технической конференции  «Молодежь. Наука. Технологии производства-2023 г.» стали 18 педагогических работников</vt:lpstr>
      <vt:lpstr>НОУ-2023</vt:lpstr>
      <vt:lpstr>Аттестация – квалификационные  категории на 2023 год </vt:lpstr>
      <vt:lpstr>Участие педагогов техникума    в областных  методических объединений</vt:lpstr>
      <vt:lpstr>Публикации</vt:lpstr>
      <vt:lpstr>Слайд 17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</dc:title>
  <dc:creator>user</dc:creator>
  <cp:lastModifiedBy>нина николаевна</cp:lastModifiedBy>
  <cp:revision>118</cp:revision>
  <dcterms:created xsi:type="dcterms:W3CDTF">2022-02-28T19:41:08Z</dcterms:created>
  <dcterms:modified xsi:type="dcterms:W3CDTF">2024-01-11T04:45:46Z</dcterms:modified>
</cp:coreProperties>
</file>