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heic" ContentType="image/png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0" r:id="rId3"/>
    <p:sldId id="271" r:id="rId4"/>
    <p:sldId id="272" r:id="rId5"/>
    <p:sldId id="277" r:id="rId6"/>
    <p:sldId id="276" r:id="rId7"/>
    <p:sldId id="278" r:id="rId8"/>
    <p:sldId id="280" r:id="rId9"/>
    <p:sldId id="279" r:id="rId10"/>
    <p:sldId id="281" r:id="rId11"/>
    <p:sldId id="282" r:id="rId12"/>
    <p:sldId id="285" r:id="rId13"/>
    <p:sldId id="283" r:id="rId14"/>
    <p:sldId id="28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FB9A89A-507D-4CB9-88A9-6A77418B0B6F}">
          <p14:sldIdLst>
            <p14:sldId id="256"/>
            <p14:sldId id="270"/>
            <p14:sldId id="271"/>
            <p14:sldId id="272"/>
            <p14:sldId id="277"/>
            <p14:sldId id="276"/>
            <p14:sldId id="278"/>
            <p14:sldId id="280"/>
            <p14:sldId id="279"/>
            <p14:sldId id="281"/>
            <p14:sldId id="282"/>
            <p14:sldId id="285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4660"/>
  </p:normalViewPr>
  <p:slideViewPr>
    <p:cSldViewPr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0174C-A3B9-464A-9EDB-9DF50214468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3EDBAE-B7D5-435F-AA1C-FE73E9F4DE9E}">
      <dgm:prSet phldrT="[Текст]" custT="1"/>
      <dgm:spPr>
        <a:xfrm>
          <a:off x="624761" y="1718773"/>
          <a:ext cx="2245895" cy="83322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Педагог-Педагог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gm:t>
    </dgm:pt>
    <dgm:pt modelId="{98F9D393-3888-4700-9600-5324B6571C91}" type="parTrans" cxnId="{0FB98D99-18D5-42B3-B305-C9CF9FBE0EB8}">
      <dgm:prSet/>
      <dgm:spPr/>
      <dgm:t>
        <a:bodyPr/>
        <a:lstStyle/>
        <a:p>
          <a:endParaRPr lang="ru-RU"/>
        </a:p>
      </dgm:t>
    </dgm:pt>
    <dgm:pt modelId="{BC13F8D6-5282-48E3-8175-D41007F1A24A}" type="sibTrans" cxnId="{0FB98D99-18D5-42B3-B305-C9CF9FBE0EB8}">
      <dgm:prSet/>
      <dgm:spPr/>
      <dgm:t>
        <a:bodyPr/>
        <a:lstStyle/>
        <a:p>
          <a:endParaRPr lang="ru-RU"/>
        </a:p>
      </dgm:t>
    </dgm:pt>
    <dgm:pt modelId="{140B8948-F377-49C1-B1C4-A2C5D030A3F8}">
      <dgm:prSet phldrT="[Текст]" custT="1"/>
      <dgm:spPr>
        <a:xfrm>
          <a:off x="3161528" y="1889558"/>
          <a:ext cx="2245895" cy="83322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Педагог-Студент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gm:t>
    </dgm:pt>
    <dgm:pt modelId="{878F2091-E9ED-4D22-BBCD-CE4614F0CA5F}" type="parTrans" cxnId="{40347ABC-0225-462F-A8C4-1E8AB53E3BFD}">
      <dgm:prSet/>
      <dgm:spPr/>
      <dgm:t>
        <a:bodyPr/>
        <a:lstStyle/>
        <a:p>
          <a:endParaRPr lang="ru-RU"/>
        </a:p>
      </dgm:t>
    </dgm:pt>
    <dgm:pt modelId="{A456930A-A9F6-46C0-B167-CBF990F74A87}" type="sibTrans" cxnId="{40347ABC-0225-462F-A8C4-1E8AB53E3BFD}">
      <dgm:prSet/>
      <dgm:spPr/>
      <dgm:t>
        <a:bodyPr/>
        <a:lstStyle/>
        <a:p>
          <a:endParaRPr lang="ru-RU"/>
        </a:p>
      </dgm:t>
    </dgm:pt>
    <dgm:pt modelId="{B0FCF1E2-F4F1-4374-AB64-5BE0D180DC75}">
      <dgm:prSet phldrT="[Текст]" custT="1"/>
      <dgm:spPr>
        <a:xfrm>
          <a:off x="5698294" y="1718773"/>
          <a:ext cx="2245895" cy="83322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Студент-Студент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gm:t>
    </dgm:pt>
    <dgm:pt modelId="{C5E68254-9761-4E68-81AE-1ABDD9BBC5AC}" type="parTrans" cxnId="{4D3C2FC0-5CD3-459B-9896-8407395A0F1A}">
      <dgm:prSet/>
      <dgm:spPr/>
      <dgm:t>
        <a:bodyPr/>
        <a:lstStyle/>
        <a:p>
          <a:endParaRPr lang="ru-RU"/>
        </a:p>
      </dgm:t>
    </dgm:pt>
    <dgm:pt modelId="{4296A51C-5DA1-4A9E-90C7-85321F35DCC8}" type="sibTrans" cxnId="{4D3C2FC0-5CD3-459B-9896-8407395A0F1A}">
      <dgm:prSet/>
      <dgm:spPr/>
      <dgm:t>
        <a:bodyPr/>
        <a:lstStyle/>
        <a:p>
          <a:endParaRPr lang="ru-RU"/>
        </a:p>
      </dgm:t>
    </dgm:pt>
    <dgm:pt modelId="{6D435082-EF3C-45E7-8F92-C545C83BC6B9}">
      <dgm:prSet phldrT="[Текст]" custT="1"/>
      <dgm:spPr>
        <a:xfrm>
          <a:off x="3161528" y="4494798"/>
          <a:ext cx="2245895" cy="83322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Студент-Работодатель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gm:t>
    </dgm:pt>
    <dgm:pt modelId="{2C188202-A13D-4D87-BACC-833522CB1EE3}" type="parTrans" cxnId="{22A98F95-05D8-4994-AEB9-2319AB0CCDD2}">
      <dgm:prSet/>
      <dgm:spPr/>
      <dgm:t>
        <a:bodyPr/>
        <a:lstStyle/>
        <a:p>
          <a:endParaRPr lang="ru-RU"/>
        </a:p>
      </dgm:t>
    </dgm:pt>
    <dgm:pt modelId="{1ACBFA81-5553-454F-81E1-80E0B2D1EF27}" type="sibTrans" cxnId="{22A98F95-05D8-4994-AEB9-2319AB0CCDD2}">
      <dgm:prSet/>
      <dgm:spPr/>
      <dgm:t>
        <a:bodyPr/>
        <a:lstStyle/>
        <a:p>
          <a:endParaRPr lang="ru-RU"/>
        </a:p>
      </dgm:t>
    </dgm:pt>
    <dgm:pt modelId="{0BAA27DE-76E5-42E9-9D83-4714E4D47B9F}" type="pres">
      <dgm:prSet presAssocID="{0A40174C-A3B9-464A-9EDB-9DF5021446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B3F0E3-D021-41C1-8CE4-AA0577A69DAE}" type="pres">
      <dgm:prSet presAssocID="{AE3EDBAE-B7D5-435F-AA1C-FE73E9F4DE9E}" presName="compNode" presStyleCnt="0"/>
      <dgm:spPr/>
    </dgm:pt>
    <dgm:pt modelId="{7AF7322E-ADFB-46E0-8CBB-2E2AF55F758A}" type="pres">
      <dgm:prSet presAssocID="{AE3EDBAE-B7D5-435F-AA1C-FE73E9F4DE9E}" presName="pictRect" presStyleLbl="node1" presStyleIdx="0" presStyleCnt="4"/>
      <dgm:spPr>
        <a:xfrm>
          <a:off x="624761" y="171351"/>
          <a:ext cx="2245895" cy="154742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9AEE3792-D6BF-4EAF-97E9-5A9829065DBD}" type="pres">
      <dgm:prSet presAssocID="{AE3EDBAE-B7D5-435F-AA1C-FE73E9F4DE9E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EC2AB-C55F-4F2B-8D20-E4279A6F9EB6}" type="pres">
      <dgm:prSet presAssocID="{BC13F8D6-5282-48E3-8175-D41007F1A24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96120C2-212C-48BD-BCFC-98D94599A613}" type="pres">
      <dgm:prSet presAssocID="{140B8948-F377-49C1-B1C4-A2C5D030A3F8}" presName="compNode" presStyleCnt="0"/>
      <dgm:spPr/>
    </dgm:pt>
    <dgm:pt modelId="{93DAF904-7B0D-407A-B0F0-DE150E9DE26B}" type="pres">
      <dgm:prSet presAssocID="{140B8948-F377-49C1-B1C4-A2C5D030A3F8}" presName="pictRect" presStyleLbl="node1" presStyleIdx="1" presStyleCnt="4" custScaleX="113045" custScaleY="110517"/>
      <dgm:spPr>
        <a:xfrm>
          <a:off x="3095341" y="566"/>
          <a:ext cx="2378268" cy="223056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4D279EA-F707-485C-8E14-DAA5196B92E6}" type="pres">
      <dgm:prSet presAssocID="{140B8948-F377-49C1-B1C4-A2C5D030A3F8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CE861-C499-49E8-ADEC-1FC6CE9FA2B9}" type="pres">
      <dgm:prSet presAssocID="{A456930A-A9F6-46C0-B167-CBF990F74A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A19D3F7-1919-4A30-8A82-085A6E2B7F31}" type="pres">
      <dgm:prSet presAssocID="{B0FCF1E2-F4F1-4374-AB64-5BE0D180DC75}" presName="compNode" presStyleCnt="0"/>
      <dgm:spPr/>
    </dgm:pt>
    <dgm:pt modelId="{10357F0A-F6C0-4730-A0C0-752AA79D54FA}" type="pres">
      <dgm:prSet presAssocID="{B0FCF1E2-F4F1-4374-AB64-5BE0D180DC75}" presName="pictRect" presStyleLbl="node1" presStyleIdx="2" presStyleCnt="4"/>
      <dgm:spPr>
        <a:xfrm>
          <a:off x="5698294" y="171351"/>
          <a:ext cx="2245895" cy="154742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1FD42EB-6070-494B-8104-6A7A983FD565}" type="pres">
      <dgm:prSet presAssocID="{B0FCF1E2-F4F1-4374-AB64-5BE0D180DC75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225D6-72C4-4D5F-BC27-21BE64D58E6A}" type="pres">
      <dgm:prSet presAssocID="{4296A51C-5DA1-4A9E-90C7-85321F35DC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7C52F5-B929-4F2B-8060-88ADA61E5B4F}" type="pres">
      <dgm:prSet presAssocID="{6D435082-EF3C-45E7-8F92-C545C83BC6B9}" presName="compNode" presStyleCnt="0"/>
      <dgm:spPr/>
    </dgm:pt>
    <dgm:pt modelId="{D94D4953-7C0D-4A5E-93F4-31F189F3F1C8}" type="pres">
      <dgm:prSet presAssocID="{6D435082-EF3C-45E7-8F92-C545C83BC6B9}" presName="pictRect" presStyleLbl="node1" presStyleIdx="3" presStyleCnt="4" custScaleX="106388" custScaleY="126382"/>
      <dgm:spPr>
        <a:xfrm>
          <a:off x="3161528" y="2947375"/>
          <a:ext cx="2245895" cy="1547422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F088460-A2B7-4BAE-A93E-E79773DAB8A2}" type="pres">
      <dgm:prSet presAssocID="{6D435082-EF3C-45E7-8F92-C545C83BC6B9}" presName="textRect" presStyleLbl="revTx" presStyleIdx="3" presStyleCnt="4" custScaleX="135382" custScaleY="100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C1DA81-0FA4-4462-8BFA-F34182110784}" type="presOf" srcId="{BC13F8D6-5282-48E3-8175-D41007F1A24A}" destId="{F6DEC2AB-C55F-4F2B-8D20-E4279A6F9EB6}" srcOrd="0" destOrd="0" presId="urn:microsoft.com/office/officeart/2005/8/layout/pList1"/>
    <dgm:cxn modelId="{47B876F6-F7CF-4292-82AD-5C4373243921}" type="presOf" srcId="{AE3EDBAE-B7D5-435F-AA1C-FE73E9F4DE9E}" destId="{9AEE3792-D6BF-4EAF-97E9-5A9829065DBD}" srcOrd="0" destOrd="0" presId="urn:microsoft.com/office/officeart/2005/8/layout/pList1"/>
    <dgm:cxn modelId="{878EF469-C6AF-43EF-A847-9C7363F544E8}" type="presOf" srcId="{A456930A-A9F6-46C0-B167-CBF990F74A87}" destId="{C96CE861-C499-49E8-ADEC-1FC6CE9FA2B9}" srcOrd="0" destOrd="0" presId="urn:microsoft.com/office/officeart/2005/8/layout/pList1"/>
    <dgm:cxn modelId="{528B5412-C5C8-4AB5-A6DD-11FB8D35F342}" type="presOf" srcId="{0A40174C-A3B9-464A-9EDB-9DF50214468A}" destId="{0BAA27DE-76E5-42E9-9D83-4714E4D47B9F}" srcOrd="0" destOrd="0" presId="urn:microsoft.com/office/officeart/2005/8/layout/pList1"/>
    <dgm:cxn modelId="{22A98F95-05D8-4994-AEB9-2319AB0CCDD2}" srcId="{0A40174C-A3B9-464A-9EDB-9DF50214468A}" destId="{6D435082-EF3C-45E7-8F92-C545C83BC6B9}" srcOrd="3" destOrd="0" parTransId="{2C188202-A13D-4D87-BACC-833522CB1EE3}" sibTransId="{1ACBFA81-5553-454F-81E1-80E0B2D1EF27}"/>
    <dgm:cxn modelId="{1508F955-E54C-4229-96B3-5191790F4643}" type="presOf" srcId="{B0FCF1E2-F4F1-4374-AB64-5BE0D180DC75}" destId="{31FD42EB-6070-494B-8104-6A7A983FD565}" srcOrd="0" destOrd="0" presId="urn:microsoft.com/office/officeart/2005/8/layout/pList1"/>
    <dgm:cxn modelId="{36840BF1-23B8-408B-8AC9-587DB34830CB}" type="presOf" srcId="{140B8948-F377-49C1-B1C4-A2C5D030A3F8}" destId="{44D279EA-F707-485C-8E14-DAA5196B92E6}" srcOrd="0" destOrd="0" presId="urn:microsoft.com/office/officeart/2005/8/layout/pList1"/>
    <dgm:cxn modelId="{0FB98D99-18D5-42B3-B305-C9CF9FBE0EB8}" srcId="{0A40174C-A3B9-464A-9EDB-9DF50214468A}" destId="{AE3EDBAE-B7D5-435F-AA1C-FE73E9F4DE9E}" srcOrd="0" destOrd="0" parTransId="{98F9D393-3888-4700-9600-5324B6571C91}" sibTransId="{BC13F8D6-5282-48E3-8175-D41007F1A24A}"/>
    <dgm:cxn modelId="{646ED827-D4F3-4BD0-B1F2-836C42F81ABF}" type="presOf" srcId="{6D435082-EF3C-45E7-8F92-C545C83BC6B9}" destId="{3F088460-A2B7-4BAE-A93E-E79773DAB8A2}" srcOrd="0" destOrd="0" presId="urn:microsoft.com/office/officeart/2005/8/layout/pList1"/>
    <dgm:cxn modelId="{4D3C2FC0-5CD3-459B-9896-8407395A0F1A}" srcId="{0A40174C-A3B9-464A-9EDB-9DF50214468A}" destId="{B0FCF1E2-F4F1-4374-AB64-5BE0D180DC75}" srcOrd="2" destOrd="0" parTransId="{C5E68254-9761-4E68-81AE-1ABDD9BBC5AC}" sibTransId="{4296A51C-5DA1-4A9E-90C7-85321F35DCC8}"/>
    <dgm:cxn modelId="{40347ABC-0225-462F-A8C4-1E8AB53E3BFD}" srcId="{0A40174C-A3B9-464A-9EDB-9DF50214468A}" destId="{140B8948-F377-49C1-B1C4-A2C5D030A3F8}" srcOrd="1" destOrd="0" parTransId="{878F2091-E9ED-4D22-BBCD-CE4614F0CA5F}" sibTransId="{A456930A-A9F6-46C0-B167-CBF990F74A87}"/>
    <dgm:cxn modelId="{88775EC5-E8C0-4D11-80EC-3EA113CF59C5}" type="presOf" srcId="{4296A51C-5DA1-4A9E-90C7-85321F35DCC8}" destId="{311225D6-72C4-4D5F-BC27-21BE64D58E6A}" srcOrd="0" destOrd="0" presId="urn:microsoft.com/office/officeart/2005/8/layout/pList1"/>
    <dgm:cxn modelId="{91071505-C1A4-4100-910F-FBF7FFFB4F08}" type="presParOf" srcId="{0BAA27DE-76E5-42E9-9D83-4714E4D47B9F}" destId="{E4B3F0E3-D021-41C1-8CE4-AA0577A69DAE}" srcOrd="0" destOrd="0" presId="urn:microsoft.com/office/officeart/2005/8/layout/pList1"/>
    <dgm:cxn modelId="{50E00623-EE1C-4188-A5B8-F42F9B6315FF}" type="presParOf" srcId="{E4B3F0E3-D021-41C1-8CE4-AA0577A69DAE}" destId="{7AF7322E-ADFB-46E0-8CBB-2E2AF55F758A}" srcOrd="0" destOrd="0" presId="urn:microsoft.com/office/officeart/2005/8/layout/pList1"/>
    <dgm:cxn modelId="{839EFF95-683A-4353-B1B5-9D43B6D38166}" type="presParOf" srcId="{E4B3F0E3-D021-41C1-8CE4-AA0577A69DAE}" destId="{9AEE3792-D6BF-4EAF-97E9-5A9829065DBD}" srcOrd="1" destOrd="0" presId="urn:microsoft.com/office/officeart/2005/8/layout/pList1"/>
    <dgm:cxn modelId="{0A1CBD3C-C9FF-48C6-AC2A-BF3A27A0B5B9}" type="presParOf" srcId="{0BAA27DE-76E5-42E9-9D83-4714E4D47B9F}" destId="{F6DEC2AB-C55F-4F2B-8D20-E4279A6F9EB6}" srcOrd="1" destOrd="0" presId="urn:microsoft.com/office/officeart/2005/8/layout/pList1"/>
    <dgm:cxn modelId="{FD90F2C0-C010-44C8-B7A6-D184FB53CC44}" type="presParOf" srcId="{0BAA27DE-76E5-42E9-9D83-4714E4D47B9F}" destId="{696120C2-212C-48BD-BCFC-98D94599A613}" srcOrd="2" destOrd="0" presId="urn:microsoft.com/office/officeart/2005/8/layout/pList1"/>
    <dgm:cxn modelId="{DCC358A5-842A-4C75-A1B2-75BFBEA63360}" type="presParOf" srcId="{696120C2-212C-48BD-BCFC-98D94599A613}" destId="{93DAF904-7B0D-407A-B0F0-DE150E9DE26B}" srcOrd="0" destOrd="0" presId="urn:microsoft.com/office/officeart/2005/8/layout/pList1"/>
    <dgm:cxn modelId="{8735A266-2037-43B2-9965-97C84682A82E}" type="presParOf" srcId="{696120C2-212C-48BD-BCFC-98D94599A613}" destId="{44D279EA-F707-485C-8E14-DAA5196B92E6}" srcOrd="1" destOrd="0" presId="urn:microsoft.com/office/officeart/2005/8/layout/pList1"/>
    <dgm:cxn modelId="{46D5CE15-557C-45DC-8AE1-AA07C5941A3C}" type="presParOf" srcId="{0BAA27DE-76E5-42E9-9D83-4714E4D47B9F}" destId="{C96CE861-C499-49E8-ADEC-1FC6CE9FA2B9}" srcOrd="3" destOrd="0" presId="urn:microsoft.com/office/officeart/2005/8/layout/pList1"/>
    <dgm:cxn modelId="{CD548B22-970D-4BE9-9941-D25947EC0E5F}" type="presParOf" srcId="{0BAA27DE-76E5-42E9-9D83-4714E4D47B9F}" destId="{4A19D3F7-1919-4A30-8A82-085A6E2B7F31}" srcOrd="4" destOrd="0" presId="urn:microsoft.com/office/officeart/2005/8/layout/pList1"/>
    <dgm:cxn modelId="{BF40AAB4-CA39-4309-AE97-225598B170ED}" type="presParOf" srcId="{4A19D3F7-1919-4A30-8A82-085A6E2B7F31}" destId="{10357F0A-F6C0-4730-A0C0-752AA79D54FA}" srcOrd="0" destOrd="0" presId="urn:microsoft.com/office/officeart/2005/8/layout/pList1"/>
    <dgm:cxn modelId="{C9B181F5-3F3B-4AB7-8F71-05943C46952E}" type="presParOf" srcId="{4A19D3F7-1919-4A30-8A82-085A6E2B7F31}" destId="{31FD42EB-6070-494B-8104-6A7A983FD565}" srcOrd="1" destOrd="0" presId="urn:microsoft.com/office/officeart/2005/8/layout/pList1"/>
    <dgm:cxn modelId="{952C99AF-DEA7-4058-9B13-D6F93E6A2053}" type="presParOf" srcId="{0BAA27DE-76E5-42E9-9D83-4714E4D47B9F}" destId="{311225D6-72C4-4D5F-BC27-21BE64D58E6A}" srcOrd="5" destOrd="0" presId="urn:microsoft.com/office/officeart/2005/8/layout/pList1"/>
    <dgm:cxn modelId="{89E68B4E-CB11-402B-9D36-CAE6CE9B10D9}" type="presParOf" srcId="{0BAA27DE-76E5-42E9-9D83-4714E4D47B9F}" destId="{1B7C52F5-B929-4F2B-8060-88ADA61E5B4F}" srcOrd="6" destOrd="0" presId="urn:microsoft.com/office/officeart/2005/8/layout/pList1"/>
    <dgm:cxn modelId="{56F7DBEE-D3DD-49BC-B869-80F3985CFC72}" type="presParOf" srcId="{1B7C52F5-B929-4F2B-8060-88ADA61E5B4F}" destId="{D94D4953-7C0D-4A5E-93F4-31F189F3F1C8}" srcOrd="0" destOrd="0" presId="urn:microsoft.com/office/officeart/2005/8/layout/pList1"/>
    <dgm:cxn modelId="{DC2C9204-97F0-4B91-BEDB-F25FC0CDF35C}" type="presParOf" srcId="{1B7C52F5-B929-4F2B-8060-88ADA61E5B4F}" destId="{3F088460-A2B7-4BAE-A93E-E79773DAB8A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7322E-ADFB-46E0-8CBB-2E2AF55F758A}">
      <dsp:nvSpPr>
        <dsp:cNvPr id="0" name=""/>
        <dsp:cNvSpPr/>
      </dsp:nvSpPr>
      <dsp:spPr>
        <a:xfrm>
          <a:off x="365579" y="45930"/>
          <a:ext cx="2472074" cy="170325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E3792-D6BF-4EAF-97E9-5A9829065DBD}">
      <dsp:nvSpPr>
        <dsp:cNvPr id="0" name=""/>
        <dsp:cNvSpPr/>
      </dsp:nvSpPr>
      <dsp:spPr>
        <a:xfrm>
          <a:off x="365579" y="1749190"/>
          <a:ext cx="2472074" cy="917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Педагог-Педагог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sp:txBody>
      <dsp:txXfrm>
        <a:off x="365579" y="1749190"/>
        <a:ext cx="2472074" cy="917139"/>
      </dsp:txXfrm>
    </dsp:sp>
    <dsp:sp modelId="{93DAF904-7B0D-407A-B0F0-DE150E9DE26B}">
      <dsp:nvSpPr>
        <dsp:cNvPr id="0" name=""/>
        <dsp:cNvSpPr/>
      </dsp:nvSpPr>
      <dsp:spPr>
        <a:xfrm>
          <a:off x="3084965" y="1147"/>
          <a:ext cx="2794556" cy="188239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279EA-F707-485C-8E14-DAA5196B92E6}">
      <dsp:nvSpPr>
        <dsp:cNvPr id="0" name=""/>
        <dsp:cNvSpPr/>
      </dsp:nvSpPr>
      <dsp:spPr>
        <a:xfrm>
          <a:off x="3246206" y="1793973"/>
          <a:ext cx="2472074" cy="917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Педагог-Студент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sp:txBody>
      <dsp:txXfrm>
        <a:off x="3246206" y="1793973"/>
        <a:ext cx="2472074" cy="917139"/>
      </dsp:txXfrm>
    </dsp:sp>
    <dsp:sp modelId="{10357F0A-F6C0-4730-A0C0-752AA79D54FA}">
      <dsp:nvSpPr>
        <dsp:cNvPr id="0" name=""/>
        <dsp:cNvSpPr/>
      </dsp:nvSpPr>
      <dsp:spPr>
        <a:xfrm>
          <a:off x="6126833" y="45930"/>
          <a:ext cx="2472074" cy="170325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D42EB-6070-494B-8104-6A7A983FD565}">
      <dsp:nvSpPr>
        <dsp:cNvPr id="0" name=""/>
        <dsp:cNvSpPr/>
      </dsp:nvSpPr>
      <dsp:spPr>
        <a:xfrm>
          <a:off x="6126833" y="1749190"/>
          <a:ext cx="2472074" cy="917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Студент-Студент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sp:txBody>
      <dsp:txXfrm>
        <a:off x="6126833" y="1749190"/>
        <a:ext cx="2472074" cy="917139"/>
      </dsp:txXfrm>
    </dsp:sp>
    <dsp:sp modelId="{D94D4953-7C0D-4A5E-93F4-31F189F3F1C8}">
      <dsp:nvSpPr>
        <dsp:cNvPr id="0" name=""/>
        <dsp:cNvSpPr/>
      </dsp:nvSpPr>
      <dsp:spPr>
        <a:xfrm>
          <a:off x="3167248" y="2958320"/>
          <a:ext cx="2629990" cy="215261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88460-A2B7-4BAE-A93E-E79773DAB8A2}">
      <dsp:nvSpPr>
        <dsp:cNvPr id="0" name=""/>
        <dsp:cNvSpPr/>
      </dsp:nvSpPr>
      <dsp:spPr>
        <a:xfrm>
          <a:off x="2808872" y="4885536"/>
          <a:ext cx="3346743" cy="918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all" baseline="0" dirty="0" smtClean="0">
              <a:solidFill>
                <a:srgbClr val="FF0000"/>
              </a:solidFill>
              <a:latin typeface="Feature Mono Bold" panose="00000800000000000000" pitchFamily="2" charset="-52"/>
              <a:ea typeface="+mj-ea"/>
              <a:cs typeface="+mj-cs"/>
            </a:rPr>
            <a:t>Студент-Работодатель</a:t>
          </a:r>
          <a:endParaRPr lang="ru-RU" sz="2800" b="1" kern="1200" cap="all" baseline="0" dirty="0">
            <a:solidFill>
              <a:srgbClr val="FF0000"/>
            </a:solidFill>
            <a:latin typeface="Feature Mono Bold" panose="00000800000000000000" pitchFamily="2" charset="-52"/>
            <a:ea typeface="+mj-ea"/>
            <a:cs typeface="+mj-cs"/>
          </a:endParaRPr>
        </a:p>
      </dsp:txBody>
      <dsp:txXfrm>
        <a:off x="2808872" y="4885536"/>
        <a:ext cx="3346743" cy="918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l="-2000" t="-10000" r="-6000" b="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heic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t="-10000" r="-6000" b="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519377" y="1058118"/>
            <a:ext cx="5800989" cy="2326915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Feature Mono Bold" panose="00000800000000000000" pitchFamily="2" charset="-52"/>
              </a:rPr>
              <a:t>Тема: РЕЗУЛЬТАТ НАСТАВНИЧЕСТВА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Feature Mono Bold" panose="00000800000000000000" pitchFamily="2" charset="-52"/>
              </a:rPr>
              <a:t>ФОРМы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Feature Mono Bold" panose="00000800000000000000" pitchFamily="2" charset="-52"/>
              </a:rPr>
              <a:t> «ПРЕПОДАВАТЕЛЬ-СТУДЕНТ» специальности 13.02.03 Электрические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Feature Mono Bold" panose="00000800000000000000" pitchFamily="2" charset="-52"/>
              </a:rPr>
              <a:t>станции,сети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Feature Mono Bold" panose="00000800000000000000" pitchFamily="2" charset="-52"/>
              </a:rPr>
              <a:t> и системы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Feature Mono Bold" panose="00000800000000000000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1593951" y="2757724"/>
            <a:ext cx="6816944" cy="933719"/>
          </a:xfrm>
        </p:spPr>
        <p:txBody>
          <a:bodyPr/>
          <a:lstStyle/>
          <a:p>
            <a:r>
              <a:rPr lang="ru-RU" dirty="0" smtClean="0"/>
              <a:t>Подготовила: Немчинова Эльвира Талгатовна</a:t>
            </a:r>
          </a:p>
          <a:p>
            <a:endParaRPr lang="ru-RU" dirty="0"/>
          </a:p>
        </p:txBody>
      </p:sp>
      <p:pic>
        <p:nvPicPr>
          <p:cNvPr id="2050" name="Picture 2" descr="Наставничество — Школа № 5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98" y="4171995"/>
            <a:ext cx="3845832" cy="24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594">
            <a:off x="-1140865" y="894923"/>
            <a:ext cx="5523253" cy="1725556"/>
          </a:xfrm>
          <a:prstGeom prst="rect">
            <a:avLst/>
          </a:prstGeom>
          <a:effectLst>
            <a:softEdge rad="8001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594">
            <a:off x="-571417" y="4786637"/>
            <a:ext cx="2816422" cy="879897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594">
            <a:off x="1876571" y="3063939"/>
            <a:ext cx="7093438" cy="2216108"/>
          </a:xfrm>
          <a:prstGeom prst="rect">
            <a:avLst/>
          </a:prstGeom>
          <a:effectLst>
            <a:softEdge rad="800100"/>
          </a:effectLst>
        </p:spPr>
      </p:pic>
    </p:spTree>
    <p:extLst>
      <p:ext uri="{BB962C8B-B14F-4D97-AF65-F5344CB8AC3E}">
        <p14:creationId xmlns:p14="http://schemas.microsoft.com/office/powerpoint/2010/main" val="100905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Feature Mono Bold" panose="00000800000000000000" pitchFamily="2" charset="-52"/>
              </a:rPr>
              <a:t>Что мы получили, участвуя в составе сборной </a:t>
            </a:r>
            <a:r>
              <a:rPr lang="ru-RU" b="1" dirty="0" err="1">
                <a:solidFill>
                  <a:srgbClr val="FF0000"/>
                </a:solidFill>
                <a:latin typeface="Feature Mono Bold" panose="00000800000000000000" pitchFamily="2" charset="-52"/>
              </a:rPr>
              <a:t>Роскосмоса</a:t>
            </a:r>
            <a:endParaRPr lang="ru-RU" b="1" dirty="0">
              <a:solidFill>
                <a:srgbClr val="FF0000"/>
              </a:solidFill>
              <a:latin typeface="Feature Mono Bold" panose="00000800000000000000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208912" cy="513668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о</a:t>
            </a:r>
            <a:r>
              <a:rPr lang="ru-RU" sz="2400" dirty="0" smtClean="0"/>
              <a:t>пыт работы в команде;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качественную подготовку к Чемпионату;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оплату </a:t>
            </a:r>
            <a:r>
              <a:rPr lang="ru-RU" sz="2400" dirty="0"/>
              <a:t>организационного взноса, а </a:t>
            </a:r>
            <a:r>
              <a:rPr lang="ru-RU" sz="2400" dirty="0" smtClean="0"/>
              <a:t>также проживание</a:t>
            </a:r>
            <a:r>
              <a:rPr lang="ru-RU" sz="2400" dirty="0"/>
              <a:t>, питание и </a:t>
            </a:r>
            <a:r>
              <a:rPr lang="ru-RU" sz="2400" dirty="0" smtClean="0"/>
              <a:t>проезд до </a:t>
            </a:r>
            <a:r>
              <a:rPr lang="ru-RU" sz="2400" dirty="0"/>
              <a:t>места проведения и обратно участников и экспертов- </a:t>
            </a:r>
            <a:r>
              <a:rPr lang="ru-RU" sz="2400" dirty="0" smtClean="0"/>
              <a:t>компатриотов, </a:t>
            </a:r>
            <a:r>
              <a:rPr lang="ru-RU" sz="2400" dirty="0" err="1" smtClean="0"/>
              <a:t>брендированную</a:t>
            </a:r>
            <a:r>
              <a:rPr lang="ru-RU" sz="2400" dirty="0" smtClean="0"/>
              <a:t> одежду и спецодежду;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возможность живого общения с действующим космонавтом;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 денежное вознаграждение призерам Чемпионата.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36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Feature Mono Bold" panose="00000800000000000000" pitchFamily="2" charset="-52"/>
              </a:rPr>
              <a:t>Проблемы при осуществлении наставничества:</a:t>
            </a:r>
            <a:endParaRPr lang="ru-RU" dirty="0"/>
          </a:p>
        </p:txBody>
      </p:sp>
      <p:pic>
        <p:nvPicPr>
          <p:cNvPr id="4098" name="Picture 2" descr="https://menunedeli.ru/wp-content/uploads/2020/10/4c240276de8c0e99eeeb2897d643475f-1000x5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4785"/>
            <a:ext cx="8176187" cy="46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1268760"/>
            <a:ext cx="5240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НЕХВАТКА ВРЕМЕНИ, СИЛ И ЭНЕРГИИ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79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32656"/>
            <a:ext cx="7520940" cy="5486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Feature Mono Bold" panose="00000800000000000000" pitchFamily="2" charset="-52"/>
              </a:rPr>
              <a:t>ПУТИ РЕШЕНИЯ ПРОБЛЕМ в РЕАЛИЗАЦИИ НАСТАВНИЧЕСТВА</a:t>
            </a:r>
            <a:endParaRPr lang="ru-RU" b="1" dirty="0">
              <a:solidFill>
                <a:srgbClr val="FF0000"/>
              </a:solidFill>
              <a:latin typeface="Feature Mono Bold" panose="00000800000000000000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925504" cy="441660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2400" dirty="0"/>
              <a:t>найти возможность внести в учебный план как внеурочную или факультативную деятельность по подготовке к подобным мероприятиям и соответственно </a:t>
            </a:r>
            <a:r>
              <a:rPr lang="ru-RU" sz="2400" dirty="0" err="1" smtClean="0"/>
              <a:t>затарифицировать</a:t>
            </a:r>
            <a:r>
              <a:rPr lang="ru-RU" sz="2400" dirty="0" smtClean="0"/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dirty="0"/>
              <a:t>прошу включить меня в план на курсы повышения квалификации, желательно в УЦ </a:t>
            </a:r>
            <a:r>
              <a:rPr lang="ru-RU" sz="2400" dirty="0" err="1"/>
              <a:t>Россети</a:t>
            </a:r>
            <a:r>
              <a:rPr lang="ru-RU" sz="2400" dirty="0"/>
              <a:t> Урал в </a:t>
            </a:r>
            <a:r>
              <a:rPr lang="ru-RU" sz="2400" dirty="0" err="1" smtClean="0"/>
              <a:t>г.Екатеринбурге</a:t>
            </a:r>
            <a:r>
              <a:rPr lang="ru-RU" sz="2400" dirty="0" smtClean="0"/>
              <a:t> по компетенции «Обслуживание оборудования релейной защиты и автоматики»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324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340768"/>
            <a:ext cx="7520940" cy="35798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у</a:t>
            </a:r>
            <a:r>
              <a:rPr lang="ru-RU" sz="2400" dirty="0" smtClean="0"/>
              <a:t>величение количества компетенций, в которых могут участвовать студенты нашей специальности на чемпионатах;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у</a:t>
            </a:r>
            <a:r>
              <a:rPr lang="ru-RU" sz="2400" dirty="0" smtClean="0"/>
              <a:t>величение числа педагогов-наставников и студентов соответственно.</a:t>
            </a: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75360" y="5181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  <a:latin typeface="Feature Mono Bold" panose="00000800000000000000" pitchFamily="2" charset="-52"/>
              </a:rPr>
              <a:t>Планы на будущее в реализации наставничества: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9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Спасибо за внимание!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"/>
          <a:stretch/>
        </p:blipFill>
        <p:spPr>
          <a:xfrm>
            <a:off x="3131840" y="1052736"/>
            <a:ext cx="2759537" cy="5571234"/>
          </a:xfrm>
        </p:spPr>
      </p:pic>
    </p:spTree>
    <p:extLst>
      <p:ext uri="{BB962C8B-B14F-4D97-AF65-F5344CB8AC3E}">
        <p14:creationId xmlns:p14="http://schemas.microsoft.com/office/powerpoint/2010/main" val="12524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-2000" t="-10000" r="-6000" b="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3 год Указом Президента России Владимира Путина объявлен Годом педагога  и наставника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543941" cy="645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Feature Mono Bold" panose="00000800000000000000" pitchFamily="2" charset="-52"/>
              </a:rPr>
              <a:t>формы </a:t>
            </a:r>
            <a:r>
              <a:rPr lang="ru-RU" b="1" dirty="0" err="1" smtClean="0">
                <a:solidFill>
                  <a:srgbClr val="FF0000"/>
                </a:solidFill>
                <a:latin typeface="Feature Mono Bold" panose="00000800000000000000" pitchFamily="2" charset="-52"/>
              </a:rPr>
              <a:t>НАСТАВНИЧЕСТВА,реализуемые</a:t>
            </a:r>
            <a:r>
              <a:rPr lang="ru-RU" b="1" dirty="0" smtClean="0">
                <a:solidFill>
                  <a:srgbClr val="FF0000"/>
                </a:solidFill>
                <a:latin typeface="Feature Mono Bold" panose="00000800000000000000" pitchFamily="2" charset="-52"/>
              </a:rPr>
              <a:t> в специальности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911069"/>
              </p:ext>
            </p:extLst>
          </p:nvPr>
        </p:nvGraphicFramePr>
        <p:xfrm>
          <a:off x="0" y="1052736"/>
          <a:ext cx="8964488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87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Feature Mono Bold" panose="00000800000000000000" pitchFamily="2" charset="-52"/>
              </a:rPr>
              <a:t>РезультатЫ</a:t>
            </a:r>
            <a:r>
              <a:rPr lang="ru-RU" b="1" dirty="0" smtClean="0">
                <a:solidFill>
                  <a:srgbClr val="FF0000"/>
                </a:solidFill>
                <a:latin typeface="Feature Mono Bold" panose="00000800000000000000" pitchFamily="2" charset="-52"/>
              </a:rPr>
              <a:t> наставничества Педагог-студент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24800" r="27601" b="12201"/>
          <a:stretch/>
        </p:blipFill>
        <p:spPr>
          <a:xfrm>
            <a:off x="5780164" y="2027744"/>
            <a:ext cx="2978959" cy="425565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3860" r="11854" b="8021"/>
          <a:stretch/>
        </p:blipFill>
        <p:spPr>
          <a:xfrm>
            <a:off x="1115616" y="2027744"/>
            <a:ext cx="3792716" cy="2013417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899592" y="119675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>РЕГИОНАЛЬНЫЙ ЭТАП ЧЕМПИОНАТА «ПРОФЕССИОНАЛЫ» в </a:t>
            </a:r>
            <a:r>
              <a:rPr lang="ru-RU" sz="2400" dirty="0" err="1" smtClean="0"/>
              <a:t>г.челябинске</a:t>
            </a:r>
            <a:r>
              <a:rPr lang="ru-RU" sz="2400" dirty="0" smtClean="0"/>
              <a:t> 23-28.04.2023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01008"/>
            <a:ext cx="2352114" cy="32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Участие в областной олимпиаде профессионального мастерства студентов, обучающихся по программам СПО по УГС 13.00.0 «Электро-и </a:t>
            </a:r>
            <a:r>
              <a:rPr lang="ru-RU" dirty="0" err="1" smtClean="0"/>
              <a:t>теплоЭнергетика</a:t>
            </a:r>
            <a:r>
              <a:rPr lang="ru-RU" dirty="0" smtClean="0"/>
              <a:t>» (03-05.05.2023)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5" y="2636912"/>
            <a:ext cx="2602942" cy="35798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r="25850"/>
          <a:stretch/>
        </p:blipFill>
        <p:spPr>
          <a:xfrm rot="5400000">
            <a:off x="3074057" y="3718861"/>
            <a:ext cx="3172009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-2279" r="24800"/>
          <a:stretch/>
        </p:blipFill>
        <p:spPr>
          <a:xfrm rot="5400000">
            <a:off x="6148654" y="2229704"/>
            <a:ext cx="3096344" cy="29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7" t="6722" r="12517" b="8795"/>
          <a:stretch/>
        </p:blipFill>
        <p:spPr>
          <a:xfrm>
            <a:off x="4583430" y="1916831"/>
            <a:ext cx="4450781" cy="3168353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 областном конкурсе «студент года» в номинации «профессионал года» (сентябрь 2023г.)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466264"/>
              </p:ext>
            </p:extLst>
          </p:nvPr>
        </p:nvGraphicFramePr>
        <p:xfrm>
          <a:off x="25611" y="1916831"/>
          <a:ext cx="5580434" cy="394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4" imgW="10696290" imgH="7562669" progId="Acrobat.Document.11">
                  <p:embed/>
                </p:oleObj>
              </mc:Choice>
              <mc:Fallback>
                <p:oleObj name="Acrobat Document" r:id="rId4" imgW="10696290" imgH="7562669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11" y="1916831"/>
                        <a:ext cx="5580434" cy="3944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826308"/>
            <a:ext cx="7520940" cy="548640"/>
          </a:xfrm>
        </p:spPr>
        <p:txBody>
          <a:bodyPr/>
          <a:lstStyle/>
          <a:p>
            <a:pPr algn="ctr"/>
            <a:r>
              <a:rPr lang="ru-RU" dirty="0"/>
              <a:t>Международный чемпионат высокотехнологичных профессий </a:t>
            </a:r>
            <a:r>
              <a:rPr lang="en-US" dirty="0" smtClean="0"/>
              <a:t>hi-tech 2023 </a:t>
            </a:r>
            <a:r>
              <a:rPr lang="ru-RU" dirty="0" smtClean="0"/>
              <a:t>в </a:t>
            </a:r>
            <a:r>
              <a:rPr lang="ru-RU" dirty="0"/>
              <a:t>МВЦ «ЭКСПО-ЕКАТЕРИНБУРГ»</a:t>
            </a: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541988"/>
              </p:ext>
            </p:extLst>
          </p:nvPr>
        </p:nvGraphicFramePr>
        <p:xfrm>
          <a:off x="467544" y="2048269"/>
          <a:ext cx="3888432" cy="5497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3" imgW="5667031" imgH="8019817" progId="Acrobat.Document.11">
                  <p:embed/>
                </p:oleObj>
              </mc:Choice>
              <mc:Fallback>
                <p:oleObj name="Acrobat Document" r:id="rId3" imgW="5667031" imgH="801981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2048269"/>
                        <a:ext cx="3888432" cy="5497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9201" r="16926" b="2401"/>
          <a:stretch/>
        </p:blipFill>
        <p:spPr>
          <a:xfrm>
            <a:off x="4463987" y="1988840"/>
            <a:ext cx="3806450" cy="2292056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26837" r="6483" b="12818"/>
          <a:stretch/>
        </p:blipFill>
        <p:spPr>
          <a:xfrm>
            <a:off x="4463988" y="4437112"/>
            <a:ext cx="382842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Feature Mono Bold" panose="00000800000000000000" pitchFamily="2" charset="-52"/>
              </a:rPr>
              <a:t>Приглашение</a:t>
            </a:r>
            <a:r>
              <a:rPr lang="ru-RU" dirty="0" smtClean="0"/>
              <a:t> </a:t>
            </a:r>
            <a:r>
              <a:rPr lang="ru-RU" b="1" dirty="0">
                <a:solidFill>
                  <a:srgbClr val="FF0000"/>
                </a:solidFill>
                <a:latin typeface="Feature Mono Bold" panose="00000800000000000000" pitchFamily="2" charset="-52"/>
              </a:rPr>
              <a:t>в сборную РОСКОСМОСА</a:t>
            </a:r>
          </a:p>
        </p:txBody>
      </p:sp>
      <p:graphicFrame>
        <p:nvGraphicFramePr>
          <p:cNvPr id="8" name="Объект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989168"/>
              </p:ext>
            </p:extLst>
          </p:nvPr>
        </p:nvGraphicFramePr>
        <p:xfrm>
          <a:off x="2339752" y="914400"/>
          <a:ext cx="5040560" cy="7126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3" imgW="5667031" imgH="8019817" progId="Acrobat.Document.11">
                  <p:embed/>
                </p:oleObj>
              </mc:Choice>
              <mc:Fallback>
                <p:oleObj name="Acrobat Document" r:id="rId3" imgW="5667031" imgH="801981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914400"/>
                        <a:ext cx="5040560" cy="7126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75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Feature Mono Bold" panose="00000800000000000000" pitchFamily="2" charset="-52"/>
              </a:rPr>
              <a:t>РОСКОСМОС</a:t>
            </a:r>
          </a:p>
        </p:txBody>
      </p:sp>
      <p:pic>
        <p:nvPicPr>
          <p:cNvPr id="4" name="РОСКОСМОС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100138"/>
            <a:ext cx="7874927" cy="5209182"/>
          </a:xfrm>
        </p:spPr>
      </p:pic>
    </p:spTree>
    <p:extLst>
      <p:ext uri="{BB962C8B-B14F-4D97-AF65-F5344CB8AC3E}">
        <p14:creationId xmlns:p14="http://schemas.microsoft.com/office/powerpoint/2010/main" val="37084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2525</TotalTime>
  <Words>249</Words>
  <Application>Microsoft Office PowerPoint</Application>
  <PresentationFormat>Экран (4:3)</PresentationFormat>
  <Paragraphs>29</Paragraphs>
  <Slides>14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Feature Mono Bold</vt:lpstr>
      <vt:lpstr>Franklin Gothic Book</vt:lpstr>
      <vt:lpstr>Franklin Gothic Medium</vt:lpstr>
      <vt:lpstr>Tunga</vt:lpstr>
      <vt:lpstr>Wingdings</vt:lpstr>
      <vt:lpstr>Углы</vt:lpstr>
      <vt:lpstr>Acrobat Document</vt:lpstr>
      <vt:lpstr>Тема: РЕЗУЛЬТАТ НАСТАВНИЧЕСТВА ФОРМы «ПРЕПОДАВАТЕЛЬ-СТУДЕНТ» специальности 13.02.03 Электрические станции,сети и системы</vt:lpstr>
      <vt:lpstr>Презентация PowerPoint</vt:lpstr>
      <vt:lpstr>формы НАСТАВНИЧЕСТВА,реализуемые в специальности</vt:lpstr>
      <vt:lpstr>РезультатЫ наставничества Педагог-студент</vt:lpstr>
      <vt:lpstr>Участие в областной олимпиаде профессионального мастерства студентов, обучающихся по программам СПО по УГС 13.00.0 «Электро-и теплоЭнергетика» (03-05.05.2023)</vt:lpstr>
      <vt:lpstr>Участие в областном конкурсе «студент года» в номинации «профессионал года» (сентябрь 2023г.)</vt:lpstr>
      <vt:lpstr>Международный чемпионат высокотехнологичных профессий hi-tech 2023 в МВЦ «ЭКСПО-ЕКАТЕРИНБУРГ»</vt:lpstr>
      <vt:lpstr>Приглашение в сборную РОСКОСМОСА</vt:lpstr>
      <vt:lpstr>РОСКОСМОС</vt:lpstr>
      <vt:lpstr>Что мы получили, участвуя в составе сборной Роскосмоса</vt:lpstr>
      <vt:lpstr>Проблемы при осуществлении наставничества:</vt:lpstr>
      <vt:lpstr>ПУТИ РЕШЕНИЯ ПРОБЛЕМ в РЕАЛИЗАЦИИ НАСТАВНИЧЕСТВА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ХАЙТЕК 2022</dc:title>
  <dc:creator>SMXKE</dc:creator>
  <cp:lastModifiedBy>1</cp:lastModifiedBy>
  <cp:revision>77</cp:revision>
  <dcterms:created xsi:type="dcterms:W3CDTF">2022-11-15T15:20:24Z</dcterms:created>
  <dcterms:modified xsi:type="dcterms:W3CDTF">2024-01-10T05:45:51Z</dcterms:modified>
</cp:coreProperties>
</file>