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8" r:id="rId2"/>
    <p:sldId id="279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5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14681-1302-47E2-AEF4-E39EB294033E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CD4BB-DA83-4098-A3FA-F8903CF62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3C384-71C9-4181-8699-AD3FCE137E8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3C384-71C9-4181-8699-AD3FCE137E8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3C384-71C9-4181-8699-AD3FCE137E82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3C384-71C9-4181-8699-AD3FCE137E82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D1A8-3590-4029-9F71-FD7903D61125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9E8D-DE02-472C-84AD-060D75C1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D1A8-3590-4029-9F71-FD7903D61125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9E8D-DE02-472C-84AD-060D75C1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D1A8-3590-4029-9F71-FD7903D61125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9E8D-DE02-472C-84AD-060D75C1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D1A8-3590-4029-9F71-FD7903D61125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9E8D-DE02-472C-84AD-060D75C1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D1A8-3590-4029-9F71-FD7903D61125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9E8D-DE02-472C-84AD-060D75C1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D1A8-3590-4029-9F71-FD7903D61125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9E8D-DE02-472C-84AD-060D75C1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D1A8-3590-4029-9F71-FD7903D61125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9E8D-DE02-472C-84AD-060D75C1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D1A8-3590-4029-9F71-FD7903D61125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039E8D-DE02-472C-84AD-060D75C19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D1A8-3590-4029-9F71-FD7903D61125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9E8D-DE02-472C-84AD-060D75C1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D1A8-3590-4029-9F71-FD7903D61125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E039E8D-DE02-472C-84AD-060D75C1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701D1A8-3590-4029-9F71-FD7903D61125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9E8D-DE02-472C-84AD-060D75C1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01D1A8-3590-4029-9F71-FD7903D61125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039E8D-DE02-472C-84AD-060D75C1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700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OEM\Мои документы\ФОТО ПУ-6\2008 фот\DSC0042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4414" y="785794"/>
            <a:ext cx="7467600" cy="43929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900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6000" b="1" dirty="0" smtClean="0">
                <a:latin typeface="Times New Roman" pitchFamily="18" charset="0"/>
              </a:rPr>
              <a:t>Троицкий технологический </a:t>
            </a:r>
            <a:r>
              <a:rPr lang="ru-RU" sz="6000" b="1" dirty="0" smtClean="0">
                <a:latin typeface="Times New Roman" pitchFamily="18" charset="0"/>
              </a:rPr>
              <a:t> техникум</a:t>
            </a:r>
            <a:endParaRPr lang="ru-RU" sz="6000" b="1" dirty="0">
              <a:latin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1928826" cy="179220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9001156" cy="1500197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- Зачищает швы после сварки, </a:t>
            </a:r>
            <a:b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</a:br>
            <a: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- </a:t>
            </a:r>
            <a:r>
              <a:rPr lang="ru-RU" sz="3200" b="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Выявляет</a:t>
            </a:r>
            <a: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дефекты сварочных швов и устраняет их</a:t>
            </a:r>
            <a:b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</a:br>
            <a:endParaRPr lang="ru-RU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</p:txBody>
      </p:sp>
      <p:pic>
        <p:nvPicPr>
          <p:cNvPr id="28674" name="Picture 2" descr="C:\Documents and Settings\OEM\Мои документы\ФОТО ПУ-6\Изображение 012.jpg"/>
          <p:cNvPicPr>
            <a:picLocks noChangeAspect="1" noChangeArrowheads="1"/>
          </p:cNvPicPr>
          <p:nvPr/>
        </p:nvPicPr>
        <p:blipFill>
          <a:blip r:embed="rId2">
            <a:lum bright="26000" contrast="25000"/>
          </a:blip>
          <a:srcRect/>
          <a:stretch>
            <a:fillRect/>
          </a:stretch>
        </p:blipFill>
        <p:spPr bwMode="auto">
          <a:xfrm>
            <a:off x="0" y="1399728"/>
            <a:ext cx="4143404" cy="545827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7890" name="Picture 2" descr="C:\Documents and Settings\OEM\Мои документы\ФОТО ПУ-6\Конкурс 36\Конкурс гр. 36 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7784" y="1928802"/>
            <a:ext cx="6346215" cy="462558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14324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0" cap="none" dirty="0" smtClean="0">
                <a:ln w="50800"/>
                <a:solidFill>
                  <a:srgbClr val="FF0000"/>
                </a:solidFill>
                <a:effectLst/>
                <a:latin typeface="+mn-lt"/>
              </a:rPr>
              <a:t>- Программирование в компьютерных системах,  техник - программист</a:t>
            </a:r>
            <a:br>
              <a:rPr lang="ru-RU" sz="2800" b="0" cap="none" dirty="0" smtClean="0">
                <a:ln w="50800"/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2800" b="0" cap="none" dirty="0" smtClean="0">
                <a:ln w="50800"/>
                <a:solidFill>
                  <a:srgbClr val="FF0000"/>
                </a:solidFill>
                <a:effectLst/>
                <a:latin typeface="+mn-lt"/>
              </a:rPr>
              <a:t>- мастер по обработке цифровой информации</a:t>
            </a:r>
            <a:endParaRPr lang="ru-RU" sz="2800" b="0" cap="none" dirty="0">
              <a:ln w="50800"/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26626" name="Picture 2" descr="C:\Documents and Settings\OEM\Мои документы\ФОТО ПУ-6\2008 фот\DSC0033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18000" contrast="19000"/>
          </a:blip>
          <a:srcRect/>
          <a:stretch>
            <a:fillRect/>
          </a:stretch>
        </p:blipFill>
        <p:spPr bwMode="auto">
          <a:xfrm>
            <a:off x="-500063" y="1890713"/>
            <a:ext cx="9644063" cy="496728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OEM\Мои документы\ФОТО ПУ-6\2008 фот\DSC0040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9144000" cy="500062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Подготовка к работе компьютера и периферийных устройств.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Ведение установленной документации.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Выполняет процесс обработки информации на ЭВМ.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Выполнение ввода – вывода информации с носителей данных, каналов связи. 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1614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- Работа в основных операционных системах, осуществление их загрузки и управления.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- Выполнение основных операций с файлами и каталогами</a:t>
            </a: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4" descr="C:\Documents and Settings\OEM\Мои документы\ФОТО ПУ-6\2008 фот\DSC00329.JPG"/>
          <p:cNvPicPr>
            <a:picLocks noChangeAspect="1" noChangeArrowheads="1"/>
          </p:cNvPicPr>
          <p:nvPr/>
        </p:nvPicPr>
        <p:blipFill>
          <a:blip r:embed="rId3" cstate="print"/>
          <a:srcRect b="12260"/>
          <a:stretch>
            <a:fillRect/>
          </a:stretch>
        </p:blipFill>
        <p:spPr bwMode="auto">
          <a:xfrm>
            <a:off x="0" y="1679077"/>
            <a:ext cx="9144000" cy="517892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мои документы\ФОТО ПУ-6\2008 фот\DSC00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8863"/>
            <a:ext cx="8643966" cy="555913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929718" cy="200024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cap="none" dirty="0" smtClean="0">
                <a:ln w="50800"/>
                <a:solidFill>
                  <a:srgbClr val="9A0000"/>
                </a:solidFill>
                <a:effectLst/>
              </a:rPr>
              <a:t>-</a:t>
            </a:r>
            <a:r>
              <a:rPr lang="ru-RU" sz="3200" cap="none" dirty="0" smtClean="0">
                <a:ln w="50800"/>
                <a:solidFill>
                  <a:srgbClr val="9A0000"/>
                </a:solidFill>
                <a:effectLst/>
                <a:latin typeface="+mn-lt"/>
              </a:rPr>
              <a:t>Техническое обслуживание и ремонт автомобильного транспорта, техник</a:t>
            </a:r>
            <a:br>
              <a:rPr lang="ru-RU" sz="3200" cap="none" dirty="0" smtClean="0">
                <a:ln w="50800"/>
                <a:solidFill>
                  <a:srgbClr val="9A0000"/>
                </a:solidFill>
                <a:effectLst/>
                <a:latin typeface="+mn-lt"/>
              </a:rPr>
            </a:br>
            <a:r>
              <a:rPr lang="ru-RU" sz="3200" cap="none" dirty="0" smtClean="0">
                <a:ln w="50800"/>
                <a:solidFill>
                  <a:srgbClr val="9A0000"/>
                </a:solidFill>
                <a:effectLst/>
                <a:latin typeface="+mn-lt"/>
              </a:rPr>
              <a:t>- Слесарь по ремонту автомобилей</a:t>
            </a:r>
            <a:r>
              <a:rPr lang="ru-RU" sz="4000" i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4000" i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sz="4000" i="1" cap="none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мои документы\ФОТО ПУ-6\2008 фот\DSC0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4" y="1428736"/>
            <a:ext cx="9124186" cy="54292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154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A0000"/>
                </a:solidFill>
              </a:rPr>
              <a:t>Осуществляют:</a:t>
            </a:r>
            <a:r>
              <a:rPr lang="ru-RU" sz="1600" b="1" dirty="0" smtClean="0">
                <a:solidFill>
                  <a:srgbClr val="9A00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9A0000"/>
                </a:solidFill>
              </a:rPr>
              <a:t>- Выполнение работ по техническому обслуживанию и ремонту автомобильных средств с соблюдением требований безопасности труда</a:t>
            </a:r>
          </a:p>
          <a:p>
            <a:r>
              <a:rPr lang="ru-RU" sz="2000" b="1" dirty="0" smtClean="0">
                <a:solidFill>
                  <a:srgbClr val="9A0000"/>
                </a:solidFill>
              </a:rPr>
              <a:t>- Выполнение работ по техническому обслуживанию и ремонту кузовов и кабин.</a:t>
            </a:r>
          </a:p>
          <a:p>
            <a:endParaRPr lang="ru-RU" b="1" dirty="0" smtClean="0">
              <a:solidFill>
                <a:srgbClr val="D52BC1"/>
              </a:solidFill>
            </a:endParaRPr>
          </a:p>
          <a:p>
            <a:endParaRPr lang="ru-RU" b="1" dirty="0">
              <a:solidFill>
                <a:srgbClr val="D52BC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8929718" cy="92869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9A0000"/>
                </a:solidFill>
              </a:rPr>
              <a:t>- Выполнение работ по техническому обслуживанию и ремонту двигателя, систем охлаждения и смазывания</a:t>
            </a:r>
            <a:endParaRPr lang="ru-RU" sz="2400" dirty="0">
              <a:solidFill>
                <a:srgbClr val="9A0000"/>
              </a:solidFill>
            </a:endParaRPr>
          </a:p>
        </p:txBody>
      </p:sp>
      <p:pic>
        <p:nvPicPr>
          <p:cNvPr id="6" name="Picture 2" descr="C:\мои документы\ФОТО ПУ-6\2008 фот\DSC00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9378224" cy="528674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мои документы\ФОТО ПУ-6\2008 фот\DSC00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40"/>
            <a:ext cx="9144000" cy="50006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8929718" cy="1785950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Мастер отделочных строительных работ. </a:t>
            </a:r>
            <a:br>
              <a:rPr lang="ru-RU" sz="3200" cap="none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</a:br>
            <a:r>
              <a:rPr lang="ru-RU" sz="3200" cap="none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Штукатур, облицовщик – плиточник.</a:t>
            </a:r>
            <a:r>
              <a:rPr lang="ru-RU" sz="3200" cap="none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cap="none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cap="none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мои документы\ФОТО ПУ-6\2008 фот\DSC00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3529"/>
            <a:ext cx="9072626" cy="511447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8715404" cy="171451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9900"/>
                </a:solidFill>
              </a:rPr>
              <a:t>-  Подготавливает к работе инструменты и приспособления, средства механизации. </a:t>
            </a:r>
          </a:p>
          <a:p>
            <a:pPr algn="l"/>
            <a:r>
              <a:rPr lang="ru-RU" sz="2400" b="1" dirty="0" smtClean="0">
                <a:solidFill>
                  <a:srgbClr val="009900"/>
                </a:solidFill>
              </a:rPr>
              <a:t>-  Читает строительные чертежи, определяет по ним виды отделки поверхностей в отдельных помещениях.</a:t>
            </a:r>
            <a:endParaRPr lang="ru-RU" sz="24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мои документы\ФОТО ПУ-6\Изображение 001.jpg"/>
          <p:cNvPicPr>
            <a:picLocks noChangeAspect="1" noChangeArrowheads="1"/>
          </p:cNvPicPr>
          <p:nvPr/>
        </p:nvPicPr>
        <p:blipFill>
          <a:blip r:embed="rId2">
            <a:lum bright="30000" contrast="40000"/>
          </a:blip>
          <a:srcRect/>
          <a:stretch>
            <a:fillRect/>
          </a:stretch>
        </p:blipFill>
        <p:spPr bwMode="auto">
          <a:xfrm>
            <a:off x="0" y="2071678"/>
            <a:ext cx="8929718" cy="478632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235745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9900"/>
                </a:solidFill>
              </a:rPr>
              <a:t>- Выполняет  простой и средней сложности штукатурные, </a:t>
            </a:r>
            <a:r>
              <a:rPr lang="ru-RU" sz="2000" b="1" dirty="0" err="1" smtClean="0">
                <a:solidFill>
                  <a:srgbClr val="009900"/>
                </a:solidFill>
              </a:rPr>
              <a:t>облицовочно</a:t>
            </a:r>
            <a:r>
              <a:rPr lang="ru-RU" sz="2000" b="1" dirty="0" smtClean="0">
                <a:solidFill>
                  <a:srgbClr val="009900"/>
                </a:solidFill>
              </a:rPr>
              <a:t> – плиточные и малярные работы. </a:t>
            </a:r>
          </a:p>
          <a:p>
            <a:pPr algn="l"/>
            <a:r>
              <a:rPr lang="ru-RU" sz="2000" b="1" dirty="0" smtClean="0">
                <a:solidFill>
                  <a:srgbClr val="009900"/>
                </a:solidFill>
              </a:rPr>
              <a:t>- Выполняет  работы по подготовке различных поверхностей  под отделку. </a:t>
            </a:r>
          </a:p>
          <a:p>
            <a:pPr algn="l"/>
            <a:r>
              <a:rPr lang="ru-RU" sz="2000" b="1" dirty="0" smtClean="0">
                <a:solidFill>
                  <a:srgbClr val="009900"/>
                </a:solidFill>
              </a:rPr>
              <a:t>- Выполняет основные технологические операции  по нанесению вручную  и с применением средств механизации различных отделочных составов на поверхности. </a:t>
            </a:r>
            <a:endParaRPr lang="ru-RU" sz="20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00115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Приглашает получить образование  на базе 9 и 11 классов                                                     (на бюджетной основе)  по следующим специальностям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Mangal" pitchFamily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 Техническое обслуживание и ремонт автомобильного транспорта,  техник.  (СПО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)                                  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Автослесарь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  по ремонту автомобилей  (НПО)                                                                                                                                          -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Mangal" pitchFamily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Программирование в компьютерных системах, техник—программист  (СПО)              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Мастер по обработке  цифровой информации  (НПО)                                               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Mangal" pitchFamily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Сварочное  производство,    техник.    (СПО)                                                                            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Электрогазосварщик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   (НПО)                                                                                            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6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Mangal" pitchFamily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Технология продукции общественного питания, техник-технолог  (СПО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)                                                                                   Повар, кондитер (НПО)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Мастер отделочных строительных работ.                                                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Штукатур, плиточник-облицовщик  (НПО)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OEM\Мои документы\ФОТО ПУ-6\2008 фот\DSC00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428604"/>
            <a:ext cx="6193280" cy="321471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3" descr="C:\Documents and Settings\OEM\Мои документы\ФОТО ПУ-6\2008 фот\DSC00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86124"/>
            <a:ext cx="5357818" cy="318122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7105" name="Picture 1" descr="C:\Documents and Settings\Admin\документы\Новая папка (2)\SAM_17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3571876"/>
            <a:ext cx="4380309" cy="32861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3" descr="C:\Documents and Settings\OEM\Мои документы\ФОТО ПУ-6\школы2\P115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82095" y="0"/>
            <a:ext cx="4361905" cy="322382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92958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6000768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Проезд автобусом: № 2; 6; 8; 9; 10; 11; 22;</a:t>
            </a:r>
            <a:endParaRPr lang="ru-RU" dirty="0" smtClean="0"/>
          </a:p>
          <a:p>
            <a:r>
              <a:rPr lang="ru-RU" b="1" dirty="0" smtClean="0"/>
              <a:t>                Маршрутное такси: № 2; 6; 8; 10; 11; 13; 21;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rot="1519055">
            <a:off x="6890603" y="2340434"/>
            <a:ext cx="1007913" cy="3787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ТТТ</a:t>
            </a:r>
            <a:endParaRPr lang="ru-RU" b="1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929718" cy="2000240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</a:t>
            </a:r>
            <a:r>
              <a:rPr lang="ru-RU" sz="320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Технология</a:t>
            </a:r>
            <a:br>
              <a:rPr lang="ru-RU" sz="320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320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продукции общественного питания, Техник-технолог</a:t>
            </a:r>
            <a:br>
              <a:rPr lang="ru-RU" sz="320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320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- Повар,  кондитер</a:t>
            </a:r>
            <a:endParaRPr lang="ru-RU" sz="3200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Picture 7" descr="Изображение 00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26000" contrast="24000"/>
          </a:blip>
          <a:stretch>
            <a:fillRect/>
          </a:stretch>
        </p:blipFill>
        <p:spPr>
          <a:xfrm>
            <a:off x="0" y="1355725"/>
            <a:ext cx="9144000" cy="5502275"/>
          </a:xfrm>
          <a:effectLst>
            <a:softEdge rad="6350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10001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 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8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Выполняет  контроль  за  пополнением  кулинарных  кондитерских  изделий,         ---- обслуживание  покупателей </a:t>
            </a:r>
            <a:br>
              <a:rPr lang="ru-RU" sz="18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осуществляет  технологический  процесс  приготовления  блюд  и  кулинарных   изделий  высокого  качества  на  предприятиях общественного питания                </a:t>
            </a:r>
            <a:br>
              <a:rPr lang="ru-RU" sz="18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sz="1800" dirty="0"/>
          </a:p>
        </p:txBody>
      </p:sp>
      <p:pic>
        <p:nvPicPr>
          <p:cNvPr id="5" name="Picture 6" descr="Изображение 00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26000" contrast="28000"/>
          </a:blip>
          <a:srcRect l="2548" t="4082"/>
          <a:stretch>
            <a:fillRect/>
          </a:stretch>
        </p:blipFill>
        <p:spPr>
          <a:xfrm>
            <a:off x="0" y="2286000"/>
            <a:ext cx="7091363" cy="4357688"/>
          </a:xfrm>
          <a:effectLst>
            <a:softEdge rad="635000"/>
          </a:effectLst>
        </p:spPr>
      </p:pic>
      <p:pic>
        <p:nvPicPr>
          <p:cNvPr id="2050" name="Picture 2" descr="C:\Documents and Settings\OEM\Мои документы\ФОТО ПУ-6\2008 фот\DSC00363.JPG"/>
          <p:cNvPicPr>
            <a:picLocks noChangeAspect="1" noChangeArrowheads="1"/>
          </p:cNvPicPr>
          <p:nvPr/>
        </p:nvPicPr>
        <p:blipFill>
          <a:blip r:embed="rId3" cstate="print"/>
          <a:srcRect t="2404" r="14066"/>
          <a:stretch>
            <a:fillRect/>
          </a:stretch>
        </p:blipFill>
        <p:spPr bwMode="auto">
          <a:xfrm>
            <a:off x="4500561" y="3000372"/>
            <a:ext cx="5572133" cy="385762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2214577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Повар – кондитер -</a:t>
            </a:r>
            <a:r>
              <a:rPr lang="ru-RU" sz="16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/>
            </a:r>
            <a:br>
              <a:rPr lang="ru-RU" sz="16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16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осуществляет  приготовление  блюд и  кулинарных  изделий ,  мучных  кондитерских  изделий   высокого  качества . </a:t>
            </a: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+mn-lt"/>
              </a:rPr>
            </a:br>
            <a:r>
              <a:rPr lang="ru-RU" sz="16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Повар -</a:t>
            </a:r>
            <a:br>
              <a:rPr lang="ru-RU" sz="16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1600" b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- осуществляет  процесс  механической  кулинарной обработки  овощей,  рыбы,  мяса, птицы, субпродуктов</a:t>
            </a:r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.</a:t>
            </a:r>
            <a:b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endParaRPr lang="ru-RU" sz="1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6" name="Picture 4" descr="Изображение 0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25000" contrast="21000"/>
          </a:blip>
          <a:srcRect l="5609" r="8862"/>
          <a:stretch>
            <a:fillRect/>
          </a:stretch>
        </p:blipFill>
        <p:spPr bwMode="auto">
          <a:xfrm>
            <a:off x="0" y="1285875"/>
            <a:ext cx="5857875" cy="484028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8" descr="Изображение 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31000" contrast="6000"/>
          </a:blip>
          <a:srcRect l="19077" t="4105" r="10576"/>
          <a:stretch>
            <a:fillRect/>
          </a:stretch>
        </p:blipFill>
        <p:spPr>
          <a:xfrm>
            <a:off x="4143375" y="2643188"/>
            <a:ext cx="5000625" cy="3983037"/>
          </a:xfrm>
          <a:effectLst>
            <a:softEdge rad="6350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29684" cy="2428892"/>
          </a:xfrm>
        </p:spPr>
        <p:txBody>
          <a:bodyPr>
            <a:normAutofit/>
          </a:bodyPr>
          <a:lstStyle/>
          <a:p>
            <a:pPr algn="ctr"/>
            <a:r>
              <a:rPr lang="ru-RU" sz="400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- Сварочное производство,  техник</a:t>
            </a:r>
            <a:br>
              <a:rPr lang="ru-RU" sz="400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</a:br>
            <a:r>
              <a:rPr lang="ru-RU" sz="320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/>
            </a:r>
            <a:br>
              <a:rPr lang="ru-RU" sz="320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</a:br>
            <a:r>
              <a:rPr lang="ru-RU" sz="320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- </a:t>
            </a:r>
            <a:r>
              <a:rPr lang="ru-RU" sz="4000" cap="none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Электрогазосварщик</a:t>
            </a:r>
            <a:endParaRPr lang="ru-RU" sz="4000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819" name="Picture 3" descr="C:\Documents and Settings\OEM\Мои документы\ФОТО ПУ-6\Конкурс 36\Конкурс гр. 36 0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14500"/>
            <a:ext cx="4572000" cy="31305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4821" name="Picture 5" descr="C:\Documents and Settings\OEM\Мои документы\ФОТО ПУ-6\Конкурс 36\Конкурс гр. 36 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286100"/>
            <a:ext cx="5612992" cy="35719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OEM\Мои документы\ФОТО ПУ-6\Изображение 016.jpg"/>
          <p:cNvPicPr>
            <a:picLocks noChangeAspect="1" noChangeArrowheads="1"/>
          </p:cNvPicPr>
          <p:nvPr/>
        </p:nvPicPr>
        <p:blipFill>
          <a:blip r:embed="rId2">
            <a:lum bright="23000" contrast="23000"/>
          </a:blip>
          <a:srcRect/>
          <a:stretch>
            <a:fillRect/>
          </a:stretch>
        </p:blipFill>
        <p:spPr bwMode="auto">
          <a:xfrm>
            <a:off x="285720" y="1785926"/>
            <a:ext cx="8572560" cy="507207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Электрогазосварщик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7"/>
            <a:ext cx="9001156" cy="17859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Подготавливает металл к сварке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Выполняет сборку изделий под сварку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сборочно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сварочных приспособлениях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Производит сварку простых деталей, цветных металлов и сплавов во всех положениях сварного шва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1928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   - 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Выполняет наплавку дефектов деталей машин, механизмов, конструкций и отливок под механическую обработку и пробное давление</a:t>
            </a:r>
            <a:endParaRPr lang="ru-RU" sz="2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27650" name="Picture 2" descr="C:\Documents and Settings\OEM\Мои документы\ФОТО ПУ-6\2008 фот\DSC0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357430"/>
            <a:ext cx="5715008" cy="398541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2" descr="C:\Documents and Settings\OEM\Рабочий стол\ФОТО ПУ-6\2008 фот\DSC00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2214554"/>
            <a:ext cx="5777883" cy="409377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000132"/>
          </a:xfrm>
        </p:spPr>
        <p:txBody>
          <a:bodyPr>
            <a:noAutofit/>
          </a:bodyPr>
          <a:lstStyle/>
          <a:p>
            <a:pPr algn="l"/>
            <a: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Выполняет резку металла   </a:t>
            </a:r>
            <a:b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Читает чертежи изделий</a:t>
            </a:r>
            <a:b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Documents and Settings\OEM\Рабочий стол\ФОТО ПУ-6\Изображение 01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23000" contrast="28000"/>
          </a:blip>
          <a:stretch>
            <a:fillRect/>
          </a:stretch>
        </p:blipFill>
        <p:spPr bwMode="auto">
          <a:xfrm>
            <a:off x="0" y="1906588"/>
            <a:ext cx="3786188" cy="495141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5842" name="Picture 2" descr="C:\Documents and Settings\OEM\Мои документы\ФОТО ПУ-6\Конкурс 36\Конкурс гр. 36 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563084"/>
            <a:ext cx="4929222" cy="507633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Другая 9">
      <a:dk1>
        <a:srgbClr val="CBCBFF"/>
      </a:dk1>
      <a:lt1>
        <a:srgbClr val="C500C7"/>
      </a:lt1>
      <a:dk2>
        <a:srgbClr val="FBD5B5"/>
      </a:dk2>
      <a:lt2>
        <a:srgbClr val="FDEADA"/>
      </a:lt2>
      <a:accent1>
        <a:srgbClr val="CCC1D9"/>
      </a:accent1>
      <a:accent2>
        <a:srgbClr val="5F006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163</TotalTime>
  <Words>304</Words>
  <Application>Microsoft Office PowerPoint</Application>
  <PresentationFormat>Экран (4:3)</PresentationFormat>
  <Paragraphs>47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            Троицкий технологический  техникум</vt:lpstr>
      <vt:lpstr>Слайд 2</vt:lpstr>
      <vt:lpstr>-  Технология  продукции общественного питания, Техник-технолог - Повар,  кондитер</vt:lpstr>
      <vt:lpstr>Технолог  - Выполняет  контроль  за  пополнением  кулинарных  кондитерских  изделий,         ---- обслуживание  покупателей  - осуществляет  технологический  процесс  приготовления  блюд  и  кулинарных   изделий  высокого  качества  на  предприятиях общественного питания                    </vt:lpstr>
      <vt:lpstr>Повар – кондитер - осуществляет  приготовление  блюд и  кулинарных  изделий ,  мучных  кондитерских  изделий   высокого  качества .  Повар - - осуществляет  процесс  механической  кулинарной обработки  овощей,  рыбы,  мяса, птицы, субпродуктов. </vt:lpstr>
      <vt:lpstr>- Сварочное производство,  техник  - Электрогазосварщик</vt:lpstr>
      <vt:lpstr>Электрогазосварщик</vt:lpstr>
      <vt:lpstr>Слайд 8</vt:lpstr>
      <vt:lpstr>- Выполняет резку металла    - Читает чертежи изделий </vt:lpstr>
      <vt:lpstr>- Зачищает швы после сварки,  - Выявляет дефекты сварочных швов и устраняет их </vt:lpstr>
      <vt:lpstr>- Программирование в компьютерных системах,  техник - программист - мастер по обработке цифровой информации</vt:lpstr>
      <vt:lpstr>Слайд 12</vt:lpstr>
      <vt:lpstr>Слайд 13</vt:lpstr>
      <vt:lpstr>-Техническое обслуживание и ремонт автомобильного транспорта, техник - Слесарь по ремонту автомобилей </vt:lpstr>
      <vt:lpstr>Слайд 15</vt:lpstr>
      <vt:lpstr>Слайд 16</vt:lpstr>
      <vt:lpstr>Мастер отделочных строительных работ.  Штукатур, облицовщик – плиточник. 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2012-03-06T06:35:22Z</dcterms:created>
  <dcterms:modified xsi:type="dcterms:W3CDTF">2013-10-24T02:38:25Z</dcterms:modified>
</cp:coreProperties>
</file>