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8" r:id="rId4"/>
    <p:sldId id="286" r:id="rId5"/>
    <p:sldId id="287" r:id="rId6"/>
    <p:sldId id="268" r:id="rId7"/>
    <p:sldId id="266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52994-B055-429E-B17D-B542A6783F9F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49556-A3DA-4926-8012-AC8433D489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32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A4-BFAC-4AA7-9C02-BC5F52DD9B5A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9211-D3CC-4583-AED4-BE7E98141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34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2;&#1072;&#1085;%20&#1056;&#1048;&#1055;%20&#1089;&#1074;&#1080;&#1076;&#1077;&#1090;&#1077;&#1083;&#1100;&#1089;&#1090;&#1074;&#1086;.pdf" TargetMode="External"/><Relationship Id="rId2" Type="http://schemas.openxmlformats.org/officeDocument/2006/relationships/hyperlink" Target="&#1055;&#1088;&#1080;&#1082;&#1072;&#1079;%20&#1056;&#1048;&#1055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9;&#1082;&#1072;&#1085;%20&#1056;&#1048;&#1055;%20&#1090;&#1080;&#1090;&#1091;&#1083;.&#1083;&#1080;&#1089;&#1090;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6;&#1083;&#1086;&#1078;&#1077;&#1085;&#1080;&#1077;%20&#1086;%20%20&#1087;&#1088;&#1086;&#1077;&#1082;&#1090;&#1085;&#1086;&#1084;%20&#1086;&#1092;&#1080;&#1089;&#1077;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Практический семинар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Тема: ««Внедрение персонализированной системы воспитания в ГБПОУ «ТТТ»»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ГБПОУ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</a:p>
        </p:txBody>
      </p:sp>
      <p:pic>
        <p:nvPicPr>
          <p:cNvPr id="5" name="Рисунок 4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7554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141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ГБПОУ «Троицкий технологический техникум»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Тема: Проектный </a:t>
            </a:r>
            <a:r>
              <a:rPr lang="ru-RU" dirty="0"/>
              <a:t>офис, как фактор реализации персонализированной системы воспитания в ГБПОУ «ТТТ»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	Зам </a:t>
            </a:r>
            <a:r>
              <a:rPr lang="ru-RU" dirty="0"/>
              <a:t>директора по УМР</a:t>
            </a:r>
            <a:r>
              <a:rPr lang="ru-RU" dirty="0" smtClean="0"/>
              <a:t>: </a:t>
            </a:r>
            <a:r>
              <a:rPr lang="ru-RU" dirty="0" err="1" smtClean="0"/>
              <a:t>Павлищук</a:t>
            </a:r>
            <a:r>
              <a:rPr lang="ru-RU" dirty="0" smtClean="0"/>
              <a:t> </a:t>
            </a:r>
            <a:r>
              <a:rPr lang="ru-RU" dirty="0"/>
              <a:t>Г.А.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4" y="508200"/>
            <a:ext cx="1465580" cy="513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799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Приказ РИП.</a:t>
            </a:r>
            <a:r>
              <a:rPr lang="en-US" dirty="0" err="1" smtClean="0">
                <a:hlinkClick r:id="rId2" action="ppaction://hlinkfile"/>
              </a:rPr>
              <a:t>pdf</a:t>
            </a:r>
            <a:r>
              <a:rPr lang="ru-RU" dirty="0" smtClean="0"/>
              <a:t>   </a:t>
            </a:r>
          </a:p>
          <a:p>
            <a:r>
              <a:rPr lang="ru-RU" dirty="0" smtClean="0">
                <a:hlinkClick r:id="rId3" action="ppaction://hlinkfile"/>
              </a:rPr>
              <a:t>скан РИП свидетельство.</a:t>
            </a:r>
            <a:r>
              <a:rPr lang="en-US" dirty="0" err="1" smtClean="0">
                <a:hlinkClick r:id="rId3" action="ppaction://hlinkfile"/>
              </a:rPr>
              <a:t>pdf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 action="ppaction://hlinkfile"/>
              </a:rPr>
              <a:t>скан РИП </a:t>
            </a:r>
            <a:r>
              <a:rPr lang="ru-RU" dirty="0" err="1" smtClean="0">
                <a:hlinkClick r:id="rId4" action="ppaction://hlinkfile"/>
              </a:rPr>
              <a:t>титул.лист</a:t>
            </a:r>
            <a:r>
              <a:rPr lang="ru-RU" dirty="0" smtClean="0">
                <a:hlinkClick r:id="rId4" action="ppaction://hlinkfile"/>
              </a:rPr>
              <a:t>.</a:t>
            </a:r>
            <a:r>
              <a:rPr lang="en-US" dirty="0" err="1" smtClean="0">
                <a:hlinkClick r:id="rId4" action="ppaction://hlinkfile"/>
              </a:rPr>
              <a:t>pdf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35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Проект приказа «О создании проектного офиса по реализации  инновационного проекта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целях исполнения Приказа Министерства образования и науки Челябинской области  от 19 ноября 2021 года №01/2984 «О  региональных инновационных  площадках  на территории Челябинской области», на основании предложения Совета по вопросам формирования и функционирования региональных  инновационных  площадок, протокол №17 Совета от 16 ноября 2021 года.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05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1.Создать проектный офис по реализации инновационного  проекта </a:t>
            </a:r>
          </a:p>
          <a:p>
            <a:r>
              <a:rPr lang="ru-RU" dirty="0" smtClean="0"/>
              <a:t>2.Утвердить</a:t>
            </a:r>
            <a:r>
              <a:rPr lang="ru-RU" dirty="0"/>
              <a:t>:</a:t>
            </a:r>
          </a:p>
          <a:p>
            <a:r>
              <a:rPr lang="ru-RU" dirty="0"/>
              <a:t>2.1 положение о проектном офисе по реализации инновационного проекта (приложение 1)</a:t>
            </a:r>
          </a:p>
          <a:p>
            <a:r>
              <a:rPr lang="ru-RU" dirty="0"/>
              <a:t>2.2 состав проектного офиса  (приложение 2)</a:t>
            </a:r>
          </a:p>
          <a:p>
            <a:r>
              <a:rPr lang="ru-RU" dirty="0"/>
              <a:t>2.3 план работы проектного офиса (приложение 3)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58" y="660600"/>
            <a:ext cx="1465580" cy="513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99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465580" cy="4552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11" y="404664"/>
            <a:ext cx="8229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4" action="ppaction://hlinkfile"/>
              </a:rPr>
              <a:t>Положение о  проектном офисе.</a:t>
            </a:r>
            <a:r>
              <a:rPr lang="en-US" dirty="0" err="1" smtClean="0">
                <a:hlinkClick r:id="rId4" action="ppaction://hlinkfile"/>
              </a:rPr>
              <a:t>docx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58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          ГБПОУ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Состав проектного офиса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1.Руководитель проектного офиса - О.В. </a:t>
            </a:r>
            <a:r>
              <a:rPr lang="ru-RU" dirty="0" err="1"/>
              <a:t>Рогель</a:t>
            </a:r>
            <a:r>
              <a:rPr lang="ru-RU" dirty="0"/>
              <a:t>  директор ГБПОУ «ТТТ»</a:t>
            </a:r>
          </a:p>
          <a:p>
            <a:pPr marL="0" indent="0">
              <a:buNone/>
            </a:pPr>
            <a:r>
              <a:rPr lang="ru-RU" dirty="0"/>
              <a:t> 2.Координатор проектного  офиса -  Г.А. </a:t>
            </a:r>
            <a:r>
              <a:rPr lang="ru-RU" dirty="0" err="1"/>
              <a:t>Павлищук</a:t>
            </a:r>
            <a:r>
              <a:rPr lang="ru-RU" dirty="0"/>
              <a:t>  зам. директор по УМР</a:t>
            </a:r>
          </a:p>
          <a:p>
            <a:pPr marL="0" indent="0">
              <a:buNone/>
            </a:pPr>
            <a:r>
              <a:rPr lang="ru-RU" dirty="0"/>
              <a:t> 3.Координатор портфеля  проектов – Г.Л. Кузнецова  социальный педагог</a:t>
            </a:r>
          </a:p>
          <a:p>
            <a:pPr marL="0" indent="0">
              <a:buNone/>
            </a:pPr>
            <a:r>
              <a:rPr lang="ru-RU" dirty="0" smtClean="0"/>
              <a:t>5.Куратор  </a:t>
            </a:r>
            <a:r>
              <a:rPr lang="ru-RU" dirty="0"/>
              <a:t>проекта «Я – профессионал» -Ю.Н. Оноприенко  зам. директора по УПР  </a:t>
            </a:r>
          </a:p>
          <a:p>
            <a:pPr marL="0" indent="0">
              <a:buNone/>
            </a:pPr>
            <a:r>
              <a:rPr lang="ru-RU" dirty="0" smtClean="0"/>
              <a:t>6.Куратор </a:t>
            </a:r>
            <a:r>
              <a:rPr lang="ru-RU" dirty="0"/>
              <a:t>проекта «Я – патриот» - Е.В. </a:t>
            </a:r>
            <a:r>
              <a:rPr lang="ru-RU" dirty="0" err="1"/>
              <a:t>Козлякова</a:t>
            </a:r>
            <a:r>
              <a:rPr lang="ru-RU" dirty="0"/>
              <a:t>  руководитель ОСП  </a:t>
            </a:r>
          </a:p>
          <a:p>
            <a:pPr marL="0" indent="0">
              <a:buNone/>
            </a:pPr>
            <a:r>
              <a:rPr lang="ru-RU" dirty="0" smtClean="0"/>
              <a:t>7.Куратор  </a:t>
            </a:r>
            <a:r>
              <a:rPr lang="ru-RU" dirty="0"/>
              <a:t>проекта «Зелёный патруль»  - О.В. </a:t>
            </a:r>
            <a:r>
              <a:rPr lang="ru-RU" dirty="0" err="1"/>
              <a:t>Сабирова</a:t>
            </a:r>
            <a:r>
              <a:rPr lang="ru-RU" dirty="0"/>
              <a:t>  руководитель  ЦМК  общеобразовательного цикла </a:t>
            </a:r>
          </a:p>
          <a:p>
            <a:pPr marL="0" indent="0">
              <a:buNone/>
            </a:pPr>
            <a:r>
              <a:rPr lang="ru-RU" dirty="0" smtClean="0"/>
              <a:t>8.Куратор </a:t>
            </a:r>
            <a:r>
              <a:rPr lang="ru-RU" dirty="0"/>
              <a:t>«Творческий звездопад» - В.А. Щукин  педагог-организатор </a:t>
            </a:r>
          </a:p>
          <a:p>
            <a:pPr marL="0" indent="0">
              <a:buNone/>
            </a:pPr>
            <a:r>
              <a:rPr lang="ru-RU" dirty="0" smtClean="0"/>
              <a:t>9.Куратор  </a:t>
            </a:r>
            <a:r>
              <a:rPr lang="ru-RU" dirty="0"/>
              <a:t>проекта «Я – спортсмен» -  О.В. </a:t>
            </a:r>
            <a:r>
              <a:rPr lang="ru-RU" dirty="0" err="1"/>
              <a:t>Коновцев</a:t>
            </a:r>
            <a:r>
              <a:rPr lang="ru-RU" dirty="0"/>
              <a:t>  руководитель физвоспитания</a:t>
            </a:r>
          </a:p>
          <a:p>
            <a:pPr marL="0" indent="0">
              <a:buNone/>
            </a:pPr>
            <a:r>
              <a:rPr lang="ru-RU" dirty="0" smtClean="0"/>
              <a:t>10.Куратор </a:t>
            </a:r>
            <a:r>
              <a:rPr lang="ru-RU" dirty="0"/>
              <a:t>проекта «Я – бизнесмен»  -</a:t>
            </a:r>
            <a:r>
              <a:rPr lang="ru-RU" dirty="0" err="1"/>
              <a:t>Д.М.Макаров</a:t>
            </a:r>
            <a:r>
              <a:rPr lang="ru-RU" dirty="0"/>
              <a:t>  преподаватель</a:t>
            </a:r>
          </a:p>
          <a:p>
            <a:pPr marL="0" indent="0">
              <a:buNone/>
            </a:pPr>
            <a:r>
              <a:rPr lang="ru-RU" dirty="0"/>
              <a:t>10.Куратор «Я – лидер» – Г.Л. Кузнецова  социальный педагог</a:t>
            </a:r>
          </a:p>
          <a:p>
            <a:pPr marL="0" indent="0">
              <a:buNone/>
            </a:pPr>
            <a:r>
              <a:rPr lang="ru-RU" dirty="0"/>
              <a:t>11.Куратор мобильного  приложения «Территория твоего таланта» – Г.Л. Кузнецова  социальный педагог</a:t>
            </a:r>
          </a:p>
          <a:p>
            <a:pPr marL="0" indent="0">
              <a:buNone/>
            </a:pPr>
            <a:r>
              <a:rPr lang="ru-RU" dirty="0"/>
              <a:t>12.Куратор  портфолио «Траектория успеха» - А.Н. Калинина руководитель  ЦМК  кураторов групп  </a:t>
            </a:r>
          </a:p>
          <a:p>
            <a:pPr marL="0" indent="0">
              <a:buNone/>
            </a:pPr>
            <a:r>
              <a:rPr lang="ru-RU" dirty="0"/>
              <a:t>13.Аналитик- Л.Г. </a:t>
            </a:r>
            <a:r>
              <a:rPr lang="ru-RU" dirty="0" err="1"/>
              <a:t>Гуськова</a:t>
            </a:r>
            <a:r>
              <a:rPr lang="ru-RU" dirty="0"/>
              <a:t>  психолог</a:t>
            </a:r>
          </a:p>
          <a:p>
            <a:pPr marL="0" indent="0">
              <a:buNone/>
            </a:pPr>
            <a:r>
              <a:rPr lang="ru-RU" dirty="0"/>
              <a:t>14.IT-специалист- </a:t>
            </a:r>
            <a:r>
              <a:rPr lang="ru-RU" dirty="0" err="1"/>
              <a:t>В.С.Гец</a:t>
            </a:r>
            <a:r>
              <a:rPr lang="ru-RU" dirty="0"/>
              <a:t>. инженер программист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311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ГБПОУ  Троицкий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технологический техникум» </a:t>
            </a:r>
            <a:r>
              <a:rPr lang="ru-RU" sz="2400" dirty="0" smtClean="0">
                <a:solidFill>
                  <a:schemeClr val="bg1"/>
                </a:solidFill>
              </a:rPr>
              <a:t>проекта </a:t>
            </a:r>
            <a:r>
              <a:rPr lang="ru-RU" sz="2400" dirty="0">
                <a:solidFill>
                  <a:schemeClr val="bg1"/>
                </a:solidFill>
              </a:rPr>
              <a:t>предполагает: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b="1" dirty="0" smtClean="0"/>
              <a:t>Основные направления работы Проектного офиса </a:t>
            </a:r>
            <a:r>
              <a:rPr lang="en-US" sz="11200" b="1" dirty="0" smtClean="0"/>
              <a:t>I </a:t>
            </a:r>
            <a:r>
              <a:rPr lang="ru-RU" sz="11200" b="1" dirty="0" smtClean="0"/>
              <a:t>этап.</a:t>
            </a:r>
          </a:p>
          <a:p>
            <a:pPr lvl="0"/>
            <a:r>
              <a:rPr lang="ru-RU" sz="6200" dirty="0"/>
              <a:t>Определение состава участников инновационного проекта, формирование Проектного офиса и творческих групп.</a:t>
            </a:r>
          </a:p>
          <a:p>
            <a:pPr lvl="0"/>
            <a:r>
              <a:rPr lang="ru-RU" sz="6200" dirty="0"/>
              <a:t>Изучение существующих в современной практике теоретических и практико-методических образцов персонализированной системы воспитания. </a:t>
            </a:r>
          </a:p>
          <a:p>
            <a:pPr lvl="0"/>
            <a:r>
              <a:rPr lang="ru-RU" sz="6200" dirty="0"/>
              <a:t>Разработка нормативно-правовых документов, регламентирующих реализацию инновационного проекта (приказов, положений, правил, функционалов).</a:t>
            </a:r>
          </a:p>
          <a:p>
            <a:pPr lvl="0"/>
            <a:r>
              <a:rPr lang="ru-RU" sz="6200" dirty="0"/>
              <a:t>Формирование студенческих коллективов, субъектов инновационного проекта.</a:t>
            </a:r>
          </a:p>
          <a:p>
            <a:pPr lvl="0"/>
            <a:r>
              <a:rPr lang="ru-RU" sz="6200" dirty="0"/>
              <a:t>Выявление и создание условий для функционирования персонализированной системы воспитания студентов.</a:t>
            </a:r>
          </a:p>
          <a:p>
            <a:pPr lvl="0"/>
            <a:r>
              <a:rPr lang="ru-RU" sz="6200" dirty="0"/>
              <a:t>Разработка инструментария измерения и оценки результатов инновационного проекта.</a:t>
            </a:r>
          </a:p>
          <a:p>
            <a:pPr lvl="0"/>
            <a:r>
              <a:rPr lang="ru-RU" sz="6200" dirty="0"/>
              <a:t>Обучение педагогических работников, участников проекта, по направлению деятельности.</a:t>
            </a:r>
          </a:p>
          <a:p>
            <a:pPr lvl="0"/>
            <a:r>
              <a:rPr lang="ru-RU" sz="6200" dirty="0"/>
              <a:t>Проведение входной диагностики актуального уровня личностных качеств студентов техникума и описание результатов.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" y="651605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277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436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ГБПОУ «Троицкий технологический техникум» </vt:lpstr>
      <vt:lpstr>Слайд 3</vt:lpstr>
      <vt:lpstr>Проект приказа «О создании проектного офиса по реализации  инновационного проекта</vt:lpstr>
      <vt:lpstr>Слайд 5</vt:lpstr>
      <vt:lpstr>Слайд 6</vt:lpstr>
      <vt:lpstr>           ГБПОУ «Троицкий технологический техникум» </vt:lpstr>
      <vt:lpstr>                           ГБПОУ  Троицкий технологический техникум» проекта предполагает: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нина николаевна</cp:lastModifiedBy>
  <cp:revision>71</cp:revision>
  <dcterms:created xsi:type="dcterms:W3CDTF">2021-09-26T05:03:21Z</dcterms:created>
  <dcterms:modified xsi:type="dcterms:W3CDTF">2022-02-03T08:38:23Z</dcterms:modified>
</cp:coreProperties>
</file>