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98" r:id="rId2"/>
    <p:sldId id="327" r:id="rId3"/>
    <p:sldId id="304" r:id="rId4"/>
    <p:sldId id="313" r:id="rId5"/>
    <p:sldId id="315" r:id="rId6"/>
    <p:sldId id="311" r:id="rId7"/>
    <p:sldId id="317" r:id="rId8"/>
    <p:sldId id="319" r:id="rId9"/>
    <p:sldId id="328" r:id="rId10"/>
    <p:sldId id="329" r:id="rId11"/>
    <p:sldId id="322" r:id="rId12"/>
    <p:sldId id="331" r:id="rId13"/>
    <p:sldId id="324" r:id="rId14"/>
    <p:sldId id="325" r:id="rId15"/>
    <p:sldId id="326" r:id="rId16"/>
    <p:sldId id="303" r:id="rId17"/>
    <p:sldId id="33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58" autoAdjust="0"/>
    <p:restoredTop sz="94660"/>
  </p:normalViewPr>
  <p:slideViewPr>
    <p:cSldViewPr snapToGrid="0">
      <p:cViewPr>
        <p:scale>
          <a:sx n="73" d="100"/>
          <a:sy n="73" d="100"/>
        </p:scale>
        <p:origin x="-1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в коллективе 70 педагогов</a:t>
            </a:r>
          </a:p>
          <a:p>
            <a:pPr>
              <a:defRPr/>
            </a:pPr>
            <a:r>
              <a:rPr lang="ru-RU" dirty="0" smtClean="0"/>
              <a:t>Приняло участие 59 человек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plosion val="27"/>
          </c:dPt>
          <c:cat>
            <c:numRef>
              <c:f>Лист1!$A$2:$A$5</c:f>
              <c:numCache>
                <c:formatCode>0.00%</c:formatCode>
                <c:ptCount val="4"/>
                <c:pt idx="0">
                  <c:v>0.86599999999999999</c:v>
                </c:pt>
                <c:pt idx="1">
                  <c:v>0.13400000000000001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2351959232760894"/>
          <c:y val="0.41587670782209935"/>
          <c:w val="0.2373552869059557"/>
          <c:h val="0.1844062793775537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A347E-D149-4D1D-B90B-B4002D1F129A}" type="doc">
      <dgm:prSet loTypeId="urn:microsoft.com/office/officeart/2005/8/layout/hList6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D430798-3B9D-42ED-8711-FC440F13655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Разработка сборника диагностических материалов</a:t>
          </a:r>
        </a:p>
        <a:p>
          <a:endParaRPr lang="ru-RU" dirty="0" smtClean="0">
            <a:solidFill>
              <a:srgbClr val="002060"/>
            </a:solidFill>
          </a:endParaRPr>
        </a:p>
        <a:p>
          <a:r>
            <a:rPr lang="ru-RU" dirty="0" smtClean="0">
              <a:solidFill>
                <a:srgbClr val="002060"/>
              </a:solidFill>
            </a:rPr>
            <a:t>Работа с коллективом</a:t>
          </a:r>
          <a:endParaRPr lang="ru-RU" dirty="0">
            <a:solidFill>
              <a:srgbClr val="002060"/>
            </a:solidFill>
          </a:endParaRPr>
        </a:p>
      </dgm:t>
    </dgm:pt>
    <dgm:pt modelId="{AFA2D8E1-5CE8-41AC-9AF4-1992958E2CA7}" type="parTrans" cxnId="{82F4C705-3EE1-4F95-9ACA-C79D37982733}">
      <dgm:prSet/>
      <dgm:spPr/>
      <dgm:t>
        <a:bodyPr/>
        <a:lstStyle/>
        <a:p>
          <a:endParaRPr lang="ru-RU"/>
        </a:p>
      </dgm:t>
    </dgm:pt>
    <dgm:pt modelId="{ED734CAB-AB13-4FC4-A664-4E4A3B15007F}" type="sibTrans" cxnId="{82F4C705-3EE1-4F95-9ACA-C79D37982733}">
      <dgm:prSet/>
      <dgm:spPr/>
      <dgm:t>
        <a:bodyPr/>
        <a:lstStyle/>
        <a:p>
          <a:endParaRPr lang="ru-RU"/>
        </a:p>
      </dgm:t>
    </dgm:pt>
    <dgm:pt modelId="{27B7D0FE-2A01-4B9D-822F-CD9FD07073E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Диагностика Г. </a:t>
          </a:r>
          <a:r>
            <a:rPr lang="ru-RU" dirty="0" err="1" smtClean="0">
              <a:solidFill>
                <a:srgbClr val="002060"/>
              </a:solidFill>
            </a:rPr>
            <a:t>Мюррея</a:t>
          </a:r>
          <a:endParaRPr lang="ru-RU" dirty="0" smtClean="0">
            <a:solidFill>
              <a:srgbClr val="002060"/>
            </a:solidFill>
          </a:endParaRPr>
        </a:p>
        <a:p>
          <a:r>
            <a:rPr lang="ru-RU" dirty="0" smtClean="0">
              <a:solidFill>
                <a:srgbClr val="002060"/>
              </a:solidFill>
            </a:rPr>
            <a:t>Методика Дж. </a:t>
          </a:r>
          <a:r>
            <a:rPr lang="ru-RU" dirty="0" err="1" smtClean="0">
              <a:solidFill>
                <a:srgbClr val="002060"/>
              </a:solidFill>
            </a:rPr>
            <a:t>Аткинсона</a:t>
          </a:r>
          <a:endParaRPr lang="ru-RU" dirty="0" smtClean="0">
            <a:solidFill>
              <a:srgbClr val="002060"/>
            </a:solidFill>
          </a:endParaRPr>
        </a:p>
        <a:p>
          <a:r>
            <a:rPr lang="ru-RU" dirty="0" smtClean="0">
              <a:solidFill>
                <a:srgbClr val="002060"/>
              </a:solidFill>
            </a:rPr>
            <a:t>Сборник Е.И. Рогова</a:t>
          </a:r>
          <a:endParaRPr lang="ru-RU" dirty="0">
            <a:solidFill>
              <a:srgbClr val="002060"/>
            </a:solidFill>
          </a:endParaRPr>
        </a:p>
      </dgm:t>
    </dgm:pt>
    <dgm:pt modelId="{1548AA13-B572-4745-AC01-272A2056377D}" type="parTrans" cxnId="{79AAADF2-4C6C-4508-BBD9-E6632079E722}">
      <dgm:prSet/>
      <dgm:spPr/>
      <dgm:t>
        <a:bodyPr/>
        <a:lstStyle/>
        <a:p>
          <a:endParaRPr lang="ru-RU"/>
        </a:p>
      </dgm:t>
    </dgm:pt>
    <dgm:pt modelId="{3EE973BD-A1FF-4BB0-9A14-2833FD4A1C03}" type="sibTrans" cxnId="{79AAADF2-4C6C-4508-BBD9-E6632079E722}">
      <dgm:prSet/>
      <dgm:spPr/>
      <dgm:t>
        <a:bodyPr/>
        <a:lstStyle/>
        <a:p>
          <a:endParaRPr lang="ru-RU"/>
        </a:p>
      </dgm:t>
    </dgm:pt>
    <dgm:pt modelId="{40A08AD8-14FE-4192-8D30-6CAB68EE717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Исследование мотивации инновационной деятельности</a:t>
          </a:r>
          <a:endParaRPr lang="ru-RU" dirty="0">
            <a:solidFill>
              <a:srgbClr val="002060"/>
            </a:solidFill>
          </a:endParaRPr>
        </a:p>
      </dgm:t>
    </dgm:pt>
    <dgm:pt modelId="{CF444546-A6EB-4AA9-8B49-521ABDFA9DC6}" type="parTrans" cxnId="{722C9442-8AAD-439F-B346-DDC9F01E08FF}">
      <dgm:prSet/>
      <dgm:spPr/>
      <dgm:t>
        <a:bodyPr/>
        <a:lstStyle/>
        <a:p>
          <a:endParaRPr lang="ru-RU"/>
        </a:p>
      </dgm:t>
    </dgm:pt>
    <dgm:pt modelId="{7CD6489C-3B17-43B4-B1A6-D1A5B8555051}" type="sibTrans" cxnId="{722C9442-8AAD-439F-B346-DDC9F01E08FF}">
      <dgm:prSet/>
      <dgm:spPr/>
      <dgm:t>
        <a:bodyPr/>
        <a:lstStyle/>
        <a:p>
          <a:endParaRPr lang="ru-RU"/>
        </a:p>
      </dgm:t>
    </dgm:pt>
    <dgm:pt modelId="{5CD5311F-43D3-4259-B053-FA588EF4FCB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Т.И. Ильина</a:t>
          </a:r>
          <a:endParaRPr lang="ru-RU" dirty="0">
            <a:solidFill>
              <a:srgbClr val="002060"/>
            </a:solidFill>
          </a:endParaRPr>
        </a:p>
      </dgm:t>
    </dgm:pt>
    <dgm:pt modelId="{428C3DE0-85C3-4875-9529-676DADB292DA}" type="parTrans" cxnId="{F5CEA3E6-6C1B-484E-8A14-82919E13D6C4}">
      <dgm:prSet/>
      <dgm:spPr/>
      <dgm:t>
        <a:bodyPr/>
        <a:lstStyle/>
        <a:p>
          <a:endParaRPr lang="ru-RU"/>
        </a:p>
      </dgm:t>
    </dgm:pt>
    <dgm:pt modelId="{02C0EFC0-D4D2-4E4F-A3E0-F85CC87174FD}" type="sibTrans" cxnId="{F5CEA3E6-6C1B-484E-8A14-82919E13D6C4}">
      <dgm:prSet/>
      <dgm:spPr/>
      <dgm:t>
        <a:bodyPr/>
        <a:lstStyle/>
        <a:p>
          <a:endParaRPr lang="ru-RU"/>
        </a:p>
      </dgm:t>
    </dgm:pt>
    <dgm:pt modelId="{40208877-025D-42FE-B1C7-E8BD4B34713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К. </a:t>
          </a:r>
          <a:r>
            <a:rPr lang="ru-RU" dirty="0" err="1" smtClean="0">
              <a:solidFill>
                <a:srgbClr val="002060"/>
              </a:solidFill>
            </a:rPr>
            <a:t>Замфир</a:t>
          </a:r>
          <a:endParaRPr lang="ru-RU" dirty="0">
            <a:solidFill>
              <a:srgbClr val="002060"/>
            </a:solidFill>
          </a:endParaRPr>
        </a:p>
      </dgm:t>
    </dgm:pt>
    <dgm:pt modelId="{156E962E-80E5-4105-BD30-AB9C7555494B}" type="parTrans" cxnId="{7386BBAE-F2A6-4806-9114-F5C35C68D50E}">
      <dgm:prSet/>
      <dgm:spPr/>
      <dgm:t>
        <a:bodyPr/>
        <a:lstStyle/>
        <a:p>
          <a:endParaRPr lang="ru-RU"/>
        </a:p>
      </dgm:t>
    </dgm:pt>
    <dgm:pt modelId="{9D66B2A0-89AA-4E54-8A54-285F000EB8A7}" type="sibTrans" cxnId="{7386BBAE-F2A6-4806-9114-F5C35C68D50E}">
      <dgm:prSet/>
      <dgm:spPr/>
      <dgm:t>
        <a:bodyPr/>
        <a:lstStyle/>
        <a:p>
          <a:endParaRPr lang="ru-RU"/>
        </a:p>
      </dgm:t>
    </dgm:pt>
    <dgm:pt modelId="{9B5795EC-5BB7-44E3-81F9-719BA328A467}">
      <dgm:prSet phldrT="[Текст]"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Т.С. Соловьева</a:t>
          </a:r>
          <a:endParaRPr lang="ru-RU" dirty="0">
            <a:solidFill>
              <a:srgbClr val="002060"/>
            </a:solidFill>
          </a:endParaRPr>
        </a:p>
      </dgm:t>
    </dgm:pt>
    <dgm:pt modelId="{0E61F9BB-2D37-4C1A-9860-EEC4A285E7E1}" type="parTrans" cxnId="{3AA66803-00E8-44C7-9151-9A9D0242631A}">
      <dgm:prSet/>
      <dgm:spPr/>
      <dgm:t>
        <a:bodyPr/>
        <a:lstStyle/>
        <a:p>
          <a:endParaRPr lang="ru-RU"/>
        </a:p>
      </dgm:t>
    </dgm:pt>
    <dgm:pt modelId="{1EB44788-BBE0-46E9-A097-BD7B1B4A88B3}" type="sibTrans" cxnId="{3AA66803-00E8-44C7-9151-9A9D0242631A}">
      <dgm:prSet/>
      <dgm:spPr/>
      <dgm:t>
        <a:bodyPr/>
        <a:lstStyle/>
        <a:p>
          <a:endParaRPr lang="ru-RU"/>
        </a:p>
      </dgm:t>
    </dgm:pt>
    <dgm:pt modelId="{50B826EE-59C6-44C2-9C2D-9369DB84046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Т.Л. </a:t>
          </a:r>
          <a:r>
            <a:rPr lang="ru-RU" dirty="0" err="1" smtClean="0">
              <a:solidFill>
                <a:srgbClr val="002060"/>
              </a:solidFill>
            </a:rPr>
            <a:t>Бадоева</a:t>
          </a:r>
          <a:endParaRPr lang="ru-RU" dirty="0">
            <a:solidFill>
              <a:srgbClr val="002060"/>
            </a:solidFill>
          </a:endParaRPr>
        </a:p>
      </dgm:t>
    </dgm:pt>
    <dgm:pt modelId="{C68D5E8E-2AAB-43B6-97D4-591F0C396F30}" type="parTrans" cxnId="{3A6EA991-C85E-4B45-BFF0-9852CC058038}">
      <dgm:prSet/>
      <dgm:spPr/>
      <dgm:t>
        <a:bodyPr/>
        <a:lstStyle/>
        <a:p>
          <a:endParaRPr lang="ru-RU"/>
        </a:p>
      </dgm:t>
    </dgm:pt>
    <dgm:pt modelId="{085DAABA-13F6-45A9-A732-A778FEE76E26}" type="sibTrans" cxnId="{3A6EA991-C85E-4B45-BFF0-9852CC058038}">
      <dgm:prSet/>
      <dgm:spPr/>
      <dgm:t>
        <a:bodyPr/>
        <a:lstStyle/>
        <a:p>
          <a:endParaRPr lang="ru-RU"/>
        </a:p>
      </dgm:t>
    </dgm:pt>
    <dgm:pt modelId="{389CF023-CC65-4310-B84E-1B2E7B558760}" type="pres">
      <dgm:prSet presAssocID="{F43A347E-D149-4D1D-B90B-B4002D1F12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7BAC7-D394-4001-958B-77E7A0636EAE}" type="pres">
      <dgm:prSet presAssocID="{6D430798-3B9D-42ED-8711-FC440F1365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5109E-E7DD-4135-A308-FC1A56038D2E}" type="pres">
      <dgm:prSet presAssocID="{ED734CAB-AB13-4FC4-A664-4E4A3B15007F}" presName="sibTrans" presStyleCnt="0"/>
      <dgm:spPr/>
    </dgm:pt>
    <dgm:pt modelId="{215F581F-618D-4EE6-88FE-3219916DBA04}" type="pres">
      <dgm:prSet presAssocID="{27B7D0FE-2A01-4B9D-822F-CD9FD07073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710EC-DA4C-4BD4-A598-8FB74746C16B}" type="pres">
      <dgm:prSet presAssocID="{3EE973BD-A1FF-4BB0-9A14-2833FD4A1C03}" presName="sibTrans" presStyleCnt="0"/>
      <dgm:spPr/>
    </dgm:pt>
    <dgm:pt modelId="{28F52334-23F3-4CAC-A920-4A4975C43982}" type="pres">
      <dgm:prSet presAssocID="{40A08AD8-14FE-4192-8D30-6CAB68EE71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C44B1-621D-4471-984C-DF4565EBC2D7}" type="presOf" srcId="{9B5795EC-5BB7-44E3-81F9-719BA328A467}" destId="{28F52334-23F3-4CAC-A920-4A4975C43982}" srcOrd="0" destOrd="2" presId="urn:microsoft.com/office/officeart/2005/8/layout/hList6"/>
    <dgm:cxn modelId="{44DA3A04-8A0D-44FE-8EA7-F382A788CA2F}" type="presOf" srcId="{5CD5311F-43D3-4259-B053-FA588EF4FCB3}" destId="{28F52334-23F3-4CAC-A920-4A4975C43982}" srcOrd="0" destOrd="1" presId="urn:microsoft.com/office/officeart/2005/8/layout/hList6"/>
    <dgm:cxn modelId="{F5CEA3E6-6C1B-484E-8A14-82919E13D6C4}" srcId="{40A08AD8-14FE-4192-8D30-6CAB68EE7170}" destId="{5CD5311F-43D3-4259-B053-FA588EF4FCB3}" srcOrd="0" destOrd="0" parTransId="{428C3DE0-85C3-4875-9529-676DADB292DA}" sibTransId="{02C0EFC0-D4D2-4E4F-A3E0-F85CC87174FD}"/>
    <dgm:cxn modelId="{4BE3B774-2E42-4729-A39D-869DE556B05A}" type="presOf" srcId="{40A08AD8-14FE-4192-8D30-6CAB68EE7170}" destId="{28F52334-23F3-4CAC-A920-4A4975C43982}" srcOrd="0" destOrd="0" presId="urn:microsoft.com/office/officeart/2005/8/layout/hList6"/>
    <dgm:cxn modelId="{82F4C705-3EE1-4F95-9ACA-C79D37982733}" srcId="{F43A347E-D149-4D1D-B90B-B4002D1F129A}" destId="{6D430798-3B9D-42ED-8711-FC440F13655F}" srcOrd="0" destOrd="0" parTransId="{AFA2D8E1-5CE8-41AC-9AF4-1992958E2CA7}" sibTransId="{ED734CAB-AB13-4FC4-A664-4E4A3B15007F}"/>
    <dgm:cxn modelId="{8C13D6C7-2BDF-43E0-881E-6DBEFA417CF8}" type="presOf" srcId="{40208877-025D-42FE-B1C7-E8BD4B347131}" destId="{28F52334-23F3-4CAC-A920-4A4975C43982}" srcOrd="0" destOrd="4" presId="urn:microsoft.com/office/officeart/2005/8/layout/hList6"/>
    <dgm:cxn modelId="{7386BBAE-F2A6-4806-9114-F5C35C68D50E}" srcId="{40A08AD8-14FE-4192-8D30-6CAB68EE7170}" destId="{40208877-025D-42FE-B1C7-E8BD4B347131}" srcOrd="3" destOrd="0" parTransId="{156E962E-80E5-4105-BD30-AB9C7555494B}" sibTransId="{9D66B2A0-89AA-4E54-8A54-285F000EB8A7}"/>
    <dgm:cxn modelId="{DD8A722E-7523-40F0-BD5E-51DBBC01F044}" type="presOf" srcId="{50B826EE-59C6-44C2-9C2D-9369DB84046E}" destId="{28F52334-23F3-4CAC-A920-4A4975C43982}" srcOrd="0" destOrd="3" presId="urn:microsoft.com/office/officeart/2005/8/layout/hList6"/>
    <dgm:cxn modelId="{722C9442-8AAD-439F-B346-DDC9F01E08FF}" srcId="{F43A347E-D149-4D1D-B90B-B4002D1F129A}" destId="{40A08AD8-14FE-4192-8D30-6CAB68EE7170}" srcOrd="2" destOrd="0" parTransId="{CF444546-A6EB-4AA9-8B49-521ABDFA9DC6}" sibTransId="{7CD6489C-3B17-43B4-B1A6-D1A5B8555051}"/>
    <dgm:cxn modelId="{1A1FF57D-F71B-4D52-B976-BF11DF6B8A35}" type="presOf" srcId="{F43A347E-D149-4D1D-B90B-B4002D1F129A}" destId="{389CF023-CC65-4310-B84E-1B2E7B558760}" srcOrd="0" destOrd="0" presId="urn:microsoft.com/office/officeart/2005/8/layout/hList6"/>
    <dgm:cxn modelId="{F68D33F4-8068-4B8D-922A-A4978AEA1147}" type="presOf" srcId="{27B7D0FE-2A01-4B9D-822F-CD9FD07073EA}" destId="{215F581F-618D-4EE6-88FE-3219916DBA04}" srcOrd="0" destOrd="0" presId="urn:microsoft.com/office/officeart/2005/8/layout/hList6"/>
    <dgm:cxn modelId="{DB35C49D-DCE3-4B60-A5F3-840D638304D6}" type="presOf" srcId="{6D430798-3B9D-42ED-8711-FC440F13655F}" destId="{6707BAC7-D394-4001-958B-77E7A0636EAE}" srcOrd="0" destOrd="0" presId="urn:microsoft.com/office/officeart/2005/8/layout/hList6"/>
    <dgm:cxn modelId="{3AA66803-00E8-44C7-9151-9A9D0242631A}" srcId="{40A08AD8-14FE-4192-8D30-6CAB68EE7170}" destId="{9B5795EC-5BB7-44E3-81F9-719BA328A467}" srcOrd="1" destOrd="0" parTransId="{0E61F9BB-2D37-4C1A-9860-EEC4A285E7E1}" sibTransId="{1EB44788-BBE0-46E9-A097-BD7B1B4A88B3}"/>
    <dgm:cxn modelId="{79AAADF2-4C6C-4508-BBD9-E6632079E722}" srcId="{F43A347E-D149-4D1D-B90B-B4002D1F129A}" destId="{27B7D0FE-2A01-4B9D-822F-CD9FD07073EA}" srcOrd="1" destOrd="0" parTransId="{1548AA13-B572-4745-AC01-272A2056377D}" sibTransId="{3EE973BD-A1FF-4BB0-9A14-2833FD4A1C03}"/>
    <dgm:cxn modelId="{3A6EA991-C85E-4B45-BFF0-9852CC058038}" srcId="{40A08AD8-14FE-4192-8D30-6CAB68EE7170}" destId="{50B826EE-59C6-44C2-9C2D-9369DB84046E}" srcOrd="2" destOrd="0" parTransId="{C68D5E8E-2AAB-43B6-97D4-591F0C396F30}" sibTransId="{085DAABA-13F6-45A9-A732-A778FEE76E26}"/>
    <dgm:cxn modelId="{4EB428E9-CFD5-480E-8E30-6CE08D2759C8}" type="presParOf" srcId="{389CF023-CC65-4310-B84E-1B2E7B558760}" destId="{6707BAC7-D394-4001-958B-77E7A0636EAE}" srcOrd="0" destOrd="0" presId="urn:microsoft.com/office/officeart/2005/8/layout/hList6"/>
    <dgm:cxn modelId="{0400E2EA-0880-4783-B7EE-1B251935545F}" type="presParOf" srcId="{389CF023-CC65-4310-B84E-1B2E7B558760}" destId="{2725109E-E7DD-4135-A308-FC1A56038D2E}" srcOrd="1" destOrd="0" presId="urn:microsoft.com/office/officeart/2005/8/layout/hList6"/>
    <dgm:cxn modelId="{EAF25547-5BD3-45F5-99FE-8C91C526C6D3}" type="presParOf" srcId="{389CF023-CC65-4310-B84E-1B2E7B558760}" destId="{215F581F-618D-4EE6-88FE-3219916DBA04}" srcOrd="2" destOrd="0" presId="urn:microsoft.com/office/officeart/2005/8/layout/hList6"/>
    <dgm:cxn modelId="{DC314982-86EB-4A52-BA12-6C28C405633A}" type="presParOf" srcId="{389CF023-CC65-4310-B84E-1B2E7B558760}" destId="{A6D710EC-DA4C-4BD4-A598-8FB74746C16B}" srcOrd="3" destOrd="0" presId="urn:microsoft.com/office/officeart/2005/8/layout/hList6"/>
    <dgm:cxn modelId="{447D79A6-C95A-4894-AAD8-023951A051C8}" type="presParOf" srcId="{389CF023-CC65-4310-B84E-1B2E7B558760}" destId="{28F52334-23F3-4CAC-A920-4A4975C439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9DDEA2-CEC0-4912-87AA-B7D3C7390D87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040C2C-AFF9-4204-8081-255FE864D578}" type="pres">
      <dgm:prSet presAssocID="{6D9DDEA2-CEC0-4912-87AA-B7D3C7390D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15416E-517B-42FB-ACE5-26AAE7384CF4}" type="presOf" srcId="{6D9DDEA2-CEC0-4912-87AA-B7D3C7390D87}" destId="{4D040C2C-AFF9-4204-8081-255FE864D578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0D233A-235F-41EA-AD11-A8E0BC9E3C4C}" type="doc">
      <dgm:prSet loTypeId="urn:microsoft.com/office/officeart/2005/8/layout/chevron2" loCatId="list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851E1355-DB97-488A-B91E-745BA76E9F92}">
      <dgm:prSet phldrT="[Текст]"/>
      <dgm:spPr/>
      <dgm:t>
        <a:bodyPr/>
        <a:lstStyle/>
        <a:p>
          <a:r>
            <a:rPr lang="ru-RU" dirty="0" smtClean="0"/>
            <a:t>91,5% </a:t>
          </a:r>
          <a:endParaRPr lang="ru-RU" dirty="0"/>
        </a:p>
      </dgm:t>
    </dgm:pt>
    <dgm:pt modelId="{861B9212-7F96-42DC-B276-0EB98DFB27B1}" type="parTrans" cxnId="{022083BF-39BC-4ACC-B2A2-28DCC357FE1A}">
      <dgm:prSet/>
      <dgm:spPr/>
      <dgm:t>
        <a:bodyPr/>
        <a:lstStyle/>
        <a:p>
          <a:endParaRPr lang="ru-RU"/>
        </a:p>
      </dgm:t>
    </dgm:pt>
    <dgm:pt modelId="{E3D1D1B5-A7A7-40B3-9DC5-AF0D8D8022A3}" type="sibTrans" cxnId="{022083BF-39BC-4ACC-B2A2-28DCC357FE1A}">
      <dgm:prSet/>
      <dgm:spPr/>
      <dgm:t>
        <a:bodyPr/>
        <a:lstStyle/>
        <a:p>
          <a:endParaRPr lang="ru-RU"/>
        </a:p>
      </dgm:t>
    </dgm:pt>
    <dgm:pt modelId="{0679BA29-AFD9-4D00-BAEE-5C762A552DC6}">
      <dgm:prSet phldrT="[Текст]" custT="1"/>
      <dgm:spPr/>
      <dgm:t>
        <a:bodyPr/>
        <a:lstStyle/>
        <a:p>
          <a:r>
            <a:rPr lang="ru-RU" sz="2800" dirty="0" smtClean="0"/>
            <a:t>Повышение квалификации</a:t>
          </a:r>
          <a:endParaRPr lang="ru-RU" sz="2800" dirty="0"/>
        </a:p>
      </dgm:t>
    </dgm:pt>
    <dgm:pt modelId="{C79EFF8E-ABA6-4D31-94AB-5CE16CC12F49}" type="parTrans" cxnId="{4C01A347-2044-43EC-A83F-078683B4CD0F}">
      <dgm:prSet/>
      <dgm:spPr/>
      <dgm:t>
        <a:bodyPr/>
        <a:lstStyle/>
        <a:p>
          <a:endParaRPr lang="ru-RU"/>
        </a:p>
      </dgm:t>
    </dgm:pt>
    <dgm:pt modelId="{3F91CD40-0099-4361-B2A1-4CDD469FD3AD}" type="sibTrans" cxnId="{4C01A347-2044-43EC-A83F-078683B4CD0F}">
      <dgm:prSet/>
      <dgm:spPr/>
      <dgm:t>
        <a:bodyPr/>
        <a:lstStyle/>
        <a:p>
          <a:endParaRPr lang="ru-RU"/>
        </a:p>
      </dgm:t>
    </dgm:pt>
    <dgm:pt modelId="{456C2DF0-FEFD-40C5-9310-D602867A2EE3}">
      <dgm:prSet phldrT="[Текст]"/>
      <dgm:spPr/>
      <dgm:t>
        <a:bodyPr/>
        <a:lstStyle/>
        <a:p>
          <a:r>
            <a:rPr lang="ru-RU" dirty="0" smtClean="0"/>
            <a:t>83 </a:t>
          </a:r>
          <a:r>
            <a:rPr lang="ru-RU" dirty="0" smtClean="0"/>
            <a:t>%</a:t>
          </a:r>
          <a:endParaRPr lang="ru-RU" dirty="0"/>
        </a:p>
      </dgm:t>
    </dgm:pt>
    <dgm:pt modelId="{5B01EDF2-DC28-40D3-B527-967D9B9E1F9B}" type="parTrans" cxnId="{595D13E1-DDEA-44E5-ADF9-DC3310F0212B}">
      <dgm:prSet/>
      <dgm:spPr/>
      <dgm:t>
        <a:bodyPr/>
        <a:lstStyle/>
        <a:p>
          <a:endParaRPr lang="ru-RU"/>
        </a:p>
      </dgm:t>
    </dgm:pt>
    <dgm:pt modelId="{7651EC15-313A-4584-9411-ABDC5A29690F}" type="sibTrans" cxnId="{595D13E1-DDEA-44E5-ADF9-DC3310F0212B}">
      <dgm:prSet/>
      <dgm:spPr/>
      <dgm:t>
        <a:bodyPr/>
        <a:lstStyle/>
        <a:p>
          <a:endParaRPr lang="ru-RU"/>
        </a:p>
      </dgm:t>
    </dgm:pt>
    <dgm:pt modelId="{9DF81EFE-DBE0-43DA-8AB5-33883271ADFC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Отношения с непосредственным руководителем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5DB3231-44C0-4D36-B29B-564D081301A5}" type="parTrans" cxnId="{BC30DA58-4A99-4CB4-B91F-4316ABB68D93}">
      <dgm:prSet/>
      <dgm:spPr/>
      <dgm:t>
        <a:bodyPr/>
        <a:lstStyle/>
        <a:p>
          <a:endParaRPr lang="ru-RU"/>
        </a:p>
      </dgm:t>
    </dgm:pt>
    <dgm:pt modelId="{51E29575-B12B-4FC6-B485-728D40420811}" type="sibTrans" cxnId="{BC30DA58-4A99-4CB4-B91F-4316ABB68D93}">
      <dgm:prSet/>
      <dgm:spPr/>
      <dgm:t>
        <a:bodyPr/>
        <a:lstStyle/>
        <a:p>
          <a:endParaRPr lang="ru-RU"/>
        </a:p>
      </dgm:t>
    </dgm:pt>
    <dgm:pt modelId="{3FA462BC-7CE1-4E92-B1CB-34236C88EF4D}">
      <dgm:prSet phldrT="[Текст]"/>
      <dgm:spPr/>
      <dgm:t>
        <a:bodyPr/>
        <a:lstStyle/>
        <a:p>
          <a:r>
            <a:rPr lang="ru-RU" dirty="0" smtClean="0"/>
            <a:t>79,6 %</a:t>
          </a:r>
          <a:endParaRPr lang="ru-RU" dirty="0"/>
        </a:p>
      </dgm:t>
    </dgm:pt>
    <dgm:pt modelId="{38BDBFF9-1391-44E0-B4B6-1D1D4CDB5D93}" type="parTrans" cxnId="{7C76B378-128D-4BFF-9C8D-07086307990A}">
      <dgm:prSet/>
      <dgm:spPr/>
      <dgm:t>
        <a:bodyPr/>
        <a:lstStyle/>
        <a:p>
          <a:endParaRPr lang="ru-RU"/>
        </a:p>
      </dgm:t>
    </dgm:pt>
    <dgm:pt modelId="{4E711914-8C7F-4749-8E61-46C5DB7EC835}" type="sibTrans" cxnId="{7C76B378-128D-4BFF-9C8D-07086307990A}">
      <dgm:prSet/>
      <dgm:spPr/>
      <dgm:t>
        <a:bodyPr/>
        <a:lstStyle/>
        <a:p>
          <a:endParaRPr lang="ru-RU"/>
        </a:p>
      </dgm:t>
    </dgm:pt>
    <dgm:pt modelId="{4AF046B4-4685-4F99-800F-5201A5EDCA9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Работа по специальности, в соответствии с образованием </a:t>
          </a:r>
          <a:endParaRPr lang="ru-RU" sz="3500" dirty="0">
            <a:latin typeface="Times New Roman" pitchFamily="18" charset="0"/>
            <a:cs typeface="Times New Roman" pitchFamily="18" charset="0"/>
          </a:endParaRPr>
        </a:p>
      </dgm:t>
    </dgm:pt>
    <dgm:pt modelId="{5517343D-896F-49C5-978E-2278C5BC935B}" type="parTrans" cxnId="{605005EA-FF26-47EB-B340-908D335890E8}">
      <dgm:prSet/>
      <dgm:spPr/>
      <dgm:t>
        <a:bodyPr/>
        <a:lstStyle/>
        <a:p>
          <a:endParaRPr lang="ru-RU"/>
        </a:p>
      </dgm:t>
    </dgm:pt>
    <dgm:pt modelId="{CF6EB8F3-2DE4-476A-BE6D-D59E0B623B1D}" type="sibTrans" cxnId="{605005EA-FF26-47EB-B340-908D335890E8}">
      <dgm:prSet/>
      <dgm:spPr/>
      <dgm:t>
        <a:bodyPr/>
        <a:lstStyle/>
        <a:p>
          <a:endParaRPr lang="ru-RU"/>
        </a:p>
      </dgm:t>
    </dgm:pt>
    <dgm:pt modelId="{F3C5F015-EEDA-4865-8668-C8941EA954D1}" type="pres">
      <dgm:prSet presAssocID="{160D233A-235F-41EA-AD11-A8E0BC9E3C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80BF94-79F3-4AC6-8DF7-3052223AA403}" type="pres">
      <dgm:prSet presAssocID="{851E1355-DB97-488A-B91E-745BA76E9F92}" presName="composite" presStyleCnt="0"/>
      <dgm:spPr/>
      <dgm:t>
        <a:bodyPr/>
        <a:lstStyle/>
        <a:p>
          <a:endParaRPr lang="ru-RU"/>
        </a:p>
      </dgm:t>
    </dgm:pt>
    <dgm:pt modelId="{24C0F873-D993-4B9C-A052-8AB366BCB441}" type="pres">
      <dgm:prSet presAssocID="{851E1355-DB97-488A-B91E-745BA76E9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C869E-EDBD-45F7-A435-9C2EB8120F48}" type="pres">
      <dgm:prSet presAssocID="{851E1355-DB97-488A-B91E-745BA76E9F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1D2D-70B6-4FB7-A3CD-65FB01DEA634}" type="pres">
      <dgm:prSet presAssocID="{E3D1D1B5-A7A7-40B3-9DC5-AF0D8D8022A3}" presName="sp" presStyleCnt="0"/>
      <dgm:spPr/>
      <dgm:t>
        <a:bodyPr/>
        <a:lstStyle/>
        <a:p>
          <a:endParaRPr lang="ru-RU"/>
        </a:p>
      </dgm:t>
    </dgm:pt>
    <dgm:pt modelId="{13068C98-FCFF-418A-9661-E0E2E83FEBBC}" type="pres">
      <dgm:prSet presAssocID="{456C2DF0-FEFD-40C5-9310-D602867A2EE3}" presName="composite" presStyleCnt="0"/>
      <dgm:spPr/>
      <dgm:t>
        <a:bodyPr/>
        <a:lstStyle/>
        <a:p>
          <a:endParaRPr lang="ru-RU"/>
        </a:p>
      </dgm:t>
    </dgm:pt>
    <dgm:pt modelId="{757C1598-94BA-4474-B754-855F3A6BC495}" type="pres">
      <dgm:prSet presAssocID="{456C2DF0-FEFD-40C5-9310-D602867A2EE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5F253-829F-4DAA-9DFC-5416334C2C96}" type="pres">
      <dgm:prSet presAssocID="{456C2DF0-FEFD-40C5-9310-D602867A2EE3}" presName="descendantText" presStyleLbl="alignAcc1" presStyleIdx="1" presStyleCnt="3" custScaleX="92562" custLinFactNeighborX="-3083" custLinFactNeighborY="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BFB67-E075-4616-8A37-A27D28F1B29E}" type="pres">
      <dgm:prSet presAssocID="{7651EC15-313A-4584-9411-ABDC5A29690F}" presName="sp" presStyleCnt="0"/>
      <dgm:spPr/>
      <dgm:t>
        <a:bodyPr/>
        <a:lstStyle/>
        <a:p>
          <a:endParaRPr lang="ru-RU"/>
        </a:p>
      </dgm:t>
    </dgm:pt>
    <dgm:pt modelId="{6428EF74-792E-4927-BC7F-6243D66BA956}" type="pres">
      <dgm:prSet presAssocID="{3FA462BC-7CE1-4E92-B1CB-34236C88EF4D}" presName="composite" presStyleCnt="0"/>
      <dgm:spPr/>
      <dgm:t>
        <a:bodyPr/>
        <a:lstStyle/>
        <a:p>
          <a:endParaRPr lang="ru-RU"/>
        </a:p>
      </dgm:t>
    </dgm:pt>
    <dgm:pt modelId="{8E845976-860D-480B-91E3-03ACD7E8949B}" type="pres">
      <dgm:prSet presAssocID="{3FA462BC-7CE1-4E92-B1CB-34236C88EF4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BBC16-9E77-4D56-BDE3-DC98A54ADBDA}" type="pres">
      <dgm:prSet presAssocID="{3FA462BC-7CE1-4E92-B1CB-34236C88EF4D}" presName="descendantText" presStyleLbl="alignAcc1" presStyleIdx="2" presStyleCnt="3" custScaleX="93907" custScaleY="112256" custLinFactNeighborX="-2309" custLinFactNeighborY="2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01A347-2044-43EC-A83F-078683B4CD0F}" srcId="{851E1355-DB97-488A-B91E-745BA76E9F92}" destId="{0679BA29-AFD9-4D00-BAEE-5C762A552DC6}" srcOrd="0" destOrd="0" parTransId="{C79EFF8E-ABA6-4D31-94AB-5CE16CC12F49}" sibTransId="{3F91CD40-0099-4361-B2A1-4CDD469FD3AD}"/>
    <dgm:cxn modelId="{CD9B348B-94D7-49AB-9587-58F0DC12DA36}" type="presOf" srcId="{4AF046B4-4685-4F99-800F-5201A5EDCA98}" destId="{B76BBC16-9E77-4D56-BDE3-DC98A54ADBDA}" srcOrd="0" destOrd="0" presId="urn:microsoft.com/office/officeart/2005/8/layout/chevron2"/>
    <dgm:cxn modelId="{E4261CE8-E698-4443-A336-93A60CB54CC1}" type="presOf" srcId="{160D233A-235F-41EA-AD11-A8E0BC9E3C4C}" destId="{F3C5F015-EEDA-4865-8668-C8941EA954D1}" srcOrd="0" destOrd="0" presId="urn:microsoft.com/office/officeart/2005/8/layout/chevron2"/>
    <dgm:cxn modelId="{72E33073-56D7-4616-BCA3-6A5B4C80CA22}" type="presOf" srcId="{456C2DF0-FEFD-40C5-9310-D602867A2EE3}" destId="{757C1598-94BA-4474-B754-855F3A6BC495}" srcOrd="0" destOrd="0" presId="urn:microsoft.com/office/officeart/2005/8/layout/chevron2"/>
    <dgm:cxn modelId="{7C76B378-128D-4BFF-9C8D-07086307990A}" srcId="{160D233A-235F-41EA-AD11-A8E0BC9E3C4C}" destId="{3FA462BC-7CE1-4E92-B1CB-34236C88EF4D}" srcOrd="2" destOrd="0" parTransId="{38BDBFF9-1391-44E0-B4B6-1D1D4CDB5D93}" sibTransId="{4E711914-8C7F-4749-8E61-46C5DB7EC835}"/>
    <dgm:cxn modelId="{BC30DA58-4A99-4CB4-B91F-4316ABB68D93}" srcId="{456C2DF0-FEFD-40C5-9310-D602867A2EE3}" destId="{9DF81EFE-DBE0-43DA-8AB5-33883271ADFC}" srcOrd="0" destOrd="0" parTransId="{85DB3231-44C0-4D36-B29B-564D081301A5}" sibTransId="{51E29575-B12B-4FC6-B485-728D40420811}"/>
    <dgm:cxn modelId="{595D13E1-DDEA-44E5-ADF9-DC3310F0212B}" srcId="{160D233A-235F-41EA-AD11-A8E0BC9E3C4C}" destId="{456C2DF0-FEFD-40C5-9310-D602867A2EE3}" srcOrd="1" destOrd="0" parTransId="{5B01EDF2-DC28-40D3-B527-967D9B9E1F9B}" sibTransId="{7651EC15-313A-4584-9411-ABDC5A29690F}"/>
    <dgm:cxn modelId="{EE9422C7-9308-41C4-BFCF-B8CBD438E380}" type="presOf" srcId="{851E1355-DB97-488A-B91E-745BA76E9F92}" destId="{24C0F873-D993-4B9C-A052-8AB366BCB441}" srcOrd="0" destOrd="0" presId="urn:microsoft.com/office/officeart/2005/8/layout/chevron2"/>
    <dgm:cxn modelId="{FD62FCE1-CB27-4383-9C5D-5111FE4B2471}" type="presOf" srcId="{0679BA29-AFD9-4D00-BAEE-5C762A552DC6}" destId="{877C869E-EDBD-45F7-A435-9C2EB8120F48}" srcOrd="0" destOrd="0" presId="urn:microsoft.com/office/officeart/2005/8/layout/chevron2"/>
    <dgm:cxn modelId="{2DC61FD6-2ED4-4DA2-9518-D6482BEEAA1B}" type="presOf" srcId="{9DF81EFE-DBE0-43DA-8AB5-33883271ADFC}" destId="{9FD5F253-829F-4DAA-9DFC-5416334C2C96}" srcOrd="0" destOrd="0" presId="urn:microsoft.com/office/officeart/2005/8/layout/chevron2"/>
    <dgm:cxn modelId="{605005EA-FF26-47EB-B340-908D335890E8}" srcId="{3FA462BC-7CE1-4E92-B1CB-34236C88EF4D}" destId="{4AF046B4-4685-4F99-800F-5201A5EDCA98}" srcOrd="0" destOrd="0" parTransId="{5517343D-896F-49C5-978E-2278C5BC935B}" sibTransId="{CF6EB8F3-2DE4-476A-BE6D-D59E0B623B1D}"/>
    <dgm:cxn modelId="{EE43A395-3E33-4B16-BC93-C25A278BDAF2}" type="presOf" srcId="{3FA462BC-7CE1-4E92-B1CB-34236C88EF4D}" destId="{8E845976-860D-480B-91E3-03ACD7E8949B}" srcOrd="0" destOrd="0" presId="urn:microsoft.com/office/officeart/2005/8/layout/chevron2"/>
    <dgm:cxn modelId="{022083BF-39BC-4ACC-B2A2-28DCC357FE1A}" srcId="{160D233A-235F-41EA-AD11-A8E0BC9E3C4C}" destId="{851E1355-DB97-488A-B91E-745BA76E9F92}" srcOrd="0" destOrd="0" parTransId="{861B9212-7F96-42DC-B276-0EB98DFB27B1}" sibTransId="{E3D1D1B5-A7A7-40B3-9DC5-AF0D8D8022A3}"/>
    <dgm:cxn modelId="{0C2DEA1F-3EF9-42E4-A157-A9917A76F132}" type="presParOf" srcId="{F3C5F015-EEDA-4865-8668-C8941EA954D1}" destId="{F380BF94-79F3-4AC6-8DF7-3052223AA403}" srcOrd="0" destOrd="0" presId="urn:microsoft.com/office/officeart/2005/8/layout/chevron2"/>
    <dgm:cxn modelId="{D946C7D4-EF89-44FC-8EEF-9CF6D8C8F5FE}" type="presParOf" srcId="{F380BF94-79F3-4AC6-8DF7-3052223AA403}" destId="{24C0F873-D993-4B9C-A052-8AB366BCB441}" srcOrd="0" destOrd="0" presId="urn:microsoft.com/office/officeart/2005/8/layout/chevron2"/>
    <dgm:cxn modelId="{CD0A85F1-E733-4673-B2CD-0F4CE9468083}" type="presParOf" srcId="{F380BF94-79F3-4AC6-8DF7-3052223AA403}" destId="{877C869E-EDBD-45F7-A435-9C2EB8120F48}" srcOrd="1" destOrd="0" presId="urn:microsoft.com/office/officeart/2005/8/layout/chevron2"/>
    <dgm:cxn modelId="{13240ADE-4EAF-453B-BBAE-CCD8CD11B4D9}" type="presParOf" srcId="{F3C5F015-EEDA-4865-8668-C8941EA954D1}" destId="{2D5F1D2D-70B6-4FB7-A3CD-65FB01DEA634}" srcOrd="1" destOrd="0" presId="urn:microsoft.com/office/officeart/2005/8/layout/chevron2"/>
    <dgm:cxn modelId="{66B571E7-19EB-4835-9BC9-007A00A151B1}" type="presParOf" srcId="{F3C5F015-EEDA-4865-8668-C8941EA954D1}" destId="{13068C98-FCFF-418A-9661-E0E2E83FEBBC}" srcOrd="2" destOrd="0" presId="urn:microsoft.com/office/officeart/2005/8/layout/chevron2"/>
    <dgm:cxn modelId="{B14C6577-ED98-4CBF-AB61-03F053D716B6}" type="presParOf" srcId="{13068C98-FCFF-418A-9661-E0E2E83FEBBC}" destId="{757C1598-94BA-4474-B754-855F3A6BC495}" srcOrd="0" destOrd="0" presId="urn:microsoft.com/office/officeart/2005/8/layout/chevron2"/>
    <dgm:cxn modelId="{C7166F51-6C60-41BF-88A3-27BF5D42E96D}" type="presParOf" srcId="{13068C98-FCFF-418A-9661-E0E2E83FEBBC}" destId="{9FD5F253-829F-4DAA-9DFC-5416334C2C96}" srcOrd="1" destOrd="0" presId="urn:microsoft.com/office/officeart/2005/8/layout/chevron2"/>
    <dgm:cxn modelId="{9C0555D0-65AD-4F6A-BDA5-41AC1ED622D7}" type="presParOf" srcId="{F3C5F015-EEDA-4865-8668-C8941EA954D1}" destId="{496BFB67-E075-4616-8A37-A27D28F1B29E}" srcOrd="3" destOrd="0" presId="urn:microsoft.com/office/officeart/2005/8/layout/chevron2"/>
    <dgm:cxn modelId="{BE9EC111-8EB6-48F7-BA96-38C09CCA8456}" type="presParOf" srcId="{F3C5F015-EEDA-4865-8668-C8941EA954D1}" destId="{6428EF74-792E-4927-BC7F-6243D66BA956}" srcOrd="4" destOrd="0" presId="urn:microsoft.com/office/officeart/2005/8/layout/chevron2"/>
    <dgm:cxn modelId="{3921DAA6-EB24-4C88-9141-83298700EA5D}" type="presParOf" srcId="{6428EF74-792E-4927-BC7F-6243D66BA956}" destId="{8E845976-860D-480B-91E3-03ACD7E8949B}" srcOrd="0" destOrd="0" presId="urn:microsoft.com/office/officeart/2005/8/layout/chevron2"/>
    <dgm:cxn modelId="{9463883B-E4F2-497E-93BC-7693B99FCADE}" type="presParOf" srcId="{6428EF74-792E-4927-BC7F-6243D66BA956}" destId="{B76BBC16-9E77-4D56-BDE3-DC98A54AD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7DDE04-CD4E-441F-84C9-7211F035F942}" type="doc">
      <dgm:prSet loTypeId="urn:microsoft.com/office/officeart/2005/8/layout/list1" loCatId="list" qsTypeId="urn:microsoft.com/office/officeart/2005/8/quickstyle/3d3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092BC3FC-555C-48A3-B5BF-C3DD7E404854}">
      <dgm:prSet phldrT="[Текст]"/>
      <dgm:spPr/>
      <dgm:t>
        <a:bodyPr/>
        <a:lstStyle/>
        <a:p>
          <a:r>
            <a:rPr lang="ru-RU" b="1" dirty="0" smtClean="0"/>
            <a:t>Л.М. Митина</a:t>
          </a:r>
          <a:endParaRPr lang="ru-RU" b="1" dirty="0"/>
        </a:p>
      </dgm:t>
    </dgm:pt>
    <dgm:pt modelId="{5404E8C4-F2B5-404A-A1D4-C30BF6FE42EC}" type="parTrans" cxnId="{119157A6-D89C-44D8-B5D1-CB0A6015ADB7}">
      <dgm:prSet/>
      <dgm:spPr/>
      <dgm:t>
        <a:bodyPr/>
        <a:lstStyle/>
        <a:p>
          <a:endParaRPr lang="ru-RU"/>
        </a:p>
      </dgm:t>
    </dgm:pt>
    <dgm:pt modelId="{44031FC8-29B5-4895-93C5-80ADA6033875}" type="sibTrans" cxnId="{119157A6-D89C-44D8-B5D1-CB0A6015ADB7}">
      <dgm:prSet/>
      <dgm:spPr/>
      <dgm:t>
        <a:bodyPr/>
        <a:lstStyle/>
        <a:p>
          <a:endParaRPr lang="ru-RU"/>
        </a:p>
      </dgm:t>
    </dgm:pt>
    <dgm:pt modelId="{0274EB64-07C4-40D6-AA20-DD7FE0446DFB}">
      <dgm:prSet phldrT="[Текст]"/>
      <dgm:spPr/>
      <dgm:t>
        <a:bodyPr/>
        <a:lstStyle/>
        <a:p>
          <a:r>
            <a:rPr lang="ru-RU" b="1" dirty="0" smtClean="0"/>
            <a:t>В.А. Сластенин</a:t>
          </a:r>
          <a:endParaRPr lang="ru-RU" b="1" dirty="0"/>
        </a:p>
      </dgm:t>
    </dgm:pt>
    <dgm:pt modelId="{378E59C9-F783-4F9C-B448-EEEC4CB6CC76}" type="parTrans" cxnId="{6F920AE4-F12D-48B1-9E82-F2B391104465}">
      <dgm:prSet/>
      <dgm:spPr/>
      <dgm:t>
        <a:bodyPr/>
        <a:lstStyle/>
        <a:p>
          <a:endParaRPr lang="ru-RU"/>
        </a:p>
      </dgm:t>
    </dgm:pt>
    <dgm:pt modelId="{982A75DA-5C3E-4C47-AF1D-90CA7C6A3932}" type="sibTrans" cxnId="{6F920AE4-F12D-48B1-9E82-F2B391104465}">
      <dgm:prSet/>
      <dgm:spPr/>
      <dgm:t>
        <a:bodyPr/>
        <a:lstStyle/>
        <a:p>
          <a:endParaRPr lang="ru-RU"/>
        </a:p>
      </dgm:t>
    </dgm:pt>
    <dgm:pt modelId="{B5AD2C5D-FDDB-4250-ACB7-58C0D20D4625}">
      <dgm:prSet phldrT="[Текст]"/>
      <dgm:spPr/>
      <dgm:t>
        <a:bodyPr/>
        <a:lstStyle/>
        <a:p>
          <a:r>
            <a:rPr lang="ru-RU" b="1" dirty="0" smtClean="0"/>
            <a:t>Б.Г. Ананьев и А.Н. Леонтьев</a:t>
          </a:r>
          <a:endParaRPr lang="ru-RU" b="1" dirty="0"/>
        </a:p>
      </dgm:t>
    </dgm:pt>
    <dgm:pt modelId="{10ED2B77-6732-48CE-9B49-04323B84D114}" type="parTrans" cxnId="{5541A021-EFFA-4EA5-B2AC-8345182CE763}">
      <dgm:prSet/>
      <dgm:spPr/>
      <dgm:t>
        <a:bodyPr/>
        <a:lstStyle/>
        <a:p>
          <a:endParaRPr lang="ru-RU"/>
        </a:p>
      </dgm:t>
    </dgm:pt>
    <dgm:pt modelId="{0878E194-74F7-4EA1-832D-48A54617D64C}" type="sibTrans" cxnId="{5541A021-EFFA-4EA5-B2AC-8345182CE763}">
      <dgm:prSet/>
      <dgm:spPr/>
      <dgm:t>
        <a:bodyPr/>
        <a:lstStyle/>
        <a:p>
          <a:endParaRPr lang="ru-RU"/>
        </a:p>
      </dgm:t>
    </dgm:pt>
    <dgm:pt modelId="{1319AD44-CE9A-4488-848B-3057EC4E2293}">
      <dgm:prSet phldrT="[Текст]"/>
      <dgm:spPr/>
      <dgm:t>
        <a:bodyPr/>
        <a:lstStyle/>
        <a:p>
          <a:r>
            <a:rPr lang="ru-RU" b="1" dirty="0" smtClean="0"/>
            <a:t>П.И. Пидкасистый</a:t>
          </a:r>
          <a:endParaRPr lang="ru-RU" b="1" dirty="0"/>
        </a:p>
      </dgm:t>
    </dgm:pt>
    <dgm:pt modelId="{D5790683-CAF5-41CB-BAD7-0245E4D852BB}" type="parTrans" cxnId="{7FC07C3D-F985-4145-977F-ED03332C6534}">
      <dgm:prSet/>
      <dgm:spPr/>
      <dgm:t>
        <a:bodyPr/>
        <a:lstStyle/>
        <a:p>
          <a:endParaRPr lang="ru-RU"/>
        </a:p>
      </dgm:t>
    </dgm:pt>
    <dgm:pt modelId="{32AE00F9-CE7A-4920-B1FA-436ED75A2F43}" type="sibTrans" cxnId="{7FC07C3D-F985-4145-977F-ED03332C6534}">
      <dgm:prSet/>
      <dgm:spPr/>
      <dgm:t>
        <a:bodyPr/>
        <a:lstStyle/>
        <a:p>
          <a:endParaRPr lang="ru-RU"/>
        </a:p>
      </dgm:t>
    </dgm:pt>
    <dgm:pt modelId="{24E0EDFF-7F27-48E7-9C28-0F433EB1C1B5}">
      <dgm:prSet phldrT="[Текст]"/>
      <dgm:spPr/>
      <dgm:t>
        <a:bodyPr/>
        <a:lstStyle/>
        <a:p>
          <a:r>
            <a:rPr lang="ru-RU" b="1" dirty="0" smtClean="0"/>
            <a:t>Е.М. Иванова</a:t>
          </a:r>
          <a:endParaRPr lang="ru-RU" b="1" dirty="0"/>
        </a:p>
      </dgm:t>
    </dgm:pt>
    <dgm:pt modelId="{327F76D6-F170-4496-A433-032F8C8D0EAC}" type="parTrans" cxnId="{192D1674-4EFA-46DE-9D66-EA0A756FA947}">
      <dgm:prSet/>
      <dgm:spPr/>
      <dgm:t>
        <a:bodyPr/>
        <a:lstStyle/>
        <a:p>
          <a:endParaRPr lang="ru-RU"/>
        </a:p>
      </dgm:t>
    </dgm:pt>
    <dgm:pt modelId="{8FEF1509-8289-49B8-AF6B-1D3BBDE1DA60}" type="sibTrans" cxnId="{192D1674-4EFA-46DE-9D66-EA0A756FA947}">
      <dgm:prSet/>
      <dgm:spPr/>
      <dgm:t>
        <a:bodyPr/>
        <a:lstStyle/>
        <a:p>
          <a:endParaRPr lang="ru-RU"/>
        </a:p>
      </dgm:t>
    </dgm:pt>
    <dgm:pt modelId="{E61208C5-CE38-4ECD-9131-C93F20E16C2C}" type="pres">
      <dgm:prSet presAssocID="{BC7DDE04-CD4E-441F-84C9-7211F035F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888E9-C909-4F43-B52C-A56A0ADEFA74}" type="pres">
      <dgm:prSet presAssocID="{092BC3FC-555C-48A3-B5BF-C3DD7E404854}" presName="parentLin" presStyleCnt="0"/>
      <dgm:spPr/>
    </dgm:pt>
    <dgm:pt modelId="{F094FDD5-B5B7-4AFC-9EAC-542496E4A643}" type="pres">
      <dgm:prSet presAssocID="{092BC3FC-555C-48A3-B5BF-C3DD7E40485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CB3C222-6FD7-4ADB-AAE0-319E8C1CFBED}" type="pres">
      <dgm:prSet presAssocID="{092BC3FC-555C-48A3-B5BF-C3DD7E40485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E2A3F-8C05-4802-AADB-E75E45F69BC5}" type="pres">
      <dgm:prSet presAssocID="{092BC3FC-555C-48A3-B5BF-C3DD7E404854}" presName="negativeSpace" presStyleCnt="0"/>
      <dgm:spPr/>
    </dgm:pt>
    <dgm:pt modelId="{F25B1232-502B-4BA9-8096-49B99F3C8B07}" type="pres">
      <dgm:prSet presAssocID="{092BC3FC-555C-48A3-B5BF-C3DD7E404854}" presName="childText" presStyleLbl="conFgAcc1" presStyleIdx="0" presStyleCnt="5">
        <dgm:presLayoutVars>
          <dgm:bulletEnabled val="1"/>
        </dgm:presLayoutVars>
      </dgm:prSet>
      <dgm:spPr/>
    </dgm:pt>
    <dgm:pt modelId="{31335530-AA5C-42A2-8A23-57667E1CC3BC}" type="pres">
      <dgm:prSet presAssocID="{44031FC8-29B5-4895-93C5-80ADA6033875}" presName="spaceBetweenRectangles" presStyleCnt="0"/>
      <dgm:spPr/>
    </dgm:pt>
    <dgm:pt modelId="{597DB585-28FE-4554-83BC-C50A92F8FBBC}" type="pres">
      <dgm:prSet presAssocID="{0274EB64-07C4-40D6-AA20-DD7FE0446DFB}" presName="parentLin" presStyleCnt="0"/>
      <dgm:spPr/>
    </dgm:pt>
    <dgm:pt modelId="{566C372E-49A9-41DE-B79C-2980C3DF886D}" type="pres">
      <dgm:prSet presAssocID="{0274EB64-07C4-40D6-AA20-DD7FE0446DF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A497F53-7CF4-45BF-9BD5-203B8E872766}" type="pres">
      <dgm:prSet presAssocID="{0274EB64-07C4-40D6-AA20-DD7FE0446DF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11F4-00EB-4B32-9FCC-AC20B4BEAB0B}" type="pres">
      <dgm:prSet presAssocID="{0274EB64-07C4-40D6-AA20-DD7FE0446DFB}" presName="negativeSpace" presStyleCnt="0"/>
      <dgm:spPr/>
    </dgm:pt>
    <dgm:pt modelId="{67CCB139-39CF-42ED-9979-A9028532594D}" type="pres">
      <dgm:prSet presAssocID="{0274EB64-07C4-40D6-AA20-DD7FE0446DFB}" presName="childText" presStyleLbl="conFgAcc1" presStyleIdx="1" presStyleCnt="5">
        <dgm:presLayoutVars>
          <dgm:bulletEnabled val="1"/>
        </dgm:presLayoutVars>
      </dgm:prSet>
      <dgm:spPr/>
    </dgm:pt>
    <dgm:pt modelId="{28101CBC-DB53-4138-88CF-3CB66545F699}" type="pres">
      <dgm:prSet presAssocID="{982A75DA-5C3E-4C47-AF1D-90CA7C6A3932}" presName="spaceBetweenRectangles" presStyleCnt="0"/>
      <dgm:spPr/>
    </dgm:pt>
    <dgm:pt modelId="{843CA49C-C619-4749-BF5A-7CA32200F735}" type="pres">
      <dgm:prSet presAssocID="{B5AD2C5D-FDDB-4250-ACB7-58C0D20D4625}" presName="parentLin" presStyleCnt="0"/>
      <dgm:spPr/>
    </dgm:pt>
    <dgm:pt modelId="{11E3DD58-BE30-4C7B-84DF-ECB29F2D8B2C}" type="pres">
      <dgm:prSet presAssocID="{B5AD2C5D-FDDB-4250-ACB7-58C0D20D462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5DFC0B9-2CA8-4FCE-9D2B-64F1E06A301E}" type="pres">
      <dgm:prSet presAssocID="{B5AD2C5D-FDDB-4250-ACB7-58C0D20D46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491A3-4762-4622-9958-BEC07CD29572}" type="pres">
      <dgm:prSet presAssocID="{B5AD2C5D-FDDB-4250-ACB7-58C0D20D4625}" presName="negativeSpace" presStyleCnt="0"/>
      <dgm:spPr/>
    </dgm:pt>
    <dgm:pt modelId="{E3CD5705-A59A-442B-A268-6EC6C46A2301}" type="pres">
      <dgm:prSet presAssocID="{B5AD2C5D-FDDB-4250-ACB7-58C0D20D4625}" presName="childText" presStyleLbl="conFgAcc1" presStyleIdx="2" presStyleCnt="5">
        <dgm:presLayoutVars>
          <dgm:bulletEnabled val="1"/>
        </dgm:presLayoutVars>
      </dgm:prSet>
      <dgm:spPr/>
    </dgm:pt>
    <dgm:pt modelId="{C11C0865-B208-420A-BF9A-7E3DD1D1A29E}" type="pres">
      <dgm:prSet presAssocID="{0878E194-74F7-4EA1-832D-48A54617D64C}" presName="spaceBetweenRectangles" presStyleCnt="0"/>
      <dgm:spPr/>
    </dgm:pt>
    <dgm:pt modelId="{6EBEA146-7FA2-4316-BDD8-0EA08615F2F7}" type="pres">
      <dgm:prSet presAssocID="{24E0EDFF-7F27-48E7-9C28-0F433EB1C1B5}" presName="parentLin" presStyleCnt="0"/>
      <dgm:spPr/>
    </dgm:pt>
    <dgm:pt modelId="{99F47B40-B41F-45D7-B204-8A14096A14C1}" type="pres">
      <dgm:prSet presAssocID="{24E0EDFF-7F27-48E7-9C28-0F433EB1C1B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97B369E-CDA0-42C6-8597-4065694371F3}" type="pres">
      <dgm:prSet presAssocID="{24E0EDFF-7F27-48E7-9C28-0F433EB1C1B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3C877-44DE-4D65-96E8-9F2753544C9F}" type="pres">
      <dgm:prSet presAssocID="{24E0EDFF-7F27-48E7-9C28-0F433EB1C1B5}" presName="negativeSpace" presStyleCnt="0"/>
      <dgm:spPr/>
    </dgm:pt>
    <dgm:pt modelId="{90D5C702-C262-4E68-A979-C1EEE5C79764}" type="pres">
      <dgm:prSet presAssocID="{24E0EDFF-7F27-48E7-9C28-0F433EB1C1B5}" presName="childText" presStyleLbl="conFgAcc1" presStyleIdx="3" presStyleCnt="5">
        <dgm:presLayoutVars>
          <dgm:bulletEnabled val="1"/>
        </dgm:presLayoutVars>
      </dgm:prSet>
      <dgm:spPr/>
    </dgm:pt>
    <dgm:pt modelId="{0C71FA06-873D-40EC-B77F-088EB94788C4}" type="pres">
      <dgm:prSet presAssocID="{8FEF1509-8289-49B8-AF6B-1D3BBDE1DA60}" presName="spaceBetweenRectangles" presStyleCnt="0"/>
      <dgm:spPr/>
    </dgm:pt>
    <dgm:pt modelId="{4FCE40BD-AFC8-4AAD-A5D1-C018943E1F7D}" type="pres">
      <dgm:prSet presAssocID="{1319AD44-CE9A-4488-848B-3057EC4E2293}" presName="parentLin" presStyleCnt="0"/>
      <dgm:spPr/>
    </dgm:pt>
    <dgm:pt modelId="{1FF1372F-866C-4F94-99C0-0EE097D0BCF7}" type="pres">
      <dgm:prSet presAssocID="{1319AD44-CE9A-4488-848B-3057EC4E229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99FCAE0-5657-4142-9C9D-72331A5DEE9A}" type="pres">
      <dgm:prSet presAssocID="{1319AD44-CE9A-4488-848B-3057EC4E22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8DFE0-C8E9-4087-A287-6335EE38FD37}" type="pres">
      <dgm:prSet presAssocID="{1319AD44-CE9A-4488-848B-3057EC4E2293}" presName="negativeSpace" presStyleCnt="0"/>
      <dgm:spPr/>
    </dgm:pt>
    <dgm:pt modelId="{07535ECE-7746-447A-A55B-E579DF6E0391}" type="pres">
      <dgm:prSet presAssocID="{1319AD44-CE9A-4488-848B-3057EC4E229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19157A6-D89C-44D8-B5D1-CB0A6015ADB7}" srcId="{BC7DDE04-CD4E-441F-84C9-7211F035F942}" destId="{092BC3FC-555C-48A3-B5BF-C3DD7E404854}" srcOrd="0" destOrd="0" parTransId="{5404E8C4-F2B5-404A-A1D4-C30BF6FE42EC}" sibTransId="{44031FC8-29B5-4895-93C5-80ADA6033875}"/>
    <dgm:cxn modelId="{98DBD602-601F-4803-A393-1BB21A3B3ED9}" type="presOf" srcId="{0274EB64-07C4-40D6-AA20-DD7FE0446DFB}" destId="{AA497F53-7CF4-45BF-9BD5-203B8E872766}" srcOrd="1" destOrd="0" presId="urn:microsoft.com/office/officeart/2005/8/layout/list1"/>
    <dgm:cxn modelId="{16D122BF-EC77-4DDE-A832-4790F5616A01}" type="presOf" srcId="{0274EB64-07C4-40D6-AA20-DD7FE0446DFB}" destId="{566C372E-49A9-41DE-B79C-2980C3DF886D}" srcOrd="0" destOrd="0" presId="urn:microsoft.com/office/officeart/2005/8/layout/list1"/>
    <dgm:cxn modelId="{6F920AE4-F12D-48B1-9E82-F2B391104465}" srcId="{BC7DDE04-CD4E-441F-84C9-7211F035F942}" destId="{0274EB64-07C4-40D6-AA20-DD7FE0446DFB}" srcOrd="1" destOrd="0" parTransId="{378E59C9-F783-4F9C-B448-EEEC4CB6CC76}" sibTransId="{982A75DA-5C3E-4C47-AF1D-90CA7C6A3932}"/>
    <dgm:cxn modelId="{192D1674-4EFA-46DE-9D66-EA0A756FA947}" srcId="{BC7DDE04-CD4E-441F-84C9-7211F035F942}" destId="{24E0EDFF-7F27-48E7-9C28-0F433EB1C1B5}" srcOrd="3" destOrd="0" parTransId="{327F76D6-F170-4496-A433-032F8C8D0EAC}" sibTransId="{8FEF1509-8289-49B8-AF6B-1D3BBDE1DA60}"/>
    <dgm:cxn modelId="{97D8FFA9-3F78-44E5-8DA8-0F2BFCD57C22}" type="presOf" srcId="{BC7DDE04-CD4E-441F-84C9-7211F035F942}" destId="{E61208C5-CE38-4ECD-9131-C93F20E16C2C}" srcOrd="0" destOrd="0" presId="urn:microsoft.com/office/officeart/2005/8/layout/list1"/>
    <dgm:cxn modelId="{BB63E6E1-5C6E-43E6-8C94-492B577C54DF}" type="presOf" srcId="{1319AD44-CE9A-4488-848B-3057EC4E2293}" destId="{1FF1372F-866C-4F94-99C0-0EE097D0BCF7}" srcOrd="0" destOrd="0" presId="urn:microsoft.com/office/officeart/2005/8/layout/list1"/>
    <dgm:cxn modelId="{96D147DD-5B50-4A7A-80EF-40FC11AE00CD}" type="presOf" srcId="{24E0EDFF-7F27-48E7-9C28-0F433EB1C1B5}" destId="{197B369E-CDA0-42C6-8597-4065694371F3}" srcOrd="1" destOrd="0" presId="urn:microsoft.com/office/officeart/2005/8/layout/list1"/>
    <dgm:cxn modelId="{5541A021-EFFA-4EA5-B2AC-8345182CE763}" srcId="{BC7DDE04-CD4E-441F-84C9-7211F035F942}" destId="{B5AD2C5D-FDDB-4250-ACB7-58C0D20D4625}" srcOrd="2" destOrd="0" parTransId="{10ED2B77-6732-48CE-9B49-04323B84D114}" sibTransId="{0878E194-74F7-4EA1-832D-48A54617D64C}"/>
    <dgm:cxn modelId="{0DD2493E-44FD-47B8-B048-450DBF298A42}" type="presOf" srcId="{1319AD44-CE9A-4488-848B-3057EC4E2293}" destId="{A99FCAE0-5657-4142-9C9D-72331A5DEE9A}" srcOrd="1" destOrd="0" presId="urn:microsoft.com/office/officeart/2005/8/layout/list1"/>
    <dgm:cxn modelId="{BC0E0F67-9D99-4AA9-9390-0771FC4BD90A}" type="presOf" srcId="{B5AD2C5D-FDDB-4250-ACB7-58C0D20D4625}" destId="{65DFC0B9-2CA8-4FCE-9D2B-64F1E06A301E}" srcOrd="1" destOrd="0" presId="urn:microsoft.com/office/officeart/2005/8/layout/list1"/>
    <dgm:cxn modelId="{AF5029FC-5434-4ADF-986A-C14D9E903A67}" type="presOf" srcId="{092BC3FC-555C-48A3-B5BF-C3DD7E404854}" destId="{F094FDD5-B5B7-4AFC-9EAC-542496E4A643}" srcOrd="0" destOrd="0" presId="urn:microsoft.com/office/officeart/2005/8/layout/list1"/>
    <dgm:cxn modelId="{1B875FB1-4E4B-434E-8F77-D0CC8F4A7B52}" type="presOf" srcId="{B5AD2C5D-FDDB-4250-ACB7-58C0D20D4625}" destId="{11E3DD58-BE30-4C7B-84DF-ECB29F2D8B2C}" srcOrd="0" destOrd="0" presId="urn:microsoft.com/office/officeart/2005/8/layout/list1"/>
    <dgm:cxn modelId="{7FC07C3D-F985-4145-977F-ED03332C6534}" srcId="{BC7DDE04-CD4E-441F-84C9-7211F035F942}" destId="{1319AD44-CE9A-4488-848B-3057EC4E2293}" srcOrd="4" destOrd="0" parTransId="{D5790683-CAF5-41CB-BAD7-0245E4D852BB}" sibTransId="{32AE00F9-CE7A-4920-B1FA-436ED75A2F43}"/>
    <dgm:cxn modelId="{2F6F79F7-131E-43EB-9941-3A015C6714AA}" type="presOf" srcId="{24E0EDFF-7F27-48E7-9C28-0F433EB1C1B5}" destId="{99F47B40-B41F-45D7-B204-8A14096A14C1}" srcOrd="0" destOrd="0" presId="urn:microsoft.com/office/officeart/2005/8/layout/list1"/>
    <dgm:cxn modelId="{D4A931CB-2F1A-4169-8A0D-D3306F395A07}" type="presOf" srcId="{092BC3FC-555C-48A3-B5BF-C3DD7E404854}" destId="{7CB3C222-6FD7-4ADB-AAE0-319E8C1CFBED}" srcOrd="1" destOrd="0" presId="urn:microsoft.com/office/officeart/2005/8/layout/list1"/>
    <dgm:cxn modelId="{C0562A4F-7AF9-4614-BC58-87A4F4E47AF3}" type="presParOf" srcId="{E61208C5-CE38-4ECD-9131-C93F20E16C2C}" destId="{5A1888E9-C909-4F43-B52C-A56A0ADEFA74}" srcOrd="0" destOrd="0" presId="urn:microsoft.com/office/officeart/2005/8/layout/list1"/>
    <dgm:cxn modelId="{1DD55EF6-6645-47E9-A09A-632DB6B209AD}" type="presParOf" srcId="{5A1888E9-C909-4F43-B52C-A56A0ADEFA74}" destId="{F094FDD5-B5B7-4AFC-9EAC-542496E4A643}" srcOrd="0" destOrd="0" presId="urn:microsoft.com/office/officeart/2005/8/layout/list1"/>
    <dgm:cxn modelId="{4081330F-C958-4A46-B669-A176A71D3508}" type="presParOf" srcId="{5A1888E9-C909-4F43-B52C-A56A0ADEFA74}" destId="{7CB3C222-6FD7-4ADB-AAE0-319E8C1CFBED}" srcOrd="1" destOrd="0" presId="urn:microsoft.com/office/officeart/2005/8/layout/list1"/>
    <dgm:cxn modelId="{30B427F6-511E-4891-B545-CB1A8524CE62}" type="presParOf" srcId="{E61208C5-CE38-4ECD-9131-C93F20E16C2C}" destId="{788E2A3F-8C05-4802-AADB-E75E45F69BC5}" srcOrd="1" destOrd="0" presId="urn:microsoft.com/office/officeart/2005/8/layout/list1"/>
    <dgm:cxn modelId="{7BE1E71B-840A-410C-80FC-B1AF9B8118FF}" type="presParOf" srcId="{E61208C5-CE38-4ECD-9131-C93F20E16C2C}" destId="{F25B1232-502B-4BA9-8096-49B99F3C8B07}" srcOrd="2" destOrd="0" presId="urn:microsoft.com/office/officeart/2005/8/layout/list1"/>
    <dgm:cxn modelId="{FD852985-E014-4FE2-8434-C3C5C04DCB61}" type="presParOf" srcId="{E61208C5-CE38-4ECD-9131-C93F20E16C2C}" destId="{31335530-AA5C-42A2-8A23-57667E1CC3BC}" srcOrd="3" destOrd="0" presId="urn:microsoft.com/office/officeart/2005/8/layout/list1"/>
    <dgm:cxn modelId="{1EA75C0E-5DE3-495F-A6B1-BAA79EBBB1EB}" type="presParOf" srcId="{E61208C5-CE38-4ECD-9131-C93F20E16C2C}" destId="{597DB585-28FE-4554-83BC-C50A92F8FBBC}" srcOrd="4" destOrd="0" presId="urn:microsoft.com/office/officeart/2005/8/layout/list1"/>
    <dgm:cxn modelId="{004151BE-6C8D-4565-9976-1DDD3BD5180D}" type="presParOf" srcId="{597DB585-28FE-4554-83BC-C50A92F8FBBC}" destId="{566C372E-49A9-41DE-B79C-2980C3DF886D}" srcOrd="0" destOrd="0" presId="urn:microsoft.com/office/officeart/2005/8/layout/list1"/>
    <dgm:cxn modelId="{B85D246A-E1D2-4971-949F-A51DD864FE40}" type="presParOf" srcId="{597DB585-28FE-4554-83BC-C50A92F8FBBC}" destId="{AA497F53-7CF4-45BF-9BD5-203B8E872766}" srcOrd="1" destOrd="0" presId="urn:microsoft.com/office/officeart/2005/8/layout/list1"/>
    <dgm:cxn modelId="{7ADB2869-C06B-4789-B680-CDC654F9625E}" type="presParOf" srcId="{E61208C5-CE38-4ECD-9131-C93F20E16C2C}" destId="{236211F4-00EB-4B32-9FCC-AC20B4BEAB0B}" srcOrd="5" destOrd="0" presId="urn:microsoft.com/office/officeart/2005/8/layout/list1"/>
    <dgm:cxn modelId="{DCE6A528-2990-4A9F-B684-0CCDAE2E5F60}" type="presParOf" srcId="{E61208C5-CE38-4ECD-9131-C93F20E16C2C}" destId="{67CCB139-39CF-42ED-9979-A9028532594D}" srcOrd="6" destOrd="0" presId="urn:microsoft.com/office/officeart/2005/8/layout/list1"/>
    <dgm:cxn modelId="{35ED2C61-45B4-449A-BA5E-4D7E8E5F5EED}" type="presParOf" srcId="{E61208C5-CE38-4ECD-9131-C93F20E16C2C}" destId="{28101CBC-DB53-4138-88CF-3CB66545F699}" srcOrd="7" destOrd="0" presId="urn:microsoft.com/office/officeart/2005/8/layout/list1"/>
    <dgm:cxn modelId="{FBEFE1B8-7393-426D-ADDE-F63D8B392634}" type="presParOf" srcId="{E61208C5-CE38-4ECD-9131-C93F20E16C2C}" destId="{843CA49C-C619-4749-BF5A-7CA32200F735}" srcOrd="8" destOrd="0" presId="urn:microsoft.com/office/officeart/2005/8/layout/list1"/>
    <dgm:cxn modelId="{D66ED2E5-FB1C-4E9E-9132-EE2CBBBC7315}" type="presParOf" srcId="{843CA49C-C619-4749-BF5A-7CA32200F735}" destId="{11E3DD58-BE30-4C7B-84DF-ECB29F2D8B2C}" srcOrd="0" destOrd="0" presId="urn:microsoft.com/office/officeart/2005/8/layout/list1"/>
    <dgm:cxn modelId="{9A39E39D-8FFF-492F-8369-29F3E9CD77C4}" type="presParOf" srcId="{843CA49C-C619-4749-BF5A-7CA32200F735}" destId="{65DFC0B9-2CA8-4FCE-9D2B-64F1E06A301E}" srcOrd="1" destOrd="0" presId="urn:microsoft.com/office/officeart/2005/8/layout/list1"/>
    <dgm:cxn modelId="{A38BC4CF-8816-4D57-B3A1-136CC943AD46}" type="presParOf" srcId="{E61208C5-CE38-4ECD-9131-C93F20E16C2C}" destId="{B48491A3-4762-4622-9958-BEC07CD29572}" srcOrd="9" destOrd="0" presId="urn:microsoft.com/office/officeart/2005/8/layout/list1"/>
    <dgm:cxn modelId="{DC826DD9-BA1D-4258-B455-E6DF209B9308}" type="presParOf" srcId="{E61208C5-CE38-4ECD-9131-C93F20E16C2C}" destId="{E3CD5705-A59A-442B-A268-6EC6C46A2301}" srcOrd="10" destOrd="0" presId="urn:microsoft.com/office/officeart/2005/8/layout/list1"/>
    <dgm:cxn modelId="{D2F78180-9C04-4840-8ED1-C8AC668986D0}" type="presParOf" srcId="{E61208C5-CE38-4ECD-9131-C93F20E16C2C}" destId="{C11C0865-B208-420A-BF9A-7E3DD1D1A29E}" srcOrd="11" destOrd="0" presId="urn:microsoft.com/office/officeart/2005/8/layout/list1"/>
    <dgm:cxn modelId="{1517B9F6-A2F1-4C58-8CAC-E456B5DE2DD4}" type="presParOf" srcId="{E61208C5-CE38-4ECD-9131-C93F20E16C2C}" destId="{6EBEA146-7FA2-4316-BDD8-0EA08615F2F7}" srcOrd="12" destOrd="0" presId="urn:microsoft.com/office/officeart/2005/8/layout/list1"/>
    <dgm:cxn modelId="{E3F879B9-D231-4207-AD4D-809F905DC82B}" type="presParOf" srcId="{6EBEA146-7FA2-4316-BDD8-0EA08615F2F7}" destId="{99F47B40-B41F-45D7-B204-8A14096A14C1}" srcOrd="0" destOrd="0" presId="urn:microsoft.com/office/officeart/2005/8/layout/list1"/>
    <dgm:cxn modelId="{ECF3EFBA-BF82-476B-B991-EB899C6ED6E3}" type="presParOf" srcId="{6EBEA146-7FA2-4316-BDD8-0EA08615F2F7}" destId="{197B369E-CDA0-42C6-8597-4065694371F3}" srcOrd="1" destOrd="0" presId="urn:microsoft.com/office/officeart/2005/8/layout/list1"/>
    <dgm:cxn modelId="{8D91150A-8FA5-41BF-93C3-C3E531C9734D}" type="presParOf" srcId="{E61208C5-CE38-4ECD-9131-C93F20E16C2C}" destId="{28C3C877-44DE-4D65-96E8-9F2753544C9F}" srcOrd="13" destOrd="0" presId="urn:microsoft.com/office/officeart/2005/8/layout/list1"/>
    <dgm:cxn modelId="{619C79E8-A117-4A57-9A8D-9F73775157A8}" type="presParOf" srcId="{E61208C5-CE38-4ECD-9131-C93F20E16C2C}" destId="{90D5C702-C262-4E68-A979-C1EEE5C79764}" srcOrd="14" destOrd="0" presId="urn:microsoft.com/office/officeart/2005/8/layout/list1"/>
    <dgm:cxn modelId="{5F799916-3FAA-4F18-8C29-8DAA1A45FB97}" type="presParOf" srcId="{E61208C5-CE38-4ECD-9131-C93F20E16C2C}" destId="{0C71FA06-873D-40EC-B77F-088EB94788C4}" srcOrd="15" destOrd="0" presId="urn:microsoft.com/office/officeart/2005/8/layout/list1"/>
    <dgm:cxn modelId="{94D11BA8-F8FC-4EA7-99C4-3FB52BDFE62E}" type="presParOf" srcId="{E61208C5-CE38-4ECD-9131-C93F20E16C2C}" destId="{4FCE40BD-AFC8-4AAD-A5D1-C018943E1F7D}" srcOrd="16" destOrd="0" presId="urn:microsoft.com/office/officeart/2005/8/layout/list1"/>
    <dgm:cxn modelId="{B3DCDC96-5003-46ED-8C68-977B97109F7A}" type="presParOf" srcId="{4FCE40BD-AFC8-4AAD-A5D1-C018943E1F7D}" destId="{1FF1372F-866C-4F94-99C0-0EE097D0BCF7}" srcOrd="0" destOrd="0" presId="urn:microsoft.com/office/officeart/2005/8/layout/list1"/>
    <dgm:cxn modelId="{8B9DCD56-B38F-4E86-B74D-A9F746A12654}" type="presParOf" srcId="{4FCE40BD-AFC8-4AAD-A5D1-C018943E1F7D}" destId="{A99FCAE0-5657-4142-9C9D-72331A5DEE9A}" srcOrd="1" destOrd="0" presId="urn:microsoft.com/office/officeart/2005/8/layout/list1"/>
    <dgm:cxn modelId="{A2CE8168-3687-47C1-86BC-A08C56B9E5E3}" type="presParOf" srcId="{E61208C5-CE38-4ECD-9131-C93F20E16C2C}" destId="{7768DFE0-C8E9-4087-A287-6335EE38FD37}" srcOrd="17" destOrd="0" presId="urn:microsoft.com/office/officeart/2005/8/layout/list1"/>
    <dgm:cxn modelId="{EB7BF16E-A2F6-40D0-98C6-D64BF46F7B96}" type="presParOf" srcId="{E61208C5-CE38-4ECD-9131-C93F20E16C2C}" destId="{07535ECE-7746-447A-A55B-E579DF6E039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D8DCEF-5A90-45C6-80A5-725FBB70CA03}" type="doc">
      <dgm:prSet loTypeId="urn:microsoft.com/office/officeart/2005/8/layout/list1" loCatId="list" qsTypeId="urn:microsoft.com/office/officeart/2005/8/quickstyle/3d3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2AFCE923-6150-4B66-BC4C-D262164F994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Открытость и привлечение интегрированного соглашения</a:t>
          </a:r>
          <a:endParaRPr lang="ru-RU" sz="1800" b="0" dirty="0">
            <a:solidFill>
              <a:srgbClr val="002060"/>
            </a:solidFill>
          </a:endParaRPr>
        </a:p>
      </dgm:t>
    </dgm:pt>
    <dgm:pt modelId="{416F7CA7-1142-4BC3-A38A-4492E4FF87CD}" type="parTrans" cxnId="{A574F596-6C75-4231-B255-0BB73EB467F2}">
      <dgm:prSet/>
      <dgm:spPr/>
      <dgm:t>
        <a:bodyPr/>
        <a:lstStyle/>
        <a:p>
          <a:endParaRPr lang="ru-RU" sz="1800" b="0"/>
        </a:p>
      </dgm:t>
    </dgm:pt>
    <dgm:pt modelId="{42E5E575-11D4-46BE-B5A7-BBB63B1C750D}" type="sibTrans" cxnId="{A574F596-6C75-4231-B255-0BB73EB467F2}">
      <dgm:prSet/>
      <dgm:spPr/>
      <dgm:t>
        <a:bodyPr/>
        <a:lstStyle/>
        <a:p>
          <a:endParaRPr lang="ru-RU" sz="1800" b="0"/>
        </a:p>
      </dgm:t>
    </dgm:pt>
    <dgm:pt modelId="{3D40F107-64FE-4140-8845-513ED40EE41B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Основоположения на требования ФГОС</a:t>
          </a:r>
          <a:endParaRPr lang="ru-RU" sz="1800" b="0" dirty="0">
            <a:solidFill>
              <a:srgbClr val="002060"/>
            </a:solidFill>
          </a:endParaRPr>
        </a:p>
      </dgm:t>
    </dgm:pt>
    <dgm:pt modelId="{CE9015A9-D998-45F7-8B74-3A7060FFBFA1}" type="parTrans" cxnId="{2157A516-50A5-4007-A99F-B2192A5EEDAF}">
      <dgm:prSet/>
      <dgm:spPr/>
      <dgm:t>
        <a:bodyPr/>
        <a:lstStyle/>
        <a:p>
          <a:endParaRPr lang="ru-RU" sz="1800" b="0"/>
        </a:p>
      </dgm:t>
    </dgm:pt>
    <dgm:pt modelId="{FB75AE2E-CD16-4F4B-8A93-1D3511FC5BEE}" type="sibTrans" cxnId="{2157A516-50A5-4007-A99F-B2192A5EEDAF}">
      <dgm:prSet/>
      <dgm:spPr/>
      <dgm:t>
        <a:bodyPr/>
        <a:lstStyle/>
        <a:p>
          <a:endParaRPr lang="ru-RU" sz="1800" b="0"/>
        </a:p>
      </dgm:t>
    </dgm:pt>
    <dgm:pt modelId="{3EBA90E7-AF9F-4028-AE08-FA88B0968D1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Личностно-профессиональное направления педагога  в процессе повышения -взаимодействие всех  участников реализации региональной инновационной площадки</a:t>
          </a:r>
          <a:endParaRPr lang="ru-RU" sz="1800" b="0" dirty="0">
            <a:solidFill>
              <a:srgbClr val="002060"/>
            </a:solidFill>
          </a:endParaRPr>
        </a:p>
      </dgm:t>
    </dgm:pt>
    <dgm:pt modelId="{47FF0E2F-AF27-4194-8676-87EC71888CE1}" type="parTrans" cxnId="{F16D5632-91D8-4D57-8447-8E06008AE696}">
      <dgm:prSet/>
      <dgm:spPr/>
      <dgm:t>
        <a:bodyPr/>
        <a:lstStyle/>
        <a:p>
          <a:endParaRPr lang="ru-RU" sz="1800" b="0"/>
        </a:p>
      </dgm:t>
    </dgm:pt>
    <dgm:pt modelId="{FAA3620B-961D-4E97-A381-84C04CDFEBDB}" type="sibTrans" cxnId="{F16D5632-91D8-4D57-8447-8E06008AE696}">
      <dgm:prSet/>
      <dgm:spPr/>
      <dgm:t>
        <a:bodyPr/>
        <a:lstStyle/>
        <a:p>
          <a:endParaRPr lang="ru-RU" sz="1800" b="0"/>
        </a:p>
      </dgm:t>
    </dgm:pt>
    <dgm:pt modelId="{A2061F8D-04DD-4E6B-853A-DBE885B1D1C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Разнообразие направлений подготовки и переподготовки педагогических кадров</a:t>
          </a:r>
          <a:endParaRPr lang="ru-RU" sz="1800" b="0" dirty="0">
            <a:solidFill>
              <a:srgbClr val="002060"/>
            </a:solidFill>
          </a:endParaRPr>
        </a:p>
      </dgm:t>
    </dgm:pt>
    <dgm:pt modelId="{EDEACD0A-5BD8-4A63-9EB5-63690B49F8B0}" type="parTrans" cxnId="{B917E195-6887-4DC9-9298-C4E9C7FE62C7}">
      <dgm:prSet/>
      <dgm:spPr/>
      <dgm:t>
        <a:bodyPr/>
        <a:lstStyle/>
        <a:p>
          <a:endParaRPr lang="ru-RU" sz="1800" b="0"/>
        </a:p>
      </dgm:t>
    </dgm:pt>
    <dgm:pt modelId="{56B839ED-A747-4040-A01C-4163889E5D05}" type="sibTrans" cxnId="{B917E195-6887-4DC9-9298-C4E9C7FE62C7}">
      <dgm:prSet/>
      <dgm:spPr/>
      <dgm:t>
        <a:bodyPr/>
        <a:lstStyle/>
        <a:p>
          <a:endParaRPr lang="ru-RU" sz="1800" b="0"/>
        </a:p>
      </dgm:t>
    </dgm:pt>
    <dgm:pt modelId="{1D4EB48D-D48E-4147-A58D-260317B88451}">
      <dgm:prSet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Многообразие программ, направленных на обеспечения реализации  региональной инновационной площадки</a:t>
          </a:r>
          <a:endParaRPr lang="ru-RU" sz="1800" b="0" dirty="0">
            <a:solidFill>
              <a:srgbClr val="002060"/>
            </a:solidFill>
          </a:endParaRPr>
        </a:p>
      </dgm:t>
    </dgm:pt>
    <dgm:pt modelId="{458647A6-D01B-4AB4-9B2E-1A26873CFCED}" type="parTrans" cxnId="{A02F5C20-B641-449F-958A-40234273308D}">
      <dgm:prSet/>
      <dgm:spPr/>
      <dgm:t>
        <a:bodyPr/>
        <a:lstStyle/>
        <a:p>
          <a:endParaRPr lang="ru-RU" sz="1800" b="0"/>
        </a:p>
      </dgm:t>
    </dgm:pt>
    <dgm:pt modelId="{584F3479-B308-4ACF-9EDC-CDAACDE0CF0A}" type="sibTrans" cxnId="{A02F5C20-B641-449F-958A-40234273308D}">
      <dgm:prSet/>
      <dgm:spPr/>
      <dgm:t>
        <a:bodyPr/>
        <a:lstStyle/>
        <a:p>
          <a:endParaRPr lang="ru-RU" sz="1800" b="0"/>
        </a:p>
      </dgm:t>
    </dgm:pt>
    <dgm:pt modelId="{7D8673B6-44DA-44BB-B4C4-D0A7624CDA5C}" type="pres">
      <dgm:prSet presAssocID="{8DD8DCEF-5A90-45C6-80A5-725FBB70CA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393A1-45D8-4805-B94A-FED8907724D7}" type="pres">
      <dgm:prSet presAssocID="{2AFCE923-6150-4B66-BC4C-D262164F9946}" presName="parentLin" presStyleCnt="0"/>
      <dgm:spPr/>
    </dgm:pt>
    <dgm:pt modelId="{711D66DC-90CB-420B-9891-99E7EF2085F4}" type="pres">
      <dgm:prSet presAssocID="{2AFCE923-6150-4B66-BC4C-D262164F994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AE99316-061D-42D6-8BEB-6D8D0B17213A}" type="pres">
      <dgm:prSet presAssocID="{2AFCE923-6150-4B66-BC4C-D262164F994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96FC2-99F4-4A5B-8DD9-53292D261BC9}" type="pres">
      <dgm:prSet presAssocID="{2AFCE923-6150-4B66-BC4C-D262164F9946}" presName="negativeSpace" presStyleCnt="0"/>
      <dgm:spPr/>
    </dgm:pt>
    <dgm:pt modelId="{E5E47A92-B092-4FFC-A4E3-5F81539E82BE}" type="pres">
      <dgm:prSet presAssocID="{2AFCE923-6150-4B66-BC4C-D262164F9946}" presName="childText" presStyleLbl="conFgAcc1" presStyleIdx="0" presStyleCnt="5">
        <dgm:presLayoutVars>
          <dgm:bulletEnabled val="1"/>
        </dgm:presLayoutVars>
      </dgm:prSet>
      <dgm:spPr/>
    </dgm:pt>
    <dgm:pt modelId="{0AE793EC-6821-4A66-96B7-72111DBF9E82}" type="pres">
      <dgm:prSet presAssocID="{42E5E575-11D4-46BE-B5A7-BBB63B1C750D}" presName="spaceBetweenRectangles" presStyleCnt="0"/>
      <dgm:spPr/>
    </dgm:pt>
    <dgm:pt modelId="{DB71EB05-BBAF-454C-9782-DAF2AD87F336}" type="pres">
      <dgm:prSet presAssocID="{3D40F107-64FE-4140-8845-513ED40EE41B}" presName="parentLin" presStyleCnt="0"/>
      <dgm:spPr/>
    </dgm:pt>
    <dgm:pt modelId="{9C74A108-EF6C-4D37-8C71-9FC3CFAA03BC}" type="pres">
      <dgm:prSet presAssocID="{3D40F107-64FE-4140-8845-513ED40EE41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ADDB21F-D369-4D07-86B9-E70E54A6FADD}" type="pres">
      <dgm:prSet presAssocID="{3D40F107-64FE-4140-8845-513ED40EE4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19503-7EF8-4EEB-B3D4-D8280FE36CE6}" type="pres">
      <dgm:prSet presAssocID="{3D40F107-64FE-4140-8845-513ED40EE41B}" presName="negativeSpace" presStyleCnt="0"/>
      <dgm:spPr/>
    </dgm:pt>
    <dgm:pt modelId="{BE158957-57CC-4E5C-B248-B9D1F17AE1B1}" type="pres">
      <dgm:prSet presAssocID="{3D40F107-64FE-4140-8845-513ED40EE41B}" presName="childText" presStyleLbl="conFgAcc1" presStyleIdx="1" presStyleCnt="5">
        <dgm:presLayoutVars>
          <dgm:bulletEnabled val="1"/>
        </dgm:presLayoutVars>
      </dgm:prSet>
      <dgm:spPr/>
    </dgm:pt>
    <dgm:pt modelId="{FE59F052-26F4-4847-986F-BA1373147566}" type="pres">
      <dgm:prSet presAssocID="{FB75AE2E-CD16-4F4B-8A93-1D3511FC5BEE}" presName="spaceBetweenRectangles" presStyleCnt="0"/>
      <dgm:spPr/>
    </dgm:pt>
    <dgm:pt modelId="{94FBBA83-A81B-46C0-B7CC-681EBC34DAFA}" type="pres">
      <dgm:prSet presAssocID="{3EBA90E7-AF9F-4028-AE08-FA88B0968D1B}" presName="parentLin" presStyleCnt="0"/>
      <dgm:spPr/>
    </dgm:pt>
    <dgm:pt modelId="{82D3EE70-3D41-4BA2-8D76-1103F977F1CA}" type="pres">
      <dgm:prSet presAssocID="{3EBA90E7-AF9F-4028-AE08-FA88B0968D1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6C703C7-52BB-4CE8-A990-6001E4CB9E36}" type="pres">
      <dgm:prSet presAssocID="{3EBA90E7-AF9F-4028-AE08-FA88B0968D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DFA80-E01B-40AE-B6FA-52E1DF1CF9D5}" type="pres">
      <dgm:prSet presAssocID="{3EBA90E7-AF9F-4028-AE08-FA88B0968D1B}" presName="negativeSpace" presStyleCnt="0"/>
      <dgm:spPr/>
    </dgm:pt>
    <dgm:pt modelId="{ED991BF8-FA1E-4175-8E20-4EB39116EDA6}" type="pres">
      <dgm:prSet presAssocID="{3EBA90E7-AF9F-4028-AE08-FA88B0968D1B}" presName="childText" presStyleLbl="conFgAcc1" presStyleIdx="2" presStyleCnt="5">
        <dgm:presLayoutVars>
          <dgm:bulletEnabled val="1"/>
        </dgm:presLayoutVars>
      </dgm:prSet>
      <dgm:spPr/>
    </dgm:pt>
    <dgm:pt modelId="{54F6654C-E958-4CDE-8F11-78A7A592D57B}" type="pres">
      <dgm:prSet presAssocID="{FAA3620B-961D-4E97-A381-84C04CDFEBDB}" presName="spaceBetweenRectangles" presStyleCnt="0"/>
      <dgm:spPr/>
    </dgm:pt>
    <dgm:pt modelId="{A5BC4AF9-6AB1-4E79-AEFC-B79AABF59CCE}" type="pres">
      <dgm:prSet presAssocID="{A2061F8D-04DD-4E6B-853A-DBE885B1D1CC}" presName="parentLin" presStyleCnt="0"/>
      <dgm:spPr/>
    </dgm:pt>
    <dgm:pt modelId="{7AE7C879-BE58-4690-A286-4ED1DC4E2ECA}" type="pres">
      <dgm:prSet presAssocID="{A2061F8D-04DD-4E6B-853A-DBE885B1D1C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A69FBCC-5474-4F05-B58D-61D8676F275C}" type="pres">
      <dgm:prSet presAssocID="{A2061F8D-04DD-4E6B-853A-DBE885B1D1C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EB79B-C6B1-4187-BF87-DCF50AF9B4A4}" type="pres">
      <dgm:prSet presAssocID="{A2061F8D-04DD-4E6B-853A-DBE885B1D1CC}" presName="negativeSpace" presStyleCnt="0"/>
      <dgm:spPr/>
    </dgm:pt>
    <dgm:pt modelId="{DC8BDA1F-32FE-45B7-B7FA-598C41E4EB12}" type="pres">
      <dgm:prSet presAssocID="{A2061F8D-04DD-4E6B-853A-DBE885B1D1CC}" presName="childText" presStyleLbl="conFgAcc1" presStyleIdx="3" presStyleCnt="5">
        <dgm:presLayoutVars>
          <dgm:bulletEnabled val="1"/>
        </dgm:presLayoutVars>
      </dgm:prSet>
      <dgm:spPr/>
    </dgm:pt>
    <dgm:pt modelId="{C56550C0-1B0A-4F88-B067-05A857F57FAF}" type="pres">
      <dgm:prSet presAssocID="{56B839ED-A747-4040-A01C-4163889E5D05}" presName="spaceBetweenRectangles" presStyleCnt="0"/>
      <dgm:spPr/>
    </dgm:pt>
    <dgm:pt modelId="{54029624-5DFE-4F8B-86BA-815770BB6976}" type="pres">
      <dgm:prSet presAssocID="{1D4EB48D-D48E-4147-A58D-260317B88451}" presName="parentLin" presStyleCnt="0"/>
      <dgm:spPr/>
    </dgm:pt>
    <dgm:pt modelId="{5E802ED0-37A4-4476-ABD6-BCE9B0532432}" type="pres">
      <dgm:prSet presAssocID="{1D4EB48D-D48E-4147-A58D-260317B8845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A9E48B4-73BA-4BD0-8A07-7152790CE4C1}" type="pres">
      <dgm:prSet presAssocID="{1D4EB48D-D48E-4147-A58D-260317B884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791FA-D7CE-4EF7-B898-88737DCE52B3}" type="pres">
      <dgm:prSet presAssocID="{1D4EB48D-D48E-4147-A58D-260317B88451}" presName="negativeSpace" presStyleCnt="0"/>
      <dgm:spPr/>
    </dgm:pt>
    <dgm:pt modelId="{3BCEC198-9BBE-41EA-A1FF-D54FEB4DD224}" type="pres">
      <dgm:prSet presAssocID="{1D4EB48D-D48E-4147-A58D-260317B8845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D66931F-5603-4E47-9993-5817604AA8E1}" type="presOf" srcId="{3EBA90E7-AF9F-4028-AE08-FA88B0968D1B}" destId="{B6C703C7-52BB-4CE8-A990-6001E4CB9E36}" srcOrd="1" destOrd="0" presId="urn:microsoft.com/office/officeart/2005/8/layout/list1"/>
    <dgm:cxn modelId="{1EF95D4D-2633-4F6D-8A9B-AC6676019DA5}" type="presOf" srcId="{3D40F107-64FE-4140-8845-513ED40EE41B}" destId="{9C74A108-EF6C-4D37-8C71-9FC3CFAA03BC}" srcOrd="0" destOrd="0" presId="urn:microsoft.com/office/officeart/2005/8/layout/list1"/>
    <dgm:cxn modelId="{A02F5C20-B641-449F-958A-40234273308D}" srcId="{8DD8DCEF-5A90-45C6-80A5-725FBB70CA03}" destId="{1D4EB48D-D48E-4147-A58D-260317B88451}" srcOrd="4" destOrd="0" parTransId="{458647A6-D01B-4AB4-9B2E-1A26873CFCED}" sibTransId="{584F3479-B308-4ACF-9EDC-CDAACDE0CF0A}"/>
    <dgm:cxn modelId="{EEF4B6B2-C384-4ED3-A766-DBA760464671}" type="presOf" srcId="{2AFCE923-6150-4B66-BC4C-D262164F9946}" destId="{711D66DC-90CB-420B-9891-99E7EF2085F4}" srcOrd="0" destOrd="0" presId="urn:microsoft.com/office/officeart/2005/8/layout/list1"/>
    <dgm:cxn modelId="{64DB1186-133D-40BC-8860-86B3D8B3C506}" type="presOf" srcId="{8DD8DCEF-5A90-45C6-80A5-725FBB70CA03}" destId="{7D8673B6-44DA-44BB-B4C4-D0A7624CDA5C}" srcOrd="0" destOrd="0" presId="urn:microsoft.com/office/officeart/2005/8/layout/list1"/>
    <dgm:cxn modelId="{7C9B2B4F-2FB9-41FD-810A-144FC191EE34}" type="presOf" srcId="{2AFCE923-6150-4B66-BC4C-D262164F9946}" destId="{DAE99316-061D-42D6-8BEB-6D8D0B17213A}" srcOrd="1" destOrd="0" presId="urn:microsoft.com/office/officeart/2005/8/layout/list1"/>
    <dgm:cxn modelId="{A574F596-6C75-4231-B255-0BB73EB467F2}" srcId="{8DD8DCEF-5A90-45C6-80A5-725FBB70CA03}" destId="{2AFCE923-6150-4B66-BC4C-D262164F9946}" srcOrd="0" destOrd="0" parTransId="{416F7CA7-1142-4BC3-A38A-4492E4FF87CD}" sibTransId="{42E5E575-11D4-46BE-B5A7-BBB63B1C750D}"/>
    <dgm:cxn modelId="{22230618-CB81-4C86-9561-36AFE4D5C12F}" type="presOf" srcId="{A2061F8D-04DD-4E6B-853A-DBE885B1D1CC}" destId="{9A69FBCC-5474-4F05-B58D-61D8676F275C}" srcOrd="1" destOrd="0" presId="urn:microsoft.com/office/officeart/2005/8/layout/list1"/>
    <dgm:cxn modelId="{29AA2A83-5E5D-41C4-AF07-37F38FCEB8D0}" type="presOf" srcId="{3EBA90E7-AF9F-4028-AE08-FA88B0968D1B}" destId="{82D3EE70-3D41-4BA2-8D76-1103F977F1CA}" srcOrd="0" destOrd="0" presId="urn:microsoft.com/office/officeart/2005/8/layout/list1"/>
    <dgm:cxn modelId="{91AAF0C7-191C-49D3-A54C-C693D375D170}" type="presOf" srcId="{1D4EB48D-D48E-4147-A58D-260317B88451}" destId="{6A9E48B4-73BA-4BD0-8A07-7152790CE4C1}" srcOrd="1" destOrd="0" presId="urn:microsoft.com/office/officeart/2005/8/layout/list1"/>
    <dgm:cxn modelId="{F16D5632-91D8-4D57-8447-8E06008AE696}" srcId="{8DD8DCEF-5A90-45C6-80A5-725FBB70CA03}" destId="{3EBA90E7-AF9F-4028-AE08-FA88B0968D1B}" srcOrd="2" destOrd="0" parTransId="{47FF0E2F-AF27-4194-8676-87EC71888CE1}" sibTransId="{FAA3620B-961D-4E97-A381-84C04CDFEBDB}"/>
    <dgm:cxn modelId="{E2DD35ED-3E0C-4D5E-A20F-1CBF8F327C30}" type="presOf" srcId="{1D4EB48D-D48E-4147-A58D-260317B88451}" destId="{5E802ED0-37A4-4476-ABD6-BCE9B0532432}" srcOrd="0" destOrd="0" presId="urn:microsoft.com/office/officeart/2005/8/layout/list1"/>
    <dgm:cxn modelId="{AA05F403-A5E9-4FDE-AF05-DA11C4508CF2}" type="presOf" srcId="{3D40F107-64FE-4140-8845-513ED40EE41B}" destId="{2ADDB21F-D369-4D07-86B9-E70E54A6FADD}" srcOrd="1" destOrd="0" presId="urn:microsoft.com/office/officeart/2005/8/layout/list1"/>
    <dgm:cxn modelId="{B917E195-6887-4DC9-9298-C4E9C7FE62C7}" srcId="{8DD8DCEF-5A90-45C6-80A5-725FBB70CA03}" destId="{A2061F8D-04DD-4E6B-853A-DBE885B1D1CC}" srcOrd="3" destOrd="0" parTransId="{EDEACD0A-5BD8-4A63-9EB5-63690B49F8B0}" sibTransId="{56B839ED-A747-4040-A01C-4163889E5D05}"/>
    <dgm:cxn modelId="{41BF26A6-2B07-44FA-A1BF-26BA790B87D7}" type="presOf" srcId="{A2061F8D-04DD-4E6B-853A-DBE885B1D1CC}" destId="{7AE7C879-BE58-4690-A286-4ED1DC4E2ECA}" srcOrd="0" destOrd="0" presId="urn:microsoft.com/office/officeart/2005/8/layout/list1"/>
    <dgm:cxn modelId="{2157A516-50A5-4007-A99F-B2192A5EEDAF}" srcId="{8DD8DCEF-5A90-45C6-80A5-725FBB70CA03}" destId="{3D40F107-64FE-4140-8845-513ED40EE41B}" srcOrd="1" destOrd="0" parTransId="{CE9015A9-D998-45F7-8B74-3A7060FFBFA1}" sibTransId="{FB75AE2E-CD16-4F4B-8A93-1D3511FC5BEE}"/>
    <dgm:cxn modelId="{AF609233-22D4-46EA-A3E0-4236195DD943}" type="presParOf" srcId="{7D8673B6-44DA-44BB-B4C4-D0A7624CDA5C}" destId="{4A9393A1-45D8-4805-B94A-FED8907724D7}" srcOrd="0" destOrd="0" presId="urn:microsoft.com/office/officeart/2005/8/layout/list1"/>
    <dgm:cxn modelId="{5CB83F89-DCEE-4355-86BF-BEB90FC468A4}" type="presParOf" srcId="{4A9393A1-45D8-4805-B94A-FED8907724D7}" destId="{711D66DC-90CB-420B-9891-99E7EF2085F4}" srcOrd="0" destOrd="0" presId="urn:microsoft.com/office/officeart/2005/8/layout/list1"/>
    <dgm:cxn modelId="{19E11CE9-0166-4B02-B46C-7BBED9CAAB69}" type="presParOf" srcId="{4A9393A1-45D8-4805-B94A-FED8907724D7}" destId="{DAE99316-061D-42D6-8BEB-6D8D0B17213A}" srcOrd="1" destOrd="0" presId="urn:microsoft.com/office/officeart/2005/8/layout/list1"/>
    <dgm:cxn modelId="{3E981AE5-4B0B-4340-85F1-AC4054390B27}" type="presParOf" srcId="{7D8673B6-44DA-44BB-B4C4-D0A7624CDA5C}" destId="{8FC96FC2-99F4-4A5B-8DD9-53292D261BC9}" srcOrd="1" destOrd="0" presId="urn:microsoft.com/office/officeart/2005/8/layout/list1"/>
    <dgm:cxn modelId="{FE866DF5-2DD6-4F06-A688-BD3130D71698}" type="presParOf" srcId="{7D8673B6-44DA-44BB-B4C4-D0A7624CDA5C}" destId="{E5E47A92-B092-4FFC-A4E3-5F81539E82BE}" srcOrd="2" destOrd="0" presId="urn:microsoft.com/office/officeart/2005/8/layout/list1"/>
    <dgm:cxn modelId="{E239C2C0-34BC-4BCC-BE70-2DEB9B598FE6}" type="presParOf" srcId="{7D8673B6-44DA-44BB-B4C4-D0A7624CDA5C}" destId="{0AE793EC-6821-4A66-96B7-72111DBF9E82}" srcOrd="3" destOrd="0" presId="urn:microsoft.com/office/officeart/2005/8/layout/list1"/>
    <dgm:cxn modelId="{841E037E-10AA-41B0-91FC-8D75CA669811}" type="presParOf" srcId="{7D8673B6-44DA-44BB-B4C4-D0A7624CDA5C}" destId="{DB71EB05-BBAF-454C-9782-DAF2AD87F336}" srcOrd="4" destOrd="0" presId="urn:microsoft.com/office/officeart/2005/8/layout/list1"/>
    <dgm:cxn modelId="{F5CF2A3D-157B-4ABC-9FE1-F4C01E3F53CA}" type="presParOf" srcId="{DB71EB05-BBAF-454C-9782-DAF2AD87F336}" destId="{9C74A108-EF6C-4D37-8C71-9FC3CFAA03BC}" srcOrd="0" destOrd="0" presId="urn:microsoft.com/office/officeart/2005/8/layout/list1"/>
    <dgm:cxn modelId="{8C850CB4-4831-4283-B1B0-0F0E1349FC20}" type="presParOf" srcId="{DB71EB05-BBAF-454C-9782-DAF2AD87F336}" destId="{2ADDB21F-D369-4D07-86B9-E70E54A6FADD}" srcOrd="1" destOrd="0" presId="urn:microsoft.com/office/officeart/2005/8/layout/list1"/>
    <dgm:cxn modelId="{46B42BF2-7E29-416A-B5FA-1C17AC8A954A}" type="presParOf" srcId="{7D8673B6-44DA-44BB-B4C4-D0A7624CDA5C}" destId="{A0119503-7EF8-4EEB-B3D4-D8280FE36CE6}" srcOrd="5" destOrd="0" presId="urn:microsoft.com/office/officeart/2005/8/layout/list1"/>
    <dgm:cxn modelId="{B33662AA-BBE9-485F-AFDA-36AA8D7ECF41}" type="presParOf" srcId="{7D8673B6-44DA-44BB-B4C4-D0A7624CDA5C}" destId="{BE158957-57CC-4E5C-B248-B9D1F17AE1B1}" srcOrd="6" destOrd="0" presId="urn:microsoft.com/office/officeart/2005/8/layout/list1"/>
    <dgm:cxn modelId="{8F878610-64C2-4471-830D-68B5394DD199}" type="presParOf" srcId="{7D8673B6-44DA-44BB-B4C4-D0A7624CDA5C}" destId="{FE59F052-26F4-4847-986F-BA1373147566}" srcOrd="7" destOrd="0" presId="urn:microsoft.com/office/officeart/2005/8/layout/list1"/>
    <dgm:cxn modelId="{75BF553F-4C0D-4028-AF74-DC4AE603DF06}" type="presParOf" srcId="{7D8673B6-44DA-44BB-B4C4-D0A7624CDA5C}" destId="{94FBBA83-A81B-46C0-B7CC-681EBC34DAFA}" srcOrd="8" destOrd="0" presId="urn:microsoft.com/office/officeart/2005/8/layout/list1"/>
    <dgm:cxn modelId="{A860CE5E-B834-4734-AD65-DEC3CBB4F062}" type="presParOf" srcId="{94FBBA83-A81B-46C0-B7CC-681EBC34DAFA}" destId="{82D3EE70-3D41-4BA2-8D76-1103F977F1CA}" srcOrd="0" destOrd="0" presId="urn:microsoft.com/office/officeart/2005/8/layout/list1"/>
    <dgm:cxn modelId="{888E4F46-E5F4-4912-BC15-0CB8D2399D12}" type="presParOf" srcId="{94FBBA83-A81B-46C0-B7CC-681EBC34DAFA}" destId="{B6C703C7-52BB-4CE8-A990-6001E4CB9E36}" srcOrd="1" destOrd="0" presId="urn:microsoft.com/office/officeart/2005/8/layout/list1"/>
    <dgm:cxn modelId="{7710D0B2-51A7-4BC8-A2D4-1D7D31C7E81F}" type="presParOf" srcId="{7D8673B6-44DA-44BB-B4C4-D0A7624CDA5C}" destId="{33DDFA80-E01B-40AE-B6FA-52E1DF1CF9D5}" srcOrd="9" destOrd="0" presId="urn:microsoft.com/office/officeart/2005/8/layout/list1"/>
    <dgm:cxn modelId="{8D974645-EDA1-42C2-806E-C1DDF8C8A0BD}" type="presParOf" srcId="{7D8673B6-44DA-44BB-B4C4-D0A7624CDA5C}" destId="{ED991BF8-FA1E-4175-8E20-4EB39116EDA6}" srcOrd="10" destOrd="0" presId="urn:microsoft.com/office/officeart/2005/8/layout/list1"/>
    <dgm:cxn modelId="{B5B473ED-E358-4BE4-AA09-90E7EE6179E8}" type="presParOf" srcId="{7D8673B6-44DA-44BB-B4C4-D0A7624CDA5C}" destId="{54F6654C-E958-4CDE-8F11-78A7A592D57B}" srcOrd="11" destOrd="0" presId="urn:microsoft.com/office/officeart/2005/8/layout/list1"/>
    <dgm:cxn modelId="{46D56070-75B5-4006-A790-134FEE785776}" type="presParOf" srcId="{7D8673B6-44DA-44BB-B4C4-D0A7624CDA5C}" destId="{A5BC4AF9-6AB1-4E79-AEFC-B79AABF59CCE}" srcOrd="12" destOrd="0" presId="urn:microsoft.com/office/officeart/2005/8/layout/list1"/>
    <dgm:cxn modelId="{12EC2DC5-F468-4C5F-A5CB-DE6A29A8702C}" type="presParOf" srcId="{A5BC4AF9-6AB1-4E79-AEFC-B79AABF59CCE}" destId="{7AE7C879-BE58-4690-A286-4ED1DC4E2ECA}" srcOrd="0" destOrd="0" presId="urn:microsoft.com/office/officeart/2005/8/layout/list1"/>
    <dgm:cxn modelId="{BDF73637-6D6D-47BB-9DCE-A16588B20428}" type="presParOf" srcId="{A5BC4AF9-6AB1-4E79-AEFC-B79AABF59CCE}" destId="{9A69FBCC-5474-4F05-B58D-61D8676F275C}" srcOrd="1" destOrd="0" presId="urn:microsoft.com/office/officeart/2005/8/layout/list1"/>
    <dgm:cxn modelId="{F53B0B73-615D-4D80-9493-EE170AF0AF4B}" type="presParOf" srcId="{7D8673B6-44DA-44BB-B4C4-D0A7624CDA5C}" destId="{9C7EB79B-C6B1-4187-BF87-DCF50AF9B4A4}" srcOrd="13" destOrd="0" presId="urn:microsoft.com/office/officeart/2005/8/layout/list1"/>
    <dgm:cxn modelId="{414ECA20-8E76-4B14-8427-980344280DA8}" type="presParOf" srcId="{7D8673B6-44DA-44BB-B4C4-D0A7624CDA5C}" destId="{DC8BDA1F-32FE-45B7-B7FA-598C41E4EB12}" srcOrd="14" destOrd="0" presId="urn:microsoft.com/office/officeart/2005/8/layout/list1"/>
    <dgm:cxn modelId="{A9D5C605-CA85-4B69-94C6-1479443D2080}" type="presParOf" srcId="{7D8673B6-44DA-44BB-B4C4-D0A7624CDA5C}" destId="{C56550C0-1B0A-4F88-B067-05A857F57FAF}" srcOrd="15" destOrd="0" presId="urn:microsoft.com/office/officeart/2005/8/layout/list1"/>
    <dgm:cxn modelId="{EB086C43-BB34-4E65-A8FA-C7A502D1C10E}" type="presParOf" srcId="{7D8673B6-44DA-44BB-B4C4-D0A7624CDA5C}" destId="{54029624-5DFE-4F8B-86BA-815770BB6976}" srcOrd="16" destOrd="0" presId="urn:microsoft.com/office/officeart/2005/8/layout/list1"/>
    <dgm:cxn modelId="{BADF6809-77B8-4948-B8E2-4BB934D4E35B}" type="presParOf" srcId="{54029624-5DFE-4F8B-86BA-815770BB6976}" destId="{5E802ED0-37A4-4476-ABD6-BCE9B0532432}" srcOrd="0" destOrd="0" presId="urn:microsoft.com/office/officeart/2005/8/layout/list1"/>
    <dgm:cxn modelId="{2DE9C594-EC54-4F05-B57C-EE3331FA090B}" type="presParOf" srcId="{54029624-5DFE-4F8B-86BA-815770BB6976}" destId="{6A9E48B4-73BA-4BD0-8A07-7152790CE4C1}" srcOrd="1" destOrd="0" presId="urn:microsoft.com/office/officeart/2005/8/layout/list1"/>
    <dgm:cxn modelId="{1C2AB9C5-0DE8-4BE6-8536-9F59C87E13E7}" type="presParOf" srcId="{7D8673B6-44DA-44BB-B4C4-D0A7624CDA5C}" destId="{04C791FA-D7CE-4EF7-B898-88737DCE52B3}" srcOrd="17" destOrd="0" presId="urn:microsoft.com/office/officeart/2005/8/layout/list1"/>
    <dgm:cxn modelId="{500E75DC-5792-4BE3-9350-F2B19B6F33C2}" type="presParOf" srcId="{7D8673B6-44DA-44BB-B4C4-D0A7624CDA5C}" destId="{3BCEC198-9BBE-41EA-A1FF-D54FEB4DD2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ABD7DDA-6B7E-4429-9F84-54AD3A3739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434BC0-1692-443D-AA82-AC2199A8E81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2020 г.</a:t>
          </a:r>
          <a:endParaRPr lang="ru-RU" dirty="0">
            <a:solidFill>
              <a:srgbClr val="002060"/>
            </a:solidFill>
          </a:endParaRPr>
        </a:p>
      </dgm:t>
    </dgm:pt>
    <dgm:pt modelId="{CC9E2047-262D-4FDD-A552-1AED53868037}" type="parTrans" cxnId="{B8A171CE-6779-4EC7-BDDF-E08AC9206137}">
      <dgm:prSet/>
      <dgm:spPr/>
      <dgm:t>
        <a:bodyPr/>
        <a:lstStyle/>
        <a:p>
          <a:endParaRPr lang="ru-RU"/>
        </a:p>
      </dgm:t>
    </dgm:pt>
    <dgm:pt modelId="{680FFC8E-D605-4060-9344-F30CAB35E6D6}" type="sibTrans" cxnId="{B8A171CE-6779-4EC7-BDDF-E08AC9206137}">
      <dgm:prSet/>
      <dgm:spPr/>
      <dgm:t>
        <a:bodyPr/>
        <a:lstStyle/>
        <a:p>
          <a:endParaRPr lang="ru-RU"/>
        </a:p>
      </dgm:t>
    </dgm:pt>
    <dgm:pt modelId="{F71B5087-4E5E-4AE5-82E5-AB2792DF1F80}">
      <dgm:prSet phldrT="[Текст]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11выступлений</a:t>
          </a:r>
          <a:endParaRPr lang="ru-RU" dirty="0"/>
        </a:p>
      </dgm:t>
    </dgm:pt>
    <dgm:pt modelId="{CB89190B-1E9F-4811-8DCB-64D1A3DFD837}" type="parTrans" cxnId="{1085B4CB-C19B-4731-8EF3-D6C8B0AB91D7}">
      <dgm:prSet/>
      <dgm:spPr/>
      <dgm:t>
        <a:bodyPr/>
        <a:lstStyle/>
        <a:p>
          <a:endParaRPr lang="ru-RU"/>
        </a:p>
      </dgm:t>
    </dgm:pt>
    <dgm:pt modelId="{18F7378E-2797-4391-B1FC-86FBD9F50FC9}" type="sibTrans" cxnId="{1085B4CB-C19B-4731-8EF3-D6C8B0AB91D7}">
      <dgm:prSet/>
      <dgm:spPr/>
      <dgm:t>
        <a:bodyPr/>
        <a:lstStyle/>
        <a:p>
          <a:endParaRPr lang="ru-RU"/>
        </a:p>
      </dgm:t>
    </dgm:pt>
    <dgm:pt modelId="{FAD5AFD3-B0FC-47E3-B500-E6AEC454D7F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2021</a:t>
          </a:r>
          <a:endParaRPr lang="ru-RU" dirty="0">
            <a:solidFill>
              <a:srgbClr val="002060"/>
            </a:solidFill>
          </a:endParaRPr>
        </a:p>
      </dgm:t>
    </dgm:pt>
    <dgm:pt modelId="{CEFB6E57-074C-4A0B-8ABF-B973A354E821}" type="parTrans" cxnId="{4EDFDC4B-3759-4C51-B51B-5AA3D39C90C0}">
      <dgm:prSet/>
      <dgm:spPr/>
      <dgm:t>
        <a:bodyPr/>
        <a:lstStyle/>
        <a:p>
          <a:endParaRPr lang="ru-RU"/>
        </a:p>
      </dgm:t>
    </dgm:pt>
    <dgm:pt modelId="{4BC5BA04-F887-4E49-8F5E-E672616332E5}" type="sibTrans" cxnId="{4EDFDC4B-3759-4C51-B51B-5AA3D39C90C0}">
      <dgm:prSet/>
      <dgm:spPr/>
      <dgm:t>
        <a:bodyPr/>
        <a:lstStyle/>
        <a:p>
          <a:endParaRPr lang="ru-RU"/>
        </a:p>
      </dgm:t>
    </dgm:pt>
    <dgm:pt modelId="{A8FA3C2B-9E3D-4375-B00B-8EAEF215156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2022</a:t>
          </a:r>
          <a:endParaRPr lang="ru-RU" dirty="0">
            <a:solidFill>
              <a:srgbClr val="002060"/>
            </a:solidFill>
          </a:endParaRPr>
        </a:p>
      </dgm:t>
    </dgm:pt>
    <dgm:pt modelId="{6FD2BC9A-159A-4A2F-A623-BBAD329D17AE}" type="parTrans" cxnId="{FAD28571-E62B-49C9-86BF-BE52E4922631}">
      <dgm:prSet/>
      <dgm:spPr/>
      <dgm:t>
        <a:bodyPr/>
        <a:lstStyle/>
        <a:p>
          <a:endParaRPr lang="ru-RU"/>
        </a:p>
      </dgm:t>
    </dgm:pt>
    <dgm:pt modelId="{9246A078-DA62-40A6-8F76-6EDA109DB277}" type="sibTrans" cxnId="{FAD28571-E62B-49C9-86BF-BE52E4922631}">
      <dgm:prSet/>
      <dgm:spPr/>
      <dgm:t>
        <a:bodyPr/>
        <a:lstStyle/>
        <a:p>
          <a:endParaRPr lang="ru-RU"/>
        </a:p>
      </dgm:t>
    </dgm:pt>
    <dgm:pt modelId="{B4803E7C-13BE-4B71-8C85-38DA7D988C83}">
      <dgm:prSet phldrT="[Текст]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23выступления </a:t>
          </a:r>
          <a:endParaRPr lang="ru-RU" dirty="0"/>
        </a:p>
      </dgm:t>
    </dgm:pt>
    <dgm:pt modelId="{3CE39D6F-8161-43F6-A46D-218FACEA61A7}" type="parTrans" cxnId="{C41A20A3-FFA8-4652-ACB9-F2A90737BA57}">
      <dgm:prSet/>
      <dgm:spPr/>
      <dgm:t>
        <a:bodyPr/>
        <a:lstStyle/>
        <a:p>
          <a:endParaRPr lang="ru-RU"/>
        </a:p>
      </dgm:t>
    </dgm:pt>
    <dgm:pt modelId="{4076B673-CA27-4BB2-A378-273B5BCB0356}" type="sibTrans" cxnId="{C41A20A3-FFA8-4652-ACB9-F2A90737BA57}">
      <dgm:prSet/>
      <dgm:spPr/>
      <dgm:t>
        <a:bodyPr/>
        <a:lstStyle/>
        <a:p>
          <a:endParaRPr lang="ru-RU"/>
        </a:p>
      </dgm:t>
    </dgm:pt>
    <dgm:pt modelId="{2BED310C-43C6-4D98-8939-DD3CF7064B42}">
      <dgm:prSet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21выступление</a:t>
          </a:r>
          <a:endParaRPr lang="ru-RU" dirty="0"/>
        </a:p>
      </dgm:t>
    </dgm:pt>
    <dgm:pt modelId="{0B35CC74-FCB4-4C38-85AB-7047DD49E0E8}" type="parTrans" cxnId="{5142424B-0A5C-4B5C-B8A4-D25374595D7D}">
      <dgm:prSet/>
      <dgm:spPr/>
      <dgm:t>
        <a:bodyPr/>
        <a:lstStyle/>
        <a:p>
          <a:endParaRPr lang="ru-RU"/>
        </a:p>
      </dgm:t>
    </dgm:pt>
    <dgm:pt modelId="{A3F5F592-2C43-42C7-B851-1949E37C03EE}" type="sibTrans" cxnId="{5142424B-0A5C-4B5C-B8A4-D25374595D7D}">
      <dgm:prSet/>
      <dgm:spPr/>
      <dgm:t>
        <a:bodyPr/>
        <a:lstStyle/>
        <a:p>
          <a:endParaRPr lang="ru-RU"/>
        </a:p>
      </dgm:t>
    </dgm:pt>
    <dgm:pt modelId="{0885CBCB-1C86-4600-8230-526E35BEA291}" type="pres">
      <dgm:prSet presAssocID="{4ABD7DDA-6B7E-4429-9F84-54AD3A3739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1D8FF-4100-4EAD-9DD8-B54189C4F23A}" type="pres">
      <dgm:prSet presAssocID="{9B434BC0-1692-443D-AA82-AC2199A8E81E}" presName="composite" presStyleCnt="0"/>
      <dgm:spPr/>
    </dgm:pt>
    <dgm:pt modelId="{B2A1453E-24CD-41BE-B871-369535D005EB}" type="pres">
      <dgm:prSet presAssocID="{9B434BC0-1692-443D-AA82-AC2199A8E8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F4B2D-C987-495B-9E7C-5F18D9B29D84}" type="pres">
      <dgm:prSet presAssocID="{9B434BC0-1692-443D-AA82-AC2199A8E81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A5A50-9593-4DBA-9A63-729643E72E67}" type="pres">
      <dgm:prSet presAssocID="{680FFC8E-D605-4060-9344-F30CAB35E6D6}" presName="space" presStyleCnt="0"/>
      <dgm:spPr/>
    </dgm:pt>
    <dgm:pt modelId="{04E57D6F-9188-4450-8EC1-5FDD5AE12B9F}" type="pres">
      <dgm:prSet presAssocID="{FAD5AFD3-B0FC-47E3-B500-E6AEC454D7F5}" presName="composite" presStyleCnt="0"/>
      <dgm:spPr/>
    </dgm:pt>
    <dgm:pt modelId="{0C0D91AA-CD34-4F66-991C-01C02A46C0B8}" type="pres">
      <dgm:prSet presAssocID="{FAD5AFD3-B0FC-47E3-B500-E6AEC454D7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96A5F-7959-4B6B-ADB2-082A2ACB8D5B}" type="pres">
      <dgm:prSet presAssocID="{FAD5AFD3-B0FC-47E3-B500-E6AEC454D7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D6A52-CCF5-4D4D-B87C-C00FF577B48C}" type="pres">
      <dgm:prSet presAssocID="{4BC5BA04-F887-4E49-8F5E-E672616332E5}" presName="space" presStyleCnt="0"/>
      <dgm:spPr/>
    </dgm:pt>
    <dgm:pt modelId="{41457C43-B6DD-40B1-89D4-5E5BF4CFA131}" type="pres">
      <dgm:prSet presAssocID="{A8FA3C2B-9E3D-4375-B00B-8EAEF2151560}" presName="composite" presStyleCnt="0"/>
      <dgm:spPr/>
    </dgm:pt>
    <dgm:pt modelId="{BC8E502C-D22C-4741-BE36-CCCFEBCB1855}" type="pres">
      <dgm:prSet presAssocID="{A8FA3C2B-9E3D-4375-B00B-8EAEF2151560}" presName="parTx" presStyleLbl="alignNode1" presStyleIdx="2" presStyleCnt="3" custLinFactNeighborX="-2341" custLinFactNeighborY="3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78CAC-1270-49D8-802A-DB744CF2F267}" type="pres">
      <dgm:prSet presAssocID="{A8FA3C2B-9E3D-4375-B00B-8EAEF2151560}" presName="desTx" presStyleLbl="alignAccFollowNode1" presStyleIdx="2" presStyleCnt="3" custLinFactNeighborX="-2347" custLinFactNeighborY="2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D2F81-A69A-4CED-847E-BDEB407D625D}" type="presOf" srcId="{2BED310C-43C6-4D98-8939-DD3CF7064B42}" destId="{29696A5F-7959-4B6B-ADB2-082A2ACB8D5B}" srcOrd="0" destOrd="0" presId="urn:microsoft.com/office/officeart/2005/8/layout/hList1"/>
    <dgm:cxn modelId="{65AE3C1A-9074-448F-9F43-DAA55E3F4B70}" type="presOf" srcId="{4ABD7DDA-6B7E-4429-9F84-54AD3A373951}" destId="{0885CBCB-1C86-4600-8230-526E35BEA291}" srcOrd="0" destOrd="0" presId="urn:microsoft.com/office/officeart/2005/8/layout/hList1"/>
    <dgm:cxn modelId="{29555527-6C59-4091-90BD-5ABE857FA23F}" type="presOf" srcId="{F71B5087-4E5E-4AE5-82E5-AB2792DF1F80}" destId="{5A4F4B2D-C987-495B-9E7C-5F18D9B29D84}" srcOrd="0" destOrd="0" presId="urn:microsoft.com/office/officeart/2005/8/layout/hList1"/>
    <dgm:cxn modelId="{55AA7DDA-522F-4192-A1A5-DF1F87B0A206}" type="presOf" srcId="{9B434BC0-1692-443D-AA82-AC2199A8E81E}" destId="{B2A1453E-24CD-41BE-B871-369535D005EB}" srcOrd="0" destOrd="0" presId="urn:microsoft.com/office/officeart/2005/8/layout/hList1"/>
    <dgm:cxn modelId="{A0198072-E2F3-4FA4-9DBE-E6908E8905C1}" type="presOf" srcId="{B4803E7C-13BE-4B71-8C85-38DA7D988C83}" destId="{61E78CAC-1270-49D8-802A-DB744CF2F267}" srcOrd="0" destOrd="0" presId="urn:microsoft.com/office/officeart/2005/8/layout/hList1"/>
    <dgm:cxn modelId="{C41A20A3-FFA8-4652-ACB9-F2A90737BA57}" srcId="{A8FA3C2B-9E3D-4375-B00B-8EAEF2151560}" destId="{B4803E7C-13BE-4B71-8C85-38DA7D988C83}" srcOrd="0" destOrd="0" parTransId="{3CE39D6F-8161-43F6-A46D-218FACEA61A7}" sibTransId="{4076B673-CA27-4BB2-A378-273B5BCB0356}"/>
    <dgm:cxn modelId="{B8A171CE-6779-4EC7-BDDF-E08AC9206137}" srcId="{4ABD7DDA-6B7E-4429-9F84-54AD3A373951}" destId="{9B434BC0-1692-443D-AA82-AC2199A8E81E}" srcOrd="0" destOrd="0" parTransId="{CC9E2047-262D-4FDD-A552-1AED53868037}" sibTransId="{680FFC8E-D605-4060-9344-F30CAB35E6D6}"/>
    <dgm:cxn modelId="{FAD28571-E62B-49C9-86BF-BE52E4922631}" srcId="{4ABD7DDA-6B7E-4429-9F84-54AD3A373951}" destId="{A8FA3C2B-9E3D-4375-B00B-8EAEF2151560}" srcOrd="2" destOrd="0" parTransId="{6FD2BC9A-159A-4A2F-A623-BBAD329D17AE}" sibTransId="{9246A078-DA62-40A6-8F76-6EDA109DB277}"/>
    <dgm:cxn modelId="{1085B4CB-C19B-4731-8EF3-D6C8B0AB91D7}" srcId="{9B434BC0-1692-443D-AA82-AC2199A8E81E}" destId="{F71B5087-4E5E-4AE5-82E5-AB2792DF1F80}" srcOrd="0" destOrd="0" parTransId="{CB89190B-1E9F-4811-8DCB-64D1A3DFD837}" sibTransId="{18F7378E-2797-4391-B1FC-86FBD9F50FC9}"/>
    <dgm:cxn modelId="{5142424B-0A5C-4B5C-B8A4-D25374595D7D}" srcId="{FAD5AFD3-B0FC-47E3-B500-E6AEC454D7F5}" destId="{2BED310C-43C6-4D98-8939-DD3CF7064B42}" srcOrd="0" destOrd="0" parTransId="{0B35CC74-FCB4-4C38-85AB-7047DD49E0E8}" sibTransId="{A3F5F592-2C43-42C7-B851-1949E37C03EE}"/>
    <dgm:cxn modelId="{4EDFDC4B-3759-4C51-B51B-5AA3D39C90C0}" srcId="{4ABD7DDA-6B7E-4429-9F84-54AD3A373951}" destId="{FAD5AFD3-B0FC-47E3-B500-E6AEC454D7F5}" srcOrd="1" destOrd="0" parTransId="{CEFB6E57-074C-4A0B-8ABF-B973A354E821}" sibTransId="{4BC5BA04-F887-4E49-8F5E-E672616332E5}"/>
    <dgm:cxn modelId="{910D5A52-5A2E-48CE-BE50-A49BA35536C5}" type="presOf" srcId="{FAD5AFD3-B0FC-47E3-B500-E6AEC454D7F5}" destId="{0C0D91AA-CD34-4F66-991C-01C02A46C0B8}" srcOrd="0" destOrd="0" presId="urn:microsoft.com/office/officeart/2005/8/layout/hList1"/>
    <dgm:cxn modelId="{3FD68BE1-4B32-4DCE-804C-AB8A5CD8D9E1}" type="presOf" srcId="{A8FA3C2B-9E3D-4375-B00B-8EAEF2151560}" destId="{BC8E502C-D22C-4741-BE36-CCCFEBCB1855}" srcOrd="0" destOrd="0" presId="urn:microsoft.com/office/officeart/2005/8/layout/hList1"/>
    <dgm:cxn modelId="{CBBF7B69-0F0E-4CE8-9FB8-4395B652D3CB}" type="presParOf" srcId="{0885CBCB-1C86-4600-8230-526E35BEA291}" destId="{1C61D8FF-4100-4EAD-9DD8-B54189C4F23A}" srcOrd="0" destOrd="0" presId="urn:microsoft.com/office/officeart/2005/8/layout/hList1"/>
    <dgm:cxn modelId="{054079F5-E588-46B0-A557-B6A80C733D83}" type="presParOf" srcId="{1C61D8FF-4100-4EAD-9DD8-B54189C4F23A}" destId="{B2A1453E-24CD-41BE-B871-369535D005EB}" srcOrd="0" destOrd="0" presId="urn:microsoft.com/office/officeart/2005/8/layout/hList1"/>
    <dgm:cxn modelId="{BF46BFEE-7DA9-4F04-B571-F3A19AFBD598}" type="presParOf" srcId="{1C61D8FF-4100-4EAD-9DD8-B54189C4F23A}" destId="{5A4F4B2D-C987-495B-9E7C-5F18D9B29D84}" srcOrd="1" destOrd="0" presId="urn:microsoft.com/office/officeart/2005/8/layout/hList1"/>
    <dgm:cxn modelId="{6C7741C2-6222-4CE3-AFD9-21AA19758F8F}" type="presParOf" srcId="{0885CBCB-1C86-4600-8230-526E35BEA291}" destId="{4ADA5A50-9593-4DBA-9A63-729643E72E67}" srcOrd="1" destOrd="0" presId="urn:microsoft.com/office/officeart/2005/8/layout/hList1"/>
    <dgm:cxn modelId="{D3C4DD0A-4AA9-496A-B0B1-3B6E0E27AF90}" type="presParOf" srcId="{0885CBCB-1C86-4600-8230-526E35BEA291}" destId="{04E57D6F-9188-4450-8EC1-5FDD5AE12B9F}" srcOrd="2" destOrd="0" presId="urn:microsoft.com/office/officeart/2005/8/layout/hList1"/>
    <dgm:cxn modelId="{4D57A48E-A3D9-4E46-98A4-091D4186FAD3}" type="presParOf" srcId="{04E57D6F-9188-4450-8EC1-5FDD5AE12B9F}" destId="{0C0D91AA-CD34-4F66-991C-01C02A46C0B8}" srcOrd="0" destOrd="0" presId="urn:microsoft.com/office/officeart/2005/8/layout/hList1"/>
    <dgm:cxn modelId="{67154E67-8DC6-4956-BB2B-728AFEBC0964}" type="presParOf" srcId="{04E57D6F-9188-4450-8EC1-5FDD5AE12B9F}" destId="{29696A5F-7959-4B6B-ADB2-082A2ACB8D5B}" srcOrd="1" destOrd="0" presId="urn:microsoft.com/office/officeart/2005/8/layout/hList1"/>
    <dgm:cxn modelId="{346B2562-CA5A-4896-AF09-F96ADF1B5F80}" type="presParOf" srcId="{0885CBCB-1C86-4600-8230-526E35BEA291}" destId="{76FD6A52-CCF5-4D4D-B87C-C00FF577B48C}" srcOrd="3" destOrd="0" presId="urn:microsoft.com/office/officeart/2005/8/layout/hList1"/>
    <dgm:cxn modelId="{33CDCFFE-2752-4893-A524-E2313834B945}" type="presParOf" srcId="{0885CBCB-1C86-4600-8230-526E35BEA291}" destId="{41457C43-B6DD-40B1-89D4-5E5BF4CFA131}" srcOrd="4" destOrd="0" presId="urn:microsoft.com/office/officeart/2005/8/layout/hList1"/>
    <dgm:cxn modelId="{3F900D3D-1BDD-40C4-AF0C-FDCC3F2E6198}" type="presParOf" srcId="{41457C43-B6DD-40B1-89D4-5E5BF4CFA131}" destId="{BC8E502C-D22C-4741-BE36-CCCFEBCB1855}" srcOrd="0" destOrd="0" presId="urn:microsoft.com/office/officeart/2005/8/layout/hList1"/>
    <dgm:cxn modelId="{77172D3A-293F-4D23-BD22-73DF1CE737E8}" type="presParOf" srcId="{41457C43-B6DD-40B1-89D4-5E5BF4CFA131}" destId="{61E78CAC-1270-49D8-802A-DB744CF2F2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DDEA2-CEC0-4912-87AA-B7D3C7390D87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040C2C-AFF9-4204-8081-255FE864D578}" type="pres">
      <dgm:prSet presAssocID="{6D9DDEA2-CEC0-4912-87AA-B7D3C7390D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602A4-2A1F-42FF-86A1-623D7DB8C959}" type="presOf" srcId="{6D9DDEA2-CEC0-4912-87AA-B7D3C7390D87}" destId="{4D040C2C-AFF9-4204-8081-255FE864D578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0D233A-235F-41EA-AD11-A8E0BC9E3C4C}" type="doc">
      <dgm:prSet loTypeId="urn:microsoft.com/office/officeart/2005/8/layout/chevron2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51E1355-DB97-488A-B91E-745BA76E9F92}">
      <dgm:prSet phldrT="[Текст]"/>
      <dgm:spPr/>
      <dgm:t>
        <a:bodyPr/>
        <a:lstStyle/>
        <a:p>
          <a:r>
            <a:rPr lang="ru-RU" smtClean="0"/>
            <a:t>96,6 % </a:t>
          </a:r>
          <a:endParaRPr lang="ru-RU" dirty="0"/>
        </a:p>
      </dgm:t>
    </dgm:pt>
    <dgm:pt modelId="{861B9212-7F96-42DC-B276-0EB98DFB27B1}" type="parTrans" cxnId="{022083BF-39BC-4ACC-B2A2-28DCC357FE1A}">
      <dgm:prSet/>
      <dgm:spPr/>
      <dgm:t>
        <a:bodyPr/>
        <a:lstStyle/>
        <a:p>
          <a:endParaRPr lang="ru-RU"/>
        </a:p>
      </dgm:t>
    </dgm:pt>
    <dgm:pt modelId="{E3D1D1B5-A7A7-40B3-9DC5-AF0D8D8022A3}" type="sibTrans" cxnId="{022083BF-39BC-4ACC-B2A2-28DCC357FE1A}">
      <dgm:prSet/>
      <dgm:spPr/>
      <dgm:t>
        <a:bodyPr/>
        <a:lstStyle/>
        <a:p>
          <a:endParaRPr lang="ru-RU"/>
        </a:p>
      </dgm:t>
    </dgm:pt>
    <dgm:pt modelId="{0679BA29-AFD9-4D00-BAEE-5C762A552DC6}">
      <dgm:prSet phldrT="[Текст]" custT="1"/>
      <dgm:spPr/>
      <dgm:t>
        <a:bodyPr/>
        <a:lstStyle/>
        <a:p>
          <a:endParaRPr lang="ru-RU" sz="1400" dirty="0"/>
        </a:p>
      </dgm:t>
    </dgm:pt>
    <dgm:pt modelId="{C79EFF8E-ABA6-4D31-94AB-5CE16CC12F49}" type="parTrans" cxnId="{4C01A347-2044-43EC-A83F-078683B4CD0F}">
      <dgm:prSet/>
      <dgm:spPr/>
      <dgm:t>
        <a:bodyPr/>
        <a:lstStyle/>
        <a:p>
          <a:endParaRPr lang="ru-RU"/>
        </a:p>
      </dgm:t>
    </dgm:pt>
    <dgm:pt modelId="{3F91CD40-0099-4361-B2A1-4CDD469FD3AD}" type="sibTrans" cxnId="{4C01A347-2044-43EC-A83F-078683B4CD0F}">
      <dgm:prSet/>
      <dgm:spPr/>
      <dgm:t>
        <a:bodyPr/>
        <a:lstStyle/>
        <a:p>
          <a:endParaRPr lang="ru-RU"/>
        </a:p>
      </dgm:t>
    </dgm:pt>
    <dgm:pt modelId="{456C2DF0-FEFD-40C5-9310-D602867A2EE3}">
      <dgm:prSet phldrT="[Текст]"/>
      <dgm:spPr/>
      <dgm:t>
        <a:bodyPr/>
        <a:lstStyle/>
        <a:p>
          <a:r>
            <a:rPr lang="ru-RU" smtClean="0"/>
            <a:t>98, 3 %</a:t>
          </a:r>
          <a:endParaRPr lang="ru-RU" dirty="0"/>
        </a:p>
      </dgm:t>
    </dgm:pt>
    <dgm:pt modelId="{5B01EDF2-DC28-40D3-B527-967D9B9E1F9B}" type="parTrans" cxnId="{595D13E1-DDEA-44E5-ADF9-DC3310F0212B}">
      <dgm:prSet/>
      <dgm:spPr/>
      <dgm:t>
        <a:bodyPr/>
        <a:lstStyle/>
        <a:p>
          <a:endParaRPr lang="ru-RU"/>
        </a:p>
      </dgm:t>
    </dgm:pt>
    <dgm:pt modelId="{7651EC15-313A-4584-9411-ABDC5A29690F}" type="sibTrans" cxnId="{595D13E1-DDEA-44E5-ADF9-DC3310F0212B}">
      <dgm:prSet/>
      <dgm:spPr/>
      <dgm:t>
        <a:bodyPr/>
        <a:lstStyle/>
        <a:p>
          <a:endParaRPr lang="ru-RU"/>
        </a:p>
      </dgm:t>
    </dgm:pt>
    <dgm:pt modelId="{9DF81EFE-DBE0-43DA-8AB5-33883271ADFC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Стремление быть замеченным и по достоинству оцененным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5DB3231-44C0-4D36-B29B-564D081301A5}" type="parTrans" cxnId="{BC30DA58-4A99-4CB4-B91F-4316ABB68D93}">
      <dgm:prSet/>
      <dgm:spPr/>
      <dgm:t>
        <a:bodyPr/>
        <a:lstStyle/>
        <a:p>
          <a:endParaRPr lang="ru-RU"/>
        </a:p>
      </dgm:t>
    </dgm:pt>
    <dgm:pt modelId="{51E29575-B12B-4FC6-B485-728D40420811}" type="sibTrans" cxnId="{BC30DA58-4A99-4CB4-B91F-4316ABB68D93}">
      <dgm:prSet/>
      <dgm:spPr/>
      <dgm:t>
        <a:bodyPr/>
        <a:lstStyle/>
        <a:p>
          <a:endParaRPr lang="ru-RU"/>
        </a:p>
      </dgm:t>
    </dgm:pt>
    <dgm:pt modelId="{3FA462BC-7CE1-4E92-B1CB-34236C88EF4D}">
      <dgm:prSet phldrT="[Текст]"/>
      <dgm:spPr/>
      <dgm:t>
        <a:bodyPr/>
        <a:lstStyle/>
        <a:p>
          <a:r>
            <a:rPr lang="ru-RU" dirty="0" smtClean="0"/>
            <a:t>94,9 %</a:t>
          </a:r>
          <a:endParaRPr lang="ru-RU" dirty="0"/>
        </a:p>
      </dgm:t>
    </dgm:pt>
    <dgm:pt modelId="{38BDBFF9-1391-44E0-B4B6-1D1D4CDB5D93}" type="parTrans" cxnId="{7C76B378-128D-4BFF-9C8D-07086307990A}">
      <dgm:prSet/>
      <dgm:spPr/>
      <dgm:t>
        <a:bodyPr/>
        <a:lstStyle/>
        <a:p>
          <a:endParaRPr lang="ru-RU"/>
        </a:p>
      </dgm:t>
    </dgm:pt>
    <dgm:pt modelId="{4E711914-8C7F-4749-8E61-46C5DB7EC835}" type="sibTrans" cxnId="{7C76B378-128D-4BFF-9C8D-07086307990A}">
      <dgm:prSet/>
      <dgm:spPr/>
      <dgm:t>
        <a:bodyPr/>
        <a:lstStyle/>
        <a:p>
          <a:endParaRPr lang="ru-RU"/>
        </a:p>
      </dgm:t>
    </dgm:pt>
    <dgm:pt modelId="{4AF046B4-4685-4F99-800F-5201A5EDCA9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Потребность в самовыражении, самосовершенствовании </a:t>
          </a:r>
          <a:endParaRPr lang="ru-RU" sz="3500" dirty="0">
            <a:latin typeface="Times New Roman" pitchFamily="18" charset="0"/>
            <a:cs typeface="Times New Roman" pitchFamily="18" charset="0"/>
          </a:endParaRPr>
        </a:p>
      </dgm:t>
    </dgm:pt>
    <dgm:pt modelId="{5517343D-896F-49C5-978E-2278C5BC935B}" type="parTrans" cxnId="{605005EA-FF26-47EB-B340-908D335890E8}">
      <dgm:prSet/>
      <dgm:spPr/>
      <dgm:t>
        <a:bodyPr/>
        <a:lstStyle/>
        <a:p>
          <a:endParaRPr lang="ru-RU"/>
        </a:p>
      </dgm:t>
    </dgm:pt>
    <dgm:pt modelId="{CF6EB8F3-2DE4-476A-BE6D-D59E0B623B1D}" type="sibTrans" cxnId="{605005EA-FF26-47EB-B340-908D335890E8}">
      <dgm:prSet/>
      <dgm:spPr/>
      <dgm:t>
        <a:bodyPr/>
        <a:lstStyle/>
        <a:p>
          <a:endParaRPr lang="ru-RU"/>
        </a:p>
      </dgm:t>
    </dgm:pt>
    <dgm:pt modelId="{A511596F-02A5-463C-B2BA-B59C1A643C8A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Потребность в новизне, смене обстановки, преодолении рутины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BCDAE79-CA71-4574-BC86-0558ED95486E}" type="parTrans" cxnId="{C56DEC68-3FF8-4FA1-9E28-AC24CE0D8A26}">
      <dgm:prSet/>
      <dgm:spPr/>
      <dgm:t>
        <a:bodyPr/>
        <a:lstStyle/>
        <a:p>
          <a:endParaRPr lang="ru-RU"/>
        </a:p>
      </dgm:t>
    </dgm:pt>
    <dgm:pt modelId="{AF658DA2-A3F2-40F9-8FEE-EE1D92077F9C}" type="sibTrans" cxnId="{C56DEC68-3FF8-4FA1-9E28-AC24CE0D8A26}">
      <dgm:prSet/>
      <dgm:spPr/>
      <dgm:t>
        <a:bodyPr/>
        <a:lstStyle/>
        <a:p>
          <a:endParaRPr lang="ru-RU"/>
        </a:p>
      </dgm:t>
    </dgm:pt>
    <dgm:pt modelId="{F3C5F015-EEDA-4865-8668-C8941EA954D1}" type="pres">
      <dgm:prSet presAssocID="{160D233A-235F-41EA-AD11-A8E0BC9E3C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80BF94-79F3-4AC6-8DF7-3052223AA403}" type="pres">
      <dgm:prSet presAssocID="{851E1355-DB97-488A-B91E-745BA76E9F92}" presName="composite" presStyleCnt="0"/>
      <dgm:spPr/>
      <dgm:t>
        <a:bodyPr/>
        <a:lstStyle/>
        <a:p>
          <a:endParaRPr lang="ru-RU"/>
        </a:p>
      </dgm:t>
    </dgm:pt>
    <dgm:pt modelId="{24C0F873-D993-4B9C-A052-8AB366BCB441}" type="pres">
      <dgm:prSet presAssocID="{851E1355-DB97-488A-B91E-745BA76E9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C869E-EDBD-45F7-A435-9C2EB8120F48}" type="pres">
      <dgm:prSet presAssocID="{851E1355-DB97-488A-B91E-745BA76E9F92}" presName="descendantText" presStyleLbl="alignAcc1" presStyleIdx="0" presStyleCnt="3" custLinFactNeighborX="149" custLinFactNeighborY="-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1D2D-70B6-4FB7-A3CD-65FB01DEA634}" type="pres">
      <dgm:prSet presAssocID="{E3D1D1B5-A7A7-40B3-9DC5-AF0D8D8022A3}" presName="sp" presStyleCnt="0"/>
      <dgm:spPr/>
      <dgm:t>
        <a:bodyPr/>
        <a:lstStyle/>
        <a:p>
          <a:endParaRPr lang="ru-RU"/>
        </a:p>
      </dgm:t>
    </dgm:pt>
    <dgm:pt modelId="{13068C98-FCFF-418A-9661-E0E2E83FEBBC}" type="pres">
      <dgm:prSet presAssocID="{456C2DF0-FEFD-40C5-9310-D602867A2EE3}" presName="composite" presStyleCnt="0"/>
      <dgm:spPr/>
      <dgm:t>
        <a:bodyPr/>
        <a:lstStyle/>
        <a:p>
          <a:endParaRPr lang="ru-RU"/>
        </a:p>
      </dgm:t>
    </dgm:pt>
    <dgm:pt modelId="{757C1598-94BA-4474-B754-855F3A6BC495}" type="pres">
      <dgm:prSet presAssocID="{456C2DF0-FEFD-40C5-9310-D602867A2EE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5F253-829F-4DAA-9DFC-5416334C2C96}" type="pres">
      <dgm:prSet presAssocID="{456C2DF0-FEFD-40C5-9310-D602867A2EE3}" presName="descendantText" presStyleLbl="alignAcc1" presStyleIdx="1" presStyleCnt="3" custScaleX="95016" custScaleY="102401" custLinFactNeighborX="-2401" custLinFactNeighborY="1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BFB67-E075-4616-8A37-A27D28F1B29E}" type="pres">
      <dgm:prSet presAssocID="{7651EC15-313A-4584-9411-ABDC5A29690F}" presName="sp" presStyleCnt="0"/>
      <dgm:spPr/>
      <dgm:t>
        <a:bodyPr/>
        <a:lstStyle/>
        <a:p>
          <a:endParaRPr lang="ru-RU"/>
        </a:p>
      </dgm:t>
    </dgm:pt>
    <dgm:pt modelId="{6428EF74-792E-4927-BC7F-6243D66BA956}" type="pres">
      <dgm:prSet presAssocID="{3FA462BC-7CE1-4E92-B1CB-34236C88EF4D}" presName="composite" presStyleCnt="0"/>
      <dgm:spPr/>
      <dgm:t>
        <a:bodyPr/>
        <a:lstStyle/>
        <a:p>
          <a:endParaRPr lang="ru-RU"/>
        </a:p>
      </dgm:t>
    </dgm:pt>
    <dgm:pt modelId="{8E845976-860D-480B-91E3-03ACD7E8949B}" type="pres">
      <dgm:prSet presAssocID="{3FA462BC-7CE1-4E92-B1CB-34236C88EF4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BBC16-9E77-4D56-BDE3-DC98A54ADBDA}" type="pres">
      <dgm:prSet presAssocID="{3FA462BC-7CE1-4E92-B1CB-34236C88EF4D}" presName="descendantText" presStyleLbl="alignAcc1" presStyleIdx="2" presStyleCnt="3" custScaleX="93907" custScaleY="113947" custLinFactNeighborX="-2902" custLinFactNeighborY="3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450EA-D086-4DB9-BD2F-365664073C2F}" type="presOf" srcId="{3FA462BC-7CE1-4E92-B1CB-34236C88EF4D}" destId="{8E845976-860D-480B-91E3-03ACD7E8949B}" srcOrd="0" destOrd="0" presId="urn:microsoft.com/office/officeart/2005/8/layout/chevron2"/>
    <dgm:cxn modelId="{4C01A347-2044-43EC-A83F-078683B4CD0F}" srcId="{851E1355-DB97-488A-B91E-745BA76E9F92}" destId="{0679BA29-AFD9-4D00-BAEE-5C762A552DC6}" srcOrd="0" destOrd="0" parTransId="{C79EFF8E-ABA6-4D31-94AB-5CE16CC12F49}" sibTransId="{3F91CD40-0099-4361-B2A1-4CDD469FD3AD}"/>
    <dgm:cxn modelId="{5FC326F2-8774-4DF9-8F68-595F5D0FAB4A}" type="presOf" srcId="{9DF81EFE-DBE0-43DA-8AB5-33883271ADFC}" destId="{9FD5F253-829F-4DAA-9DFC-5416334C2C96}" srcOrd="0" destOrd="0" presId="urn:microsoft.com/office/officeart/2005/8/layout/chevron2"/>
    <dgm:cxn modelId="{7C76B378-128D-4BFF-9C8D-07086307990A}" srcId="{160D233A-235F-41EA-AD11-A8E0BC9E3C4C}" destId="{3FA462BC-7CE1-4E92-B1CB-34236C88EF4D}" srcOrd="2" destOrd="0" parTransId="{38BDBFF9-1391-44E0-B4B6-1D1D4CDB5D93}" sibTransId="{4E711914-8C7F-4749-8E61-46C5DB7EC835}"/>
    <dgm:cxn modelId="{FF9BF7A7-0BD4-44BA-871A-AA1D9D233FAD}" type="presOf" srcId="{A511596F-02A5-463C-B2BA-B59C1A643C8A}" destId="{877C869E-EDBD-45F7-A435-9C2EB8120F48}" srcOrd="0" destOrd="1" presId="urn:microsoft.com/office/officeart/2005/8/layout/chevron2"/>
    <dgm:cxn modelId="{BC30DA58-4A99-4CB4-B91F-4316ABB68D93}" srcId="{456C2DF0-FEFD-40C5-9310-D602867A2EE3}" destId="{9DF81EFE-DBE0-43DA-8AB5-33883271ADFC}" srcOrd="0" destOrd="0" parTransId="{85DB3231-44C0-4D36-B29B-564D081301A5}" sibTransId="{51E29575-B12B-4FC6-B485-728D40420811}"/>
    <dgm:cxn modelId="{595D13E1-DDEA-44E5-ADF9-DC3310F0212B}" srcId="{160D233A-235F-41EA-AD11-A8E0BC9E3C4C}" destId="{456C2DF0-FEFD-40C5-9310-D602867A2EE3}" srcOrd="1" destOrd="0" parTransId="{5B01EDF2-DC28-40D3-B527-967D9B9E1F9B}" sibTransId="{7651EC15-313A-4584-9411-ABDC5A29690F}"/>
    <dgm:cxn modelId="{A8974A5F-F9C9-4DE8-ADC8-7C7222F3915A}" type="presOf" srcId="{456C2DF0-FEFD-40C5-9310-D602867A2EE3}" destId="{757C1598-94BA-4474-B754-855F3A6BC495}" srcOrd="0" destOrd="0" presId="urn:microsoft.com/office/officeart/2005/8/layout/chevron2"/>
    <dgm:cxn modelId="{B98AD27E-3DD3-4C72-897E-E8E5DFD32B7C}" type="presOf" srcId="{160D233A-235F-41EA-AD11-A8E0BC9E3C4C}" destId="{F3C5F015-EEDA-4865-8668-C8941EA954D1}" srcOrd="0" destOrd="0" presId="urn:microsoft.com/office/officeart/2005/8/layout/chevron2"/>
    <dgm:cxn modelId="{9D0AFAF0-D628-4E67-B213-EA10E99AF7C0}" type="presOf" srcId="{0679BA29-AFD9-4D00-BAEE-5C762A552DC6}" destId="{877C869E-EDBD-45F7-A435-9C2EB8120F48}" srcOrd="0" destOrd="0" presId="urn:microsoft.com/office/officeart/2005/8/layout/chevron2"/>
    <dgm:cxn modelId="{F22F2ABA-5303-4CC2-B010-DC2A75B26FA3}" type="presOf" srcId="{4AF046B4-4685-4F99-800F-5201A5EDCA98}" destId="{B76BBC16-9E77-4D56-BDE3-DC98A54ADBDA}" srcOrd="0" destOrd="0" presId="urn:microsoft.com/office/officeart/2005/8/layout/chevron2"/>
    <dgm:cxn modelId="{605005EA-FF26-47EB-B340-908D335890E8}" srcId="{3FA462BC-7CE1-4E92-B1CB-34236C88EF4D}" destId="{4AF046B4-4685-4F99-800F-5201A5EDCA98}" srcOrd="0" destOrd="0" parTransId="{5517343D-896F-49C5-978E-2278C5BC935B}" sibTransId="{CF6EB8F3-2DE4-476A-BE6D-D59E0B623B1D}"/>
    <dgm:cxn modelId="{BC8C3286-0A19-49A9-9FBA-FAD22D4AC9F0}" type="presOf" srcId="{851E1355-DB97-488A-B91E-745BA76E9F92}" destId="{24C0F873-D993-4B9C-A052-8AB366BCB441}" srcOrd="0" destOrd="0" presId="urn:microsoft.com/office/officeart/2005/8/layout/chevron2"/>
    <dgm:cxn modelId="{C56DEC68-3FF8-4FA1-9E28-AC24CE0D8A26}" srcId="{851E1355-DB97-488A-B91E-745BA76E9F92}" destId="{A511596F-02A5-463C-B2BA-B59C1A643C8A}" srcOrd="1" destOrd="0" parTransId="{8BCDAE79-CA71-4574-BC86-0558ED95486E}" sibTransId="{AF658DA2-A3F2-40F9-8FEE-EE1D92077F9C}"/>
    <dgm:cxn modelId="{022083BF-39BC-4ACC-B2A2-28DCC357FE1A}" srcId="{160D233A-235F-41EA-AD11-A8E0BC9E3C4C}" destId="{851E1355-DB97-488A-B91E-745BA76E9F92}" srcOrd="0" destOrd="0" parTransId="{861B9212-7F96-42DC-B276-0EB98DFB27B1}" sibTransId="{E3D1D1B5-A7A7-40B3-9DC5-AF0D8D8022A3}"/>
    <dgm:cxn modelId="{14A384D6-E662-4121-A031-2600191F6C3E}" type="presParOf" srcId="{F3C5F015-EEDA-4865-8668-C8941EA954D1}" destId="{F380BF94-79F3-4AC6-8DF7-3052223AA403}" srcOrd="0" destOrd="0" presId="urn:microsoft.com/office/officeart/2005/8/layout/chevron2"/>
    <dgm:cxn modelId="{218918AA-75CA-4FE9-B8E3-CC6F89D7162F}" type="presParOf" srcId="{F380BF94-79F3-4AC6-8DF7-3052223AA403}" destId="{24C0F873-D993-4B9C-A052-8AB366BCB441}" srcOrd="0" destOrd="0" presId="urn:microsoft.com/office/officeart/2005/8/layout/chevron2"/>
    <dgm:cxn modelId="{EDD4BF57-0810-4456-A08B-62CD466D9791}" type="presParOf" srcId="{F380BF94-79F3-4AC6-8DF7-3052223AA403}" destId="{877C869E-EDBD-45F7-A435-9C2EB8120F48}" srcOrd="1" destOrd="0" presId="urn:microsoft.com/office/officeart/2005/8/layout/chevron2"/>
    <dgm:cxn modelId="{72919237-8EB9-4CD4-B723-C7B4336CEEA2}" type="presParOf" srcId="{F3C5F015-EEDA-4865-8668-C8941EA954D1}" destId="{2D5F1D2D-70B6-4FB7-A3CD-65FB01DEA634}" srcOrd="1" destOrd="0" presId="urn:microsoft.com/office/officeart/2005/8/layout/chevron2"/>
    <dgm:cxn modelId="{C50A6134-4453-464F-8BC8-4A21BB18B127}" type="presParOf" srcId="{F3C5F015-EEDA-4865-8668-C8941EA954D1}" destId="{13068C98-FCFF-418A-9661-E0E2E83FEBBC}" srcOrd="2" destOrd="0" presId="urn:microsoft.com/office/officeart/2005/8/layout/chevron2"/>
    <dgm:cxn modelId="{6B473DE4-6FCC-47F9-9602-A8AC314260F9}" type="presParOf" srcId="{13068C98-FCFF-418A-9661-E0E2E83FEBBC}" destId="{757C1598-94BA-4474-B754-855F3A6BC495}" srcOrd="0" destOrd="0" presId="urn:microsoft.com/office/officeart/2005/8/layout/chevron2"/>
    <dgm:cxn modelId="{D1C5AE28-C54C-4106-BAF2-C28779C366BD}" type="presParOf" srcId="{13068C98-FCFF-418A-9661-E0E2E83FEBBC}" destId="{9FD5F253-829F-4DAA-9DFC-5416334C2C96}" srcOrd="1" destOrd="0" presId="urn:microsoft.com/office/officeart/2005/8/layout/chevron2"/>
    <dgm:cxn modelId="{86313C1E-6B41-4D51-A204-203DF104D0BF}" type="presParOf" srcId="{F3C5F015-EEDA-4865-8668-C8941EA954D1}" destId="{496BFB67-E075-4616-8A37-A27D28F1B29E}" srcOrd="3" destOrd="0" presId="urn:microsoft.com/office/officeart/2005/8/layout/chevron2"/>
    <dgm:cxn modelId="{02039006-BBFF-4200-AD75-64AD5E68442D}" type="presParOf" srcId="{F3C5F015-EEDA-4865-8668-C8941EA954D1}" destId="{6428EF74-792E-4927-BC7F-6243D66BA956}" srcOrd="4" destOrd="0" presId="urn:microsoft.com/office/officeart/2005/8/layout/chevron2"/>
    <dgm:cxn modelId="{B3162331-AC91-41AA-B475-ABA67DA08C58}" type="presParOf" srcId="{6428EF74-792E-4927-BC7F-6243D66BA956}" destId="{8E845976-860D-480B-91E3-03ACD7E8949B}" srcOrd="0" destOrd="0" presId="urn:microsoft.com/office/officeart/2005/8/layout/chevron2"/>
    <dgm:cxn modelId="{BF4DF369-C6C4-435C-8649-E05020F5EC36}" type="presParOf" srcId="{6428EF74-792E-4927-BC7F-6243D66BA956}" destId="{B76BBC16-9E77-4D56-BDE3-DC98A54AD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9DDEA2-CEC0-4912-87AA-B7D3C7390D87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040C2C-AFF9-4204-8081-255FE864D578}" type="pres">
      <dgm:prSet presAssocID="{6D9DDEA2-CEC0-4912-87AA-B7D3C7390D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A5B32-1DBD-4A9A-A00C-3C84E86B1AFE}" type="presOf" srcId="{6D9DDEA2-CEC0-4912-87AA-B7D3C7390D87}" destId="{4D040C2C-AFF9-4204-8081-255FE864D578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0D233A-235F-41EA-AD11-A8E0BC9E3C4C}" type="doc">
      <dgm:prSet loTypeId="urn:microsoft.com/office/officeart/2005/8/layout/chevron2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51E1355-DB97-488A-B91E-745BA76E9F92}">
      <dgm:prSet phldrT="[Текст]"/>
      <dgm:spPr/>
      <dgm:t>
        <a:bodyPr/>
        <a:lstStyle/>
        <a:p>
          <a:r>
            <a:rPr lang="ru-RU" dirty="0" smtClean="0"/>
            <a:t>100 % </a:t>
          </a:r>
          <a:endParaRPr lang="ru-RU" dirty="0"/>
        </a:p>
      </dgm:t>
    </dgm:pt>
    <dgm:pt modelId="{861B9212-7F96-42DC-B276-0EB98DFB27B1}" type="parTrans" cxnId="{022083BF-39BC-4ACC-B2A2-28DCC357FE1A}">
      <dgm:prSet/>
      <dgm:spPr/>
      <dgm:t>
        <a:bodyPr/>
        <a:lstStyle/>
        <a:p>
          <a:endParaRPr lang="ru-RU"/>
        </a:p>
      </dgm:t>
    </dgm:pt>
    <dgm:pt modelId="{E3D1D1B5-A7A7-40B3-9DC5-AF0D8D8022A3}" type="sibTrans" cxnId="{022083BF-39BC-4ACC-B2A2-28DCC357FE1A}">
      <dgm:prSet/>
      <dgm:spPr/>
      <dgm:t>
        <a:bodyPr/>
        <a:lstStyle/>
        <a:p>
          <a:endParaRPr lang="ru-RU"/>
        </a:p>
      </dgm:t>
    </dgm:pt>
    <dgm:pt modelId="{0679BA29-AFD9-4D00-BAEE-5C762A552DC6}">
      <dgm:prSet phldrT="[Текст]" custT="1"/>
      <dgm:spPr/>
      <dgm:t>
        <a:bodyPr/>
        <a:lstStyle/>
        <a:p>
          <a:endParaRPr lang="ru-RU" sz="1400" dirty="0"/>
        </a:p>
      </dgm:t>
    </dgm:pt>
    <dgm:pt modelId="{C79EFF8E-ABA6-4D31-94AB-5CE16CC12F49}" type="parTrans" cxnId="{4C01A347-2044-43EC-A83F-078683B4CD0F}">
      <dgm:prSet/>
      <dgm:spPr/>
      <dgm:t>
        <a:bodyPr/>
        <a:lstStyle/>
        <a:p>
          <a:endParaRPr lang="ru-RU"/>
        </a:p>
      </dgm:t>
    </dgm:pt>
    <dgm:pt modelId="{3F91CD40-0099-4361-B2A1-4CDD469FD3AD}" type="sibTrans" cxnId="{4C01A347-2044-43EC-A83F-078683B4CD0F}">
      <dgm:prSet/>
      <dgm:spPr/>
      <dgm:t>
        <a:bodyPr/>
        <a:lstStyle/>
        <a:p>
          <a:endParaRPr lang="ru-RU"/>
        </a:p>
      </dgm:t>
    </dgm:pt>
    <dgm:pt modelId="{456C2DF0-FEFD-40C5-9310-D602867A2EE3}">
      <dgm:prSet phldrT="[Текст]"/>
      <dgm:spPr/>
      <dgm:t>
        <a:bodyPr/>
        <a:lstStyle/>
        <a:p>
          <a:r>
            <a:rPr lang="ru-RU" dirty="0" smtClean="0"/>
            <a:t>100 %</a:t>
          </a:r>
          <a:endParaRPr lang="ru-RU" dirty="0"/>
        </a:p>
      </dgm:t>
    </dgm:pt>
    <dgm:pt modelId="{5B01EDF2-DC28-40D3-B527-967D9B9E1F9B}" type="parTrans" cxnId="{595D13E1-DDEA-44E5-ADF9-DC3310F0212B}">
      <dgm:prSet/>
      <dgm:spPr/>
      <dgm:t>
        <a:bodyPr/>
        <a:lstStyle/>
        <a:p>
          <a:endParaRPr lang="ru-RU"/>
        </a:p>
      </dgm:t>
    </dgm:pt>
    <dgm:pt modelId="{7651EC15-313A-4584-9411-ABDC5A29690F}" type="sibTrans" cxnId="{595D13E1-DDEA-44E5-ADF9-DC3310F0212B}">
      <dgm:prSet/>
      <dgm:spPr/>
      <dgm:t>
        <a:bodyPr/>
        <a:lstStyle/>
        <a:p>
          <a:endParaRPr lang="ru-RU"/>
        </a:p>
      </dgm:t>
    </dgm:pt>
    <dgm:pt modelId="{9DF81EFE-DBE0-43DA-8AB5-33883271ADFC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Открытие творческих секций, танцевальных студий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5DB3231-44C0-4D36-B29B-564D081301A5}" type="parTrans" cxnId="{BC30DA58-4A99-4CB4-B91F-4316ABB68D93}">
      <dgm:prSet/>
      <dgm:spPr/>
      <dgm:t>
        <a:bodyPr/>
        <a:lstStyle/>
        <a:p>
          <a:endParaRPr lang="ru-RU"/>
        </a:p>
      </dgm:t>
    </dgm:pt>
    <dgm:pt modelId="{51E29575-B12B-4FC6-B485-728D40420811}" type="sibTrans" cxnId="{BC30DA58-4A99-4CB4-B91F-4316ABB68D93}">
      <dgm:prSet/>
      <dgm:spPr/>
      <dgm:t>
        <a:bodyPr/>
        <a:lstStyle/>
        <a:p>
          <a:endParaRPr lang="ru-RU"/>
        </a:p>
      </dgm:t>
    </dgm:pt>
    <dgm:pt modelId="{3FA462BC-7CE1-4E92-B1CB-34236C88EF4D}">
      <dgm:prSet phldrT="[Текст]"/>
      <dgm:spPr/>
      <dgm:t>
        <a:bodyPr/>
        <a:lstStyle/>
        <a:p>
          <a:r>
            <a:rPr lang="ru-RU" dirty="0" smtClean="0"/>
            <a:t>100 %</a:t>
          </a:r>
          <a:endParaRPr lang="ru-RU" dirty="0"/>
        </a:p>
      </dgm:t>
    </dgm:pt>
    <dgm:pt modelId="{38BDBFF9-1391-44E0-B4B6-1D1D4CDB5D93}" type="parTrans" cxnId="{7C76B378-128D-4BFF-9C8D-07086307990A}">
      <dgm:prSet/>
      <dgm:spPr/>
      <dgm:t>
        <a:bodyPr/>
        <a:lstStyle/>
        <a:p>
          <a:endParaRPr lang="ru-RU"/>
        </a:p>
      </dgm:t>
    </dgm:pt>
    <dgm:pt modelId="{4E711914-8C7F-4749-8E61-46C5DB7EC835}" type="sibTrans" cxnId="{7C76B378-128D-4BFF-9C8D-07086307990A}">
      <dgm:prSet/>
      <dgm:spPr/>
      <dgm:t>
        <a:bodyPr/>
        <a:lstStyle/>
        <a:p>
          <a:endParaRPr lang="ru-RU"/>
        </a:p>
      </dgm:t>
    </dgm:pt>
    <dgm:pt modelId="{4AF046B4-4685-4F99-800F-5201A5EDCA9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Организация поездок в другие города на выставки, в музеи, на спортивные мероприятия </a:t>
          </a:r>
          <a:endParaRPr lang="ru-RU" sz="3500" dirty="0">
            <a:latin typeface="Times New Roman" pitchFamily="18" charset="0"/>
            <a:cs typeface="Times New Roman" pitchFamily="18" charset="0"/>
          </a:endParaRPr>
        </a:p>
      </dgm:t>
    </dgm:pt>
    <dgm:pt modelId="{5517343D-896F-49C5-978E-2278C5BC935B}" type="parTrans" cxnId="{605005EA-FF26-47EB-B340-908D335890E8}">
      <dgm:prSet/>
      <dgm:spPr/>
      <dgm:t>
        <a:bodyPr/>
        <a:lstStyle/>
        <a:p>
          <a:endParaRPr lang="ru-RU"/>
        </a:p>
      </dgm:t>
    </dgm:pt>
    <dgm:pt modelId="{CF6EB8F3-2DE4-476A-BE6D-D59E0B623B1D}" type="sibTrans" cxnId="{605005EA-FF26-47EB-B340-908D335890E8}">
      <dgm:prSet/>
      <dgm:spPr/>
      <dgm:t>
        <a:bodyPr/>
        <a:lstStyle/>
        <a:p>
          <a:endParaRPr lang="ru-RU"/>
        </a:p>
      </dgm:t>
    </dgm:pt>
    <dgm:pt modelId="{A511596F-02A5-463C-B2BA-B59C1A643C8A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Открытие дополнительных спортивных секций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BCDAE79-CA71-4574-BC86-0558ED95486E}" type="parTrans" cxnId="{C56DEC68-3FF8-4FA1-9E28-AC24CE0D8A26}">
      <dgm:prSet/>
      <dgm:spPr/>
      <dgm:t>
        <a:bodyPr/>
        <a:lstStyle/>
        <a:p>
          <a:endParaRPr lang="ru-RU"/>
        </a:p>
      </dgm:t>
    </dgm:pt>
    <dgm:pt modelId="{AF658DA2-A3F2-40F9-8FEE-EE1D92077F9C}" type="sibTrans" cxnId="{C56DEC68-3FF8-4FA1-9E28-AC24CE0D8A26}">
      <dgm:prSet/>
      <dgm:spPr/>
      <dgm:t>
        <a:bodyPr/>
        <a:lstStyle/>
        <a:p>
          <a:endParaRPr lang="ru-RU"/>
        </a:p>
      </dgm:t>
    </dgm:pt>
    <dgm:pt modelId="{F3C5F015-EEDA-4865-8668-C8941EA954D1}" type="pres">
      <dgm:prSet presAssocID="{160D233A-235F-41EA-AD11-A8E0BC9E3C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80BF94-79F3-4AC6-8DF7-3052223AA403}" type="pres">
      <dgm:prSet presAssocID="{851E1355-DB97-488A-B91E-745BA76E9F92}" presName="composite" presStyleCnt="0"/>
      <dgm:spPr/>
      <dgm:t>
        <a:bodyPr/>
        <a:lstStyle/>
        <a:p>
          <a:endParaRPr lang="ru-RU"/>
        </a:p>
      </dgm:t>
    </dgm:pt>
    <dgm:pt modelId="{24C0F873-D993-4B9C-A052-8AB366BCB441}" type="pres">
      <dgm:prSet presAssocID="{851E1355-DB97-488A-B91E-745BA76E9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C869E-EDBD-45F7-A435-9C2EB8120F48}" type="pres">
      <dgm:prSet presAssocID="{851E1355-DB97-488A-B91E-745BA76E9F92}" presName="descendantText" presStyleLbl="alignAcc1" presStyleIdx="0" presStyleCnt="3" custLinFactNeighborX="10" custLinFactNeighborY="-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1D2D-70B6-4FB7-A3CD-65FB01DEA634}" type="pres">
      <dgm:prSet presAssocID="{E3D1D1B5-A7A7-40B3-9DC5-AF0D8D8022A3}" presName="sp" presStyleCnt="0"/>
      <dgm:spPr/>
      <dgm:t>
        <a:bodyPr/>
        <a:lstStyle/>
        <a:p>
          <a:endParaRPr lang="ru-RU"/>
        </a:p>
      </dgm:t>
    </dgm:pt>
    <dgm:pt modelId="{13068C98-FCFF-418A-9661-E0E2E83FEBBC}" type="pres">
      <dgm:prSet presAssocID="{456C2DF0-FEFD-40C5-9310-D602867A2EE3}" presName="composite" presStyleCnt="0"/>
      <dgm:spPr/>
      <dgm:t>
        <a:bodyPr/>
        <a:lstStyle/>
        <a:p>
          <a:endParaRPr lang="ru-RU"/>
        </a:p>
      </dgm:t>
    </dgm:pt>
    <dgm:pt modelId="{757C1598-94BA-4474-B754-855F3A6BC495}" type="pres">
      <dgm:prSet presAssocID="{456C2DF0-FEFD-40C5-9310-D602867A2EE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5F253-829F-4DAA-9DFC-5416334C2C96}" type="pres">
      <dgm:prSet presAssocID="{456C2DF0-FEFD-40C5-9310-D602867A2EE3}" presName="descendantText" presStyleLbl="alignAcc1" presStyleIdx="1" presStyleCnt="3" custScaleX="92562" custLinFactNeighborX="-3441" custLinFactNeighborY="-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BFB67-E075-4616-8A37-A27D28F1B29E}" type="pres">
      <dgm:prSet presAssocID="{7651EC15-313A-4584-9411-ABDC5A29690F}" presName="sp" presStyleCnt="0"/>
      <dgm:spPr/>
      <dgm:t>
        <a:bodyPr/>
        <a:lstStyle/>
        <a:p>
          <a:endParaRPr lang="ru-RU"/>
        </a:p>
      </dgm:t>
    </dgm:pt>
    <dgm:pt modelId="{6428EF74-792E-4927-BC7F-6243D66BA956}" type="pres">
      <dgm:prSet presAssocID="{3FA462BC-7CE1-4E92-B1CB-34236C88EF4D}" presName="composite" presStyleCnt="0"/>
      <dgm:spPr/>
      <dgm:t>
        <a:bodyPr/>
        <a:lstStyle/>
        <a:p>
          <a:endParaRPr lang="ru-RU"/>
        </a:p>
      </dgm:t>
    </dgm:pt>
    <dgm:pt modelId="{8E845976-860D-480B-91E3-03ACD7E8949B}" type="pres">
      <dgm:prSet presAssocID="{3FA462BC-7CE1-4E92-B1CB-34236C88EF4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BBC16-9E77-4D56-BDE3-DC98A54ADBDA}" type="pres">
      <dgm:prSet presAssocID="{3FA462BC-7CE1-4E92-B1CB-34236C88EF4D}" presName="descendantText" presStyleLbl="alignAcc1" presStyleIdx="2" presStyleCnt="3" custScaleX="93907" custScaleY="113370" custLinFactNeighborX="-2606" custLinFactNeighborY="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30DA58-4A99-4CB4-B91F-4316ABB68D93}" srcId="{456C2DF0-FEFD-40C5-9310-D602867A2EE3}" destId="{9DF81EFE-DBE0-43DA-8AB5-33883271ADFC}" srcOrd="0" destOrd="0" parTransId="{85DB3231-44C0-4D36-B29B-564D081301A5}" sibTransId="{51E29575-B12B-4FC6-B485-728D40420811}"/>
    <dgm:cxn modelId="{39D06C24-28E2-4F8E-B751-E45AFAC2EBA7}" type="presOf" srcId="{160D233A-235F-41EA-AD11-A8E0BC9E3C4C}" destId="{F3C5F015-EEDA-4865-8668-C8941EA954D1}" srcOrd="0" destOrd="0" presId="urn:microsoft.com/office/officeart/2005/8/layout/chevron2"/>
    <dgm:cxn modelId="{226AE20E-4587-435A-800F-A1C74C8213A1}" type="presOf" srcId="{3FA462BC-7CE1-4E92-B1CB-34236C88EF4D}" destId="{8E845976-860D-480B-91E3-03ACD7E8949B}" srcOrd="0" destOrd="0" presId="urn:microsoft.com/office/officeart/2005/8/layout/chevron2"/>
    <dgm:cxn modelId="{4140D97C-F62E-48F7-BB9B-F8EEED5F825A}" type="presOf" srcId="{456C2DF0-FEFD-40C5-9310-D602867A2EE3}" destId="{757C1598-94BA-4474-B754-855F3A6BC495}" srcOrd="0" destOrd="0" presId="urn:microsoft.com/office/officeart/2005/8/layout/chevron2"/>
    <dgm:cxn modelId="{69E6F9B0-656D-41F0-9A82-E1F1793DF48D}" type="presOf" srcId="{851E1355-DB97-488A-B91E-745BA76E9F92}" destId="{24C0F873-D993-4B9C-A052-8AB366BCB441}" srcOrd="0" destOrd="0" presId="urn:microsoft.com/office/officeart/2005/8/layout/chevron2"/>
    <dgm:cxn modelId="{629185AD-83F1-4649-95C4-BBD1CAB70C65}" type="presOf" srcId="{A511596F-02A5-463C-B2BA-B59C1A643C8A}" destId="{877C869E-EDBD-45F7-A435-9C2EB8120F48}" srcOrd="0" destOrd="1" presId="urn:microsoft.com/office/officeart/2005/8/layout/chevron2"/>
    <dgm:cxn modelId="{605005EA-FF26-47EB-B340-908D335890E8}" srcId="{3FA462BC-7CE1-4E92-B1CB-34236C88EF4D}" destId="{4AF046B4-4685-4F99-800F-5201A5EDCA98}" srcOrd="0" destOrd="0" parTransId="{5517343D-896F-49C5-978E-2278C5BC935B}" sibTransId="{CF6EB8F3-2DE4-476A-BE6D-D59E0B623B1D}"/>
    <dgm:cxn modelId="{7C76B378-128D-4BFF-9C8D-07086307990A}" srcId="{160D233A-235F-41EA-AD11-A8E0BC9E3C4C}" destId="{3FA462BC-7CE1-4E92-B1CB-34236C88EF4D}" srcOrd="2" destOrd="0" parTransId="{38BDBFF9-1391-44E0-B4B6-1D1D4CDB5D93}" sibTransId="{4E711914-8C7F-4749-8E61-46C5DB7EC835}"/>
    <dgm:cxn modelId="{2CF5EB7B-0C45-4B09-8EF0-AD3E679C7FA2}" type="presOf" srcId="{4AF046B4-4685-4F99-800F-5201A5EDCA98}" destId="{B76BBC16-9E77-4D56-BDE3-DC98A54ADBDA}" srcOrd="0" destOrd="0" presId="urn:microsoft.com/office/officeart/2005/8/layout/chevron2"/>
    <dgm:cxn modelId="{022083BF-39BC-4ACC-B2A2-28DCC357FE1A}" srcId="{160D233A-235F-41EA-AD11-A8E0BC9E3C4C}" destId="{851E1355-DB97-488A-B91E-745BA76E9F92}" srcOrd="0" destOrd="0" parTransId="{861B9212-7F96-42DC-B276-0EB98DFB27B1}" sibTransId="{E3D1D1B5-A7A7-40B3-9DC5-AF0D8D8022A3}"/>
    <dgm:cxn modelId="{C56DEC68-3FF8-4FA1-9E28-AC24CE0D8A26}" srcId="{851E1355-DB97-488A-B91E-745BA76E9F92}" destId="{A511596F-02A5-463C-B2BA-B59C1A643C8A}" srcOrd="1" destOrd="0" parTransId="{8BCDAE79-CA71-4574-BC86-0558ED95486E}" sibTransId="{AF658DA2-A3F2-40F9-8FEE-EE1D92077F9C}"/>
    <dgm:cxn modelId="{4C01A347-2044-43EC-A83F-078683B4CD0F}" srcId="{851E1355-DB97-488A-B91E-745BA76E9F92}" destId="{0679BA29-AFD9-4D00-BAEE-5C762A552DC6}" srcOrd="0" destOrd="0" parTransId="{C79EFF8E-ABA6-4D31-94AB-5CE16CC12F49}" sibTransId="{3F91CD40-0099-4361-B2A1-4CDD469FD3AD}"/>
    <dgm:cxn modelId="{31A499A9-5E05-408C-9DD5-511A78CB7322}" type="presOf" srcId="{9DF81EFE-DBE0-43DA-8AB5-33883271ADFC}" destId="{9FD5F253-829F-4DAA-9DFC-5416334C2C96}" srcOrd="0" destOrd="0" presId="urn:microsoft.com/office/officeart/2005/8/layout/chevron2"/>
    <dgm:cxn modelId="{DB8BC439-0C88-40F7-954D-F03818CF8970}" type="presOf" srcId="{0679BA29-AFD9-4D00-BAEE-5C762A552DC6}" destId="{877C869E-EDBD-45F7-A435-9C2EB8120F48}" srcOrd="0" destOrd="0" presId="urn:microsoft.com/office/officeart/2005/8/layout/chevron2"/>
    <dgm:cxn modelId="{595D13E1-DDEA-44E5-ADF9-DC3310F0212B}" srcId="{160D233A-235F-41EA-AD11-A8E0BC9E3C4C}" destId="{456C2DF0-FEFD-40C5-9310-D602867A2EE3}" srcOrd="1" destOrd="0" parTransId="{5B01EDF2-DC28-40D3-B527-967D9B9E1F9B}" sibTransId="{7651EC15-313A-4584-9411-ABDC5A29690F}"/>
    <dgm:cxn modelId="{45822CEB-7E86-4204-973A-D18301E2AEBD}" type="presParOf" srcId="{F3C5F015-EEDA-4865-8668-C8941EA954D1}" destId="{F380BF94-79F3-4AC6-8DF7-3052223AA403}" srcOrd="0" destOrd="0" presId="urn:microsoft.com/office/officeart/2005/8/layout/chevron2"/>
    <dgm:cxn modelId="{F98287CC-9D4E-46C0-BCB3-702E18D096ED}" type="presParOf" srcId="{F380BF94-79F3-4AC6-8DF7-3052223AA403}" destId="{24C0F873-D993-4B9C-A052-8AB366BCB441}" srcOrd="0" destOrd="0" presId="urn:microsoft.com/office/officeart/2005/8/layout/chevron2"/>
    <dgm:cxn modelId="{947B8065-D294-480F-A756-2E578CD33233}" type="presParOf" srcId="{F380BF94-79F3-4AC6-8DF7-3052223AA403}" destId="{877C869E-EDBD-45F7-A435-9C2EB8120F48}" srcOrd="1" destOrd="0" presId="urn:microsoft.com/office/officeart/2005/8/layout/chevron2"/>
    <dgm:cxn modelId="{A436D083-AFB2-490E-BB7F-AAAD8BB125F5}" type="presParOf" srcId="{F3C5F015-EEDA-4865-8668-C8941EA954D1}" destId="{2D5F1D2D-70B6-4FB7-A3CD-65FB01DEA634}" srcOrd="1" destOrd="0" presId="urn:microsoft.com/office/officeart/2005/8/layout/chevron2"/>
    <dgm:cxn modelId="{E9B45C14-60B6-497F-9175-B6B259278698}" type="presParOf" srcId="{F3C5F015-EEDA-4865-8668-C8941EA954D1}" destId="{13068C98-FCFF-418A-9661-E0E2E83FEBBC}" srcOrd="2" destOrd="0" presId="urn:microsoft.com/office/officeart/2005/8/layout/chevron2"/>
    <dgm:cxn modelId="{2010453B-717D-48B4-90AB-B0598724B44A}" type="presParOf" srcId="{13068C98-FCFF-418A-9661-E0E2E83FEBBC}" destId="{757C1598-94BA-4474-B754-855F3A6BC495}" srcOrd="0" destOrd="0" presId="urn:microsoft.com/office/officeart/2005/8/layout/chevron2"/>
    <dgm:cxn modelId="{C25223F3-9D11-41D0-830F-97A41C82A32A}" type="presParOf" srcId="{13068C98-FCFF-418A-9661-E0E2E83FEBBC}" destId="{9FD5F253-829F-4DAA-9DFC-5416334C2C96}" srcOrd="1" destOrd="0" presId="urn:microsoft.com/office/officeart/2005/8/layout/chevron2"/>
    <dgm:cxn modelId="{EA97B372-D07E-49BE-8EF7-8269ADEFFE5F}" type="presParOf" srcId="{F3C5F015-EEDA-4865-8668-C8941EA954D1}" destId="{496BFB67-E075-4616-8A37-A27D28F1B29E}" srcOrd="3" destOrd="0" presId="urn:microsoft.com/office/officeart/2005/8/layout/chevron2"/>
    <dgm:cxn modelId="{B8C88C8D-835B-45A8-A2DB-BF88DF200B64}" type="presParOf" srcId="{F3C5F015-EEDA-4865-8668-C8941EA954D1}" destId="{6428EF74-792E-4927-BC7F-6243D66BA956}" srcOrd="4" destOrd="0" presId="urn:microsoft.com/office/officeart/2005/8/layout/chevron2"/>
    <dgm:cxn modelId="{C87A27C1-9E66-47BC-A092-417B5B204DC5}" type="presParOf" srcId="{6428EF74-792E-4927-BC7F-6243D66BA956}" destId="{8E845976-860D-480B-91E3-03ACD7E8949B}" srcOrd="0" destOrd="0" presId="urn:microsoft.com/office/officeart/2005/8/layout/chevron2"/>
    <dgm:cxn modelId="{444470C2-D5BB-45A9-A85F-38CA244D086D}" type="presParOf" srcId="{6428EF74-792E-4927-BC7F-6243D66BA956}" destId="{B76BBC16-9E77-4D56-BDE3-DC98A54AD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9DDEA2-CEC0-4912-87AA-B7D3C7390D87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040C2C-AFF9-4204-8081-255FE864D578}" type="pres">
      <dgm:prSet presAssocID="{6D9DDEA2-CEC0-4912-87AA-B7D3C7390D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45B398E-0A54-45F1-A13E-C3B9235C98EC}" type="presOf" srcId="{6D9DDEA2-CEC0-4912-87AA-B7D3C7390D87}" destId="{4D040C2C-AFF9-4204-8081-255FE864D578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0D233A-235F-41EA-AD11-A8E0BC9E3C4C}" type="doc">
      <dgm:prSet loTypeId="urn:microsoft.com/office/officeart/2005/8/layout/chevron2" loCatId="list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851E1355-DB97-488A-B91E-745BA76E9F92}">
      <dgm:prSet phldrT="[Текст]"/>
      <dgm:spPr/>
      <dgm:t>
        <a:bodyPr/>
        <a:lstStyle/>
        <a:p>
          <a:r>
            <a:rPr lang="ru-RU" dirty="0" smtClean="0"/>
            <a:t>61% </a:t>
          </a:r>
          <a:endParaRPr lang="ru-RU" dirty="0"/>
        </a:p>
      </dgm:t>
    </dgm:pt>
    <dgm:pt modelId="{861B9212-7F96-42DC-B276-0EB98DFB27B1}" type="parTrans" cxnId="{022083BF-39BC-4ACC-B2A2-28DCC357FE1A}">
      <dgm:prSet/>
      <dgm:spPr/>
      <dgm:t>
        <a:bodyPr/>
        <a:lstStyle/>
        <a:p>
          <a:endParaRPr lang="ru-RU"/>
        </a:p>
      </dgm:t>
    </dgm:pt>
    <dgm:pt modelId="{E3D1D1B5-A7A7-40B3-9DC5-AF0D8D8022A3}" type="sibTrans" cxnId="{022083BF-39BC-4ACC-B2A2-28DCC357FE1A}">
      <dgm:prSet/>
      <dgm:spPr/>
      <dgm:t>
        <a:bodyPr/>
        <a:lstStyle/>
        <a:p>
          <a:endParaRPr lang="ru-RU"/>
        </a:p>
      </dgm:t>
    </dgm:pt>
    <dgm:pt modelId="{0679BA29-AFD9-4D00-BAEE-5C762A552DC6}">
      <dgm:prSet phldrT="[Текст]" custT="1"/>
      <dgm:spPr/>
      <dgm:t>
        <a:bodyPr/>
        <a:lstStyle/>
        <a:p>
          <a:endParaRPr lang="ru-RU" sz="1400" dirty="0"/>
        </a:p>
      </dgm:t>
    </dgm:pt>
    <dgm:pt modelId="{C79EFF8E-ABA6-4D31-94AB-5CE16CC12F49}" type="parTrans" cxnId="{4C01A347-2044-43EC-A83F-078683B4CD0F}">
      <dgm:prSet/>
      <dgm:spPr/>
      <dgm:t>
        <a:bodyPr/>
        <a:lstStyle/>
        <a:p>
          <a:endParaRPr lang="ru-RU"/>
        </a:p>
      </dgm:t>
    </dgm:pt>
    <dgm:pt modelId="{3F91CD40-0099-4361-B2A1-4CDD469FD3AD}" type="sibTrans" cxnId="{4C01A347-2044-43EC-A83F-078683B4CD0F}">
      <dgm:prSet/>
      <dgm:spPr/>
      <dgm:t>
        <a:bodyPr/>
        <a:lstStyle/>
        <a:p>
          <a:endParaRPr lang="ru-RU"/>
        </a:p>
      </dgm:t>
    </dgm:pt>
    <dgm:pt modelId="{456C2DF0-FEFD-40C5-9310-D602867A2EE3}">
      <dgm:prSet phldrT="[Текст]"/>
      <dgm:spPr/>
      <dgm:t>
        <a:bodyPr/>
        <a:lstStyle/>
        <a:p>
          <a:r>
            <a:rPr lang="ru-RU" dirty="0" smtClean="0"/>
            <a:t>57,6 %</a:t>
          </a:r>
          <a:endParaRPr lang="ru-RU" dirty="0"/>
        </a:p>
      </dgm:t>
    </dgm:pt>
    <dgm:pt modelId="{5B01EDF2-DC28-40D3-B527-967D9B9E1F9B}" type="parTrans" cxnId="{595D13E1-DDEA-44E5-ADF9-DC3310F0212B}">
      <dgm:prSet/>
      <dgm:spPr/>
      <dgm:t>
        <a:bodyPr/>
        <a:lstStyle/>
        <a:p>
          <a:endParaRPr lang="ru-RU"/>
        </a:p>
      </dgm:t>
    </dgm:pt>
    <dgm:pt modelId="{7651EC15-313A-4584-9411-ABDC5A29690F}" type="sibTrans" cxnId="{595D13E1-DDEA-44E5-ADF9-DC3310F0212B}">
      <dgm:prSet/>
      <dgm:spPr/>
      <dgm:t>
        <a:bodyPr/>
        <a:lstStyle/>
        <a:p>
          <a:endParaRPr lang="ru-RU"/>
        </a:p>
      </dgm:t>
    </dgm:pt>
    <dgm:pt modelId="{9DF81EFE-DBE0-43DA-8AB5-33883271ADFC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Слабая мотивация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5DB3231-44C0-4D36-B29B-564D081301A5}" type="parTrans" cxnId="{BC30DA58-4A99-4CB4-B91F-4316ABB68D93}">
      <dgm:prSet/>
      <dgm:spPr/>
      <dgm:t>
        <a:bodyPr/>
        <a:lstStyle/>
        <a:p>
          <a:endParaRPr lang="ru-RU"/>
        </a:p>
      </dgm:t>
    </dgm:pt>
    <dgm:pt modelId="{51E29575-B12B-4FC6-B485-728D40420811}" type="sibTrans" cxnId="{BC30DA58-4A99-4CB4-B91F-4316ABB68D93}">
      <dgm:prSet/>
      <dgm:spPr/>
      <dgm:t>
        <a:bodyPr/>
        <a:lstStyle/>
        <a:p>
          <a:endParaRPr lang="ru-RU"/>
        </a:p>
      </dgm:t>
    </dgm:pt>
    <dgm:pt modelId="{3FA462BC-7CE1-4E92-B1CB-34236C88EF4D}">
      <dgm:prSet phldrT="[Текст]"/>
      <dgm:spPr/>
      <dgm:t>
        <a:bodyPr/>
        <a:lstStyle/>
        <a:p>
          <a:r>
            <a:rPr lang="ru-RU" dirty="0" smtClean="0"/>
            <a:t>84,6 %</a:t>
          </a:r>
          <a:endParaRPr lang="ru-RU" dirty="0"/>
        </a:p>
      </dgm:t>
    </dgm:pt>
    <dgm:pt modelId="{38BDBFF9-1391-44E0-B4B6-1D1D4CDB5D93}" type="parTrans" cxnId="{7C76B378-128D-4BFF-9C8D-07086307990A}">
      <dgm:prSet/>
      <dgm:spPr/>
      <dgm:t>
        <a:bodyPr/>
        <a:lstStyle/>
        <a:p>
          <a:endParaRPr lang="ru-RU"/>
        </a:p>
      </dgm:t>
    </dgm:pt>
    <dgm:pt modelId="{4E711914-8C7F-4749-8E61-46C5DB7EC835}" type="sibTrans" cxnId="{7C76B378-128D-4BFF-9C8D-07086307990A}">
      <dgm:prSet/>
      <dgm:spPr/>
      <dgm:t>
        <a:bodyPr/>
        <a:lstStyle/>
        <a:p>
          <a:endParaRPr lang="ru-RU"/>
        </a:p>
      </dgm:t>
    </dgm:pt>
    <dgm:pt modelId="{4AF046B4-4685-4F99-800F-5201A5EDCA98}">
      <dgm:prSet phldrT="[Текст]" custT="1"/>
      <dgm:spPr/>
      <dgm:t>
        <a:bodyPr/>
        <a:lstStyle/>
        <a:p>
          <a:pPr marL="285750" indent="0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dirty="0" smtClean="0"/>
            <a:t>Готовность</a:t>
          </a:r>
          <a:r>
            <a:rPr lang="ru-RU" sz="2400" baseline="0" dirty="0" smtClean="0"/>
            <a:t> принять инновации</a:t>
          </a:r>
          <a:endParaRPr lang="ru-RU" sz="2400" dirty="0"/>
        </a:p>
      </dgm:t>
    </dgm:pt>
    <dgm:pt modelId="{5517343D-896F-49C5-978E-2278C5BC935B}" type="parTrans" cxnId="{605005EA-FF26-47EB-B340-908D335890E8}">
      <dgm:prSet/>
      <dgm:spPr/>
      <dgm:t>
        <a:bodyPr/>
        <a:lstStyle/>
        <a:p>
          <a:endParaRPr lang="ru-RU"/>
        </a:p>
      </dgm:t>
    </dgm:pt>
    <dgm:pt modelId="{CF6EB8F3-2DE4-476A-BE6D-D59E0B623B1D}" type="sibTrans" cxnId="{605005EA-FF26-47EB-B340-908D335890E8}">
      <dgm:prSet/>
      <dgm:spPr/>
      <dgm:t>
        <a:bodyPr/>
        <a:lstStyle/>
        <a:p>
          <a:endParaRPr lang="ru-RU"/>
        </a:p>
      </dgm:t>
    </dgm:pt>
    <dgm:pt modelId="{A511596F-02A5-463C-B2BA-B59C1A643C8A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Слабая информированность в коллективе о возможных инновациях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BCDAE79-CA71-4574-BC86-0558ED95486E}" type="parTrans" cxnId="{C56DEC68-3FF8-4FA1-9E28-AC24CE0D8A26}">
      <dgm:prSet/>
      <dgm:spPr/>
      <dgm:t>
        <a:bodyPr/>
        <a:lstStyle/>
        <a:p>
          <a:endParaRPr lang="ru-RU"/>
        </a:p>
      </dgm:t>
    </dgm:pt>
    <dgm:pt modelId="{AF658DA2-A3F2-40F9-8FEE-EE1D92077F9C}" type="sibTrans" cxnId="{C56DEC68-3FF8-4FA1-9E28-AC24CE0D8A26}">
      <dgm:prSet/>
      <dgm:spPr/>
      <dgm:t>
        <a:bodyPr/>
        <a:lstStyle/>
        <a:p>
          <a:endParaRPr lang="ru-RU"/>
        </a:p>
      </dgm:t>
    </dgm:pt>
    <dgm:pt modelId="{F3C5F015-EEDA-4865-8668-C8941EA954D1}" type="pres">
      <dgm:prSet presAssocID="{160D233A-235F-41EA-AD11-A8E0BC9E3C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80BF94-79F3-4AC6-8DF7-3052223AA403}" type="pres">
      <dgm:prSet presAssocID="{851E1355-DB97-488A-B91E-745BA76E9F92}" presName="composite" presStyleCnt="0"/>
      <dgm:spPr/>
      <dgm:t>
        <a:bodyPr/>
        <a:lstStyle/>
        <a:p>
          <a:endParaRPr lang="ru-RU"/>
        </a:p>
      </dgm:t>
    </dgm:pt>
    <dgm:pt modelId="{24C0F873-D993-4B9C-A052-8AB366BCB441}" type="pres">
      <dgm:prSet presAssocID="{851E1355-DB97-488A-B91E-745BA76E9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C869E-EDBD-45F7-A435-9C2EB8120F48}" type="pres">
      <dgm:prSet presAssocID="{851E1355-DB97-488A-B91E-745BA76E9F92}" presName="descendantText" presStyleLbl="alignAcc1" presStyleIdx="0" presStyleCnt="3" custLinFactNeighborX="690" custLinFactNeighborY="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1D2D-70B6-4FB7-A3CD-65FB01DEA634}" type="pres">
      <dgm:prSet presAssocID="{E3D1D1B5-A7A7-40B3-9DC5-AF0D8D8022A3}" presName="sp" presStyleCnt="0"/>
      <dgm:spPr/>
      <dgm:t>
        <a:bodyPr/>
        <a:lstStyle/>
        <a:p>
          <a:endParaRPr lang="ru-RU"/>
        </a:p>
      </dgm:t>
    </dgm:pt>
    <dgm:pt modelId="{13068C98-FCFF-418A-9661-E0E2E83FEBBC}" type="pres">
      <dgm:prSet presAssocID="{456C2DF0-FEFD-40C5-9310-D602867A2EE3}" presName="composite" presStyleCnt="0"/>
      <dgm:spPr/>
      <dgm:t>
        <a:bodyPr/>
        <a:lstStyle/>
        <a:p>
          <a:endParaRPr lang="ru-RU"/>
        </a:p>
      </dgm:t>
    </dgm:pt>
    <dgm:pt modelId="{757C1598-94BA-4474-B754-855F3A6BC495}" type="pres">
      <dgm:prSet presAssocID="{456C2DF0-FEFD-40C5-9310-D602867A2EE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5F253-829F-4DAA-9DFC-5416334C2C96}" type="pres">
      <dgm:prSet presAssocID="{456C2DF0-FEFD-40C5-9310-D602867A2EE3}" presName="descendantText" presStyleLbl="alignAcc1" presStyleIdx="1" presStyleCnt="3" custScaleX="92562" custLinFactNeighborX="-3738" custLinFactNeighborY="-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BFB67-E075-4616-8A37-A27D28F1B29E}" type="pres">
      <dgm:prSet presAssocID="{7651EC15-313A-4584-9411-ABDC5A29690F}" presName="sp" presStyleCnt="0"/>
      <dgm:spPr/>
      <dgm:t>
        <a:bodyPr/>
        <a:lstStyle/>
        <a:p>
          <a:endParaRPr lang="ru-RU"/>
        </a:p>
      </dgm:t>
    </dgm:pt>
    <dgm:pt modelId="{6428EF74-792E-4927-BC7F-6243D66BA956}" type="pres">
      <dgm:prSet presAssocID="{3FA462BC-7CE1-4E92-B1CB-34236C88EF4D}" presName="composite" presStyleCnt="0"/>
      <dgm:spPr/>
      <dgm:t>
        <a:bodyPr/>
        <a:lstStyle/>
        <a:p>
          <a:endParaRPr lang="ru-RU"/>
        </a:p>
      </dgm:t>
    </dgm:pt>
    <dgm:pt modelId="{8E845976-860D-480B-91E3-03ACD7E8949B}" type="pres">
      <dgm:prSet presAssocID="{3FA462BC-7CE1-4E92-B1CB-34236C88EF4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BBC16-9E77-4D56-BDE3-DC98A54ADBDA}" type="pres">
      <dgm:prSet presAssocID="{3FA462BC-7CE1-4E92-B1CB-34236C88EF4D}" presName="descendantText" presStyleLbl="alignAcc1" presStyleIdx="2" presStyleCnt="3" custScaleX="93907" custScaleY="112256" custLinFactNeighborX="-2754" custLinFactNeighborY="3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B0FB47-B6AE-4F0C-9070-53C8992B6460}" type="presOf" srcId="{0679BA29-AFD9-4D00-BAEE-5C762A552DC6}" destId="{877C869E-EDBD-45F7-A435-9C2EB8120F48}" srcOrd="0" destOrd="0" presId="urn:microsoft.com/office/officeart/2005/8/layout/chevron2"/>
    <dgm:cxn modelId="{BC30DA58-4A99-4CB4-B91F-4316ABB68D93}" srcId="{456C2DF0-FEFD-40C5-9310-D602867A2EE3}" destId="{9DF81EFE-DBE0-43DA-8AB5-33883271ADFC}" srcOrd="0" destOrd="0" parTransId="{85DB3231-44C0-4D36-B29B-564D081301A5}" sibTransId="{51E29575-B12B-4FC6-B485-728D40420811}"/>
    <dgm:cxn modelId="{1C83D087-DABC-4576-ACDE-9BCFE00D4993}" type="presOf" srcId="{4AF046B4-4685-4F99-800F-5201A5EDCA98}" destId="{B76BBC16-9E77-4D56-BDE3-DC98A54ADBDA}" srcOrd="0" destOrd="0" presId="urn:microsoft.com/office/officeart/2005/8/layout/chevron2"/>
    <dgm:cxn modelId="{0FEE84E7-65D5-42DD-9C5E-8EAA4BC4329F}" type="presOf" srcId="{A511596F-02A5-463C-B2BA-B59C1A643C8A}" destId="{877C869E-EDBD-45F7-A435-9C2EB8120F48}" srcOrd="0" destOrd="1" presId="urn:microsoft.com/office/officeart/2005/8/layout/chevron2"/>
    <dgm:cxn modelId="{605005EA-FF26-47EB-B340-908D335890E8}" srcId="{3FA462BC-7CE1-4E92-B1CB-34236C88EF4D}" destId="{4AF046B4-4685-4F99-800F-5201A5EDCA98}" srcOrd="0" destOrd="0" parTransId="{5517343D-896F-49C5-978E-2278C5BC935B}" sibTransId="{CF6EB8F3-2DE4-476A-BE6D-D59E0B623B1D}"/>
    <dgm:cxn modelId="{98A07D02-F425-4A05-ACAE-C06FA28FDCAE}" type="presOf" srcId="{456C2DF0-FEFD-40C5-9310-D602867A2EE3}" destId="{757C1598-94BA-4474-B754-855F3A6BC495}" srcOrd="0" destOrd="0" presId="urn:microsoft.com/office/officeart/2005/8/layout/chevron2"/>
    <dgm:cxn modelId="{7C76B378-128D-4BFF-9C8D-07086307990A}" srcId="{160D233A-235F-41EA-AD11-A8E0BC9E3C4C}" destId="{3FA462BC-7CE1-4E92-B1CB-34236C88EF4D}" srcOrd="2" destOrd="0" parTransId="{38BDBFF9-1391-44E0-B4B6-1D1D4CDB5D93}" sibTransId="{4E711914-8C7F-4749-8E61-46C5DB7EC835}"/>
    <dgm:cxn modelId="{A6FAA3F3-0553-4A6A-A22B-D8BA835E1C64}" type="presOf" srcId="{9DF81EFE-DBE0-43DA-8AB5-33883271ADFC}" destId="{9FD5F253-829F-4DAA-9DFC-5416334C2C96}" srcOrd="0" destOrd="0" presId="urn:microsoft.com/office/officeart/2005/8/layout/chevron2"/>
    <dgm:cxn modelId="{A2739585-FAA4-416D-8C6C-57A35B76D6FD}" type="presOf" srcId="{160D233A-235F-41EA-AD11-A8E0BC9E3C4C}" destId="{F3C5F015-EEDA-4865-8668-C8941EA954D1}" srcOrd="0" destOrd="0" presId="urn:microsoft.com/office/officeart/2005/8/layout/chevron2"/>
    <dgm:cxn modelId="{E9564D76-EFF7-4953-B51D-78D30A4F246B}" type="presOf" srcId="{3FA462BC-7CE1-4E92-B1CB-34236C88EF4D}" destId="{8E845976-860D-480B-91E3-03ACD7E8949B}" srcOrd="0" destOrd="0" presId="urn:microsoft.com/office/officeart/2005/8/layout/chevron2"/>
    <dgm:cxn modelId="{022083BF-39BC-4ACC-B2A2-28DCC357FE1A}" srcId="{160D233A-235F-41EA-AD11-A8E0BC9E3C4C}" destId="{851E1355-DB97-488A-B91E-745BA76E9F92}" srcOrd="0" destOrd="0" parTransId="{861B9212-7F96-42DC-B276-0EB98DFB27B1}" sibTransId="{E3D1D1B5-A7A7-40B3-9DC5-AF0D8D8022A3}"/>
    <dgm:cxn modelId="{C56DEC68-3FF8-4FA1-9E28-AC24CE0D8A26}" srcId="{851E1355-DB97-488A-B91E-745BA76E9F92}" destId="{A511596F-02A5-463C-B2BA-B59C1A643C8A}" srcOrd="1" destOrd="0" parTransId="{8BCDAE79-CA71-4574-BC86-0558ED95486E}" sibTransId="{AF658DA2-A3F2-40F9-8FEE-EE1D92077F9C}"/>
    <dgm:cxn modelId="{4C01A347-2044-43EC-A83F-078683B4CD0F}" srcId="{851E1355-DB97-488A-B91E-745BA76E9F92}" destId="{0679BA29-AFD9-4D00-BAEE-5C762A552DC6}" srcOrd="0" destOrd="0" parTransId="{C79EFF8E-ABA6-4D31-94AB-5CE16CC12F49}" sibTransId="{3F91CD40-0099-4361-B2A1-4CDD469FD3AD}"/>
    <dgm:cxn modelId="{E04099A2-44B4-4556-A379-EEB041778062}" type="presOf" srcId="{851E1355-DB97-488A-B91E-745BA76E9F92}" destId="{24C0F873-D993-4B9C-A052-8AB366BCB441}" srcOrd="0" destOrd="0" presId="urn:microsoft.com/office/officeart/2005/8/layout/chevron2"/>
    <dgm:cxn modelId="{595D13E1-DDEA-44E5-ADF9-DC3310F0212B}" srcId="{160D233A-235F-41EA-AD11-A8E0BC9E3C4C}" destId="{456C2DF0-FEFD-40C5-9310-D602867A2EE3}" srcOrd="1" destOrd="0" parTransId="{5B01EDF2-DC28-40D3-B527-967D9B9E1F9B}" sibTransId="{7651EC15-313A-4584-9411-ABDC5A29690F}"/>
    <dgm:cxn modelId="{3C41C4C5-30D3-4367-B8AD-DC2776F7A42C}" type="presParOf" srcId="{F3C5F015-EEDA-4865-8668-C8941EA954D1}" destId="{F380BF94-79F3-4AC6-8DF7-3052223AA403}" srcOrd="0" destOrd="0" presId="urn:microsoft.com/office/officeart/2005/8/layout/chevron2"/>
    <dgm:cxn modelId="{7128C640-3438-473D-8BD8-9F455129AC3B}" type="presParOf" srcId="{F380BF94-79F3-4AC6-8DF7-3052223AA403}" destId="{24C0F873-D993-4B9C-A052-8AB366BCB441}" srcOrd="0" destOrd="0" presId="urn:microsoft.com/office/officeart/2005/8/layout/chevron2"/>
    <dgm:cxn modelId="{25A89AA6-ED1D-45E0-9B01-A62AD4B1E96C}" type="presParOf" srcId="{F380BF94-79F3-4AC6-8DF7-3052223AA403}" destId="{877C869E-EDBD-45F7-A435-9C2EB8120F48}" srcOrd="1" destOrd="0" presId="urn:microsoft.com/office/officeart/2005/8/layout/chevron2"/>
    <dgm:cxn modelId="{1E186E23-CCE8-410D-9149-0C026FA43625}" type="presParOf" srcId="{F3C5F015-EEDA-4865-8668-C8941EA954D1}" destId="{2D5F1D2D-70B6-4FB7-A3CD-65FB01DEA634}" srcOrd="1" destOrd="0" presId="urn:microsoft.com/office/officeart/2005/8/layout/chevron2"/>
    <dgm:cxn modelId="{4C5DA263-7E45-4E9E-BE9D-837DC1188921}" type="presParOf" srcId="{F3C5F015-EEDA-4865-8668-C8941EA954D1}" destId="{13068C98-FCFF-418A-9661-E0E2E83FEBBC}" srcOrd="2" destOrd="0" presId="urn:microsoft.com/office/officeart/2005/8/layout/chevron2"/>
    <dgm:cxn modelId="{CE382B38-253E-4253-95D7-A463840242F5}" type="presParOf" srcId="{13068C98-FCFF-418A-9661-E0E2E83FEBBC}" destId="{757C1598-94BA-4474-B754-855F3A6BC495}" srcOrd="0" destOrd="0" presId="urn:microsoft.com/office/officeart/2005/8/layout/chevron2"/>
    <dgm:cxn modelId="{2D272BB0-456A-46E6-B661-ECB16BC793E9}" type="presParOf" srcId="{13068C98-FCFF-418A-9661-E0E2E83FEBBC}" destId="{9FD5F253-829F-4DAA-9DFC-5416334C2C96}" srcOrd="1" destOrd="0" presId="urn:microsoft.com/office/officeart/2005/8/layout/chevron2"/>
    <dgm:cxn modelId="{B23E94E9-8C99-4763-B1BC-0440E26F888C}" type="presParOf" srcId="{F3C5F015-EEDA-4865-8668-C8941EA954D1}" destId="{496BFB67-E075-4616-8A37-A27D28F1B29E}" srcOrd="3" destOrd="0" presId="urn:microsoft.com/office/officeart/2005/8/layout/chevron2"/>
    <dgm:cxn modelId="{9547B4E1-7193-4C56-BE61-94A55DBCA6EF}" type="presParOf" srcId="{F3C5F015-EEDA-4865-8668-C8941EA954D1}" destId="{6428EF74-792E-4927-BC7F-6243D66BA956}" srcOrd="4" destOrd="0" presId="urn:microsoft.com/office/officeart/2005/8/layout/chevron2"/>
    <dgm:cxn modelId="{FD660BAF-790B-4634-A05C-A0EE2D8206CE}" type="presParOf" srcId="{6428EF74-792E-4927-BC7F-6243D66BA956}" destId="{8E845976-860D-480B-91E3-03ACD7E8949B}" srcOrd="0" destOrd="0" presId="urn:microsoft.com/office/officeart/2005/8/layout/chevron2"/>
    <dgm:cxn modelId="{89CFA8D5-6C2E-44D0-B107-53C0C8E1BC52}" type="presParOf" srcId="{6428EF74-792E-4927-BC7F-6243D66BA956}" destId="{B76BBC16-9E77-4D56-BDE3-DC98A54AD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9DDEA2-CEC0-4912-87AA-B7D3C7390D87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040C2C-AFF9-4204-8081-255FE864D578}" type="pres">
      <dgm:prSet presAssocID="{6D9DDEA2-CEC0-4912-87AA-B7D3C7390D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65D6D75-4DE1-43D3-937C-8B87AC747031}" type="presOf" srcId="{6D9DDEA2-CEC0-4912-87AA-B7D3C7390D87}" destId="{4D040C2C-AFF9-4204-8081-255FE864D578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0D233A-235F-41EA-AD11-A8E0BC9E3C4C}" type="doc">
      <dgm:prSet loTypeId="urn:microsoft.com/office/officeart/2005/8/layout/chevron2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851E1355-DB97-488A-B91E-745BA76E9F92}">
      <dgm:prSet phldrT="[Текст]"/>
      <dgm:spPr/>
      <dgm:t>
        <a:bodyPr/>
        <a:lstStyle/>
        <a:p>
          <a:r>
            <a:rPr lang="ru-RU" dirty="0" smtClean="0"/>
            <a:t>5 групп  </a:t>
          </a:r>
          <a:endParaRPr lang="ru-RU" dirty="0"/>
        </a:p>
      </dgm:t>
    </dgm:pt>
    <dgm:pt modelId="{861B9212-7F96-42DC-B276-0EB98DFB27B1}" type="parTrans" cxnId="{022083BF-39BC-4ACC-B2A2-28DCC357FE1A}">
      <dgm:prSet/>
      <dgm:spPr/>
      <dgm:t>
        <a:bodyPr/>
        <a:lstStyle/>
        <a:p>
          <a:endParaRPr lang="ru-RU"/>
        </a:p>
      </dgm:t>
    </dgm:pt>
    <dgm:pt modelId="{E3D1D1B5-A7A7-40B3-9DC5-AF0D8D8022A3}" type="sibTrans" cxnId="{022083BF-39BC-4ACC-B2A2-28DCC357FE1A}">
      <dgm:prSet/>
      <dgm:spPr/>
      <dgm:t>
        <a:bodyPr/>
        <a:lstStyle/>
        <a:p>
          <a:endParaRPr lang="ru-RU"/>
        </a:p>
      </dgm:t>
    </dgm:pt>
    <dgm:pt modelId="{0679BA29-AFD9-4D00-BAEE-5C762A552DC6}">
      <dgm:prSet phldrT="[Текст]" custT="1"/>
      <dgm:spPr/>
      <dgm:t>
        <a:bodyPr/>
        <a:lstStyle/>
        <a:p>
          <a:endParaRPr lang="ru-RU" sz="1400" dirty="0"/>
        </a:p>
      </dgm:t>
    </dgm:pt>
    <dgm:pt modelId="{C79EFF8E-ABA6-4D31-94AB-5CE16CC12F49}" type="parTrans" cxnId="{4C01A347-2044-43EC-A83F-078683B4CD0F}">
      <dgm:prSet/>
      <dgm:spPr/>
      <dgm:t>
        <a:bodyPr/>
        <a:lstStyle/>
        <a:p>
          <a:endParaRPr lang="ru-RU"/>
        </a:p>
      </dgm:t>
    </dgm:pt>
    <dgm:pt modelId="{3F91CD40-0099-4361-B2A1-4CDD469FD3AD}" type="sibTrans" cxnId="{4C01A347-2044-43EC-A83F-078683B4CD0F}">
      <dgm:prSet/>
      <dgm:spPr/>
      <dgm:t>
        <a:bodyPr/>
        <a:lstStyle/>
        <a:p>
          <a:endParaRPr lang="ru-RU"/>
        </a:p>
      </dgm:t>
    </dgm:pt>
    <dgm:pt modelId="{456C2DF0-FEFD-40C5-9310-D602867A2EE3}">
      <dgm:prSet phldrT="[Текст]"/>
      <dgm:spPr/>
      <dgm:t>
        <a:bodyPr/>
        <a:lstStyle/>
        <a:p>
          <a:r>
            <a:rPr lang="ru-RU" dirty="0" smtClean="0"/>
            <a:t>81%</a:t>
          </a:r>
          <a:endParaRPr lang="ru-RU" dirty="0"/>
        </a:p>
      </dgm:t>
    </dgm:pt>
    <dgm:pt modelId="{5B01EDF2-DC28-40D3-B527-967D9B9E1F9B}" type="parTrans" cxnId="{595D13E1-DDEA-44E5-ADF9-DC3310F0212B}">
      <dgm:prSet/>
      <dgm:spPr/>
      <dgm:t>
        <a:bodyPr/>
        <a:lstStyle/>
        <a:p>
          <a:endParaRPr lang="ru-RU"/>
        </a:p>
      </dgm:t>
    </dgm:pt>
    <dgm:pt modelId="{7651EC15-313A-4584-9411-ABDC5A29690F}" type="sibTrans" cxnId="{595D13E1-DDEA-44E5-ADF9-DC3310F0212B}">
      <dgm:prSet/>
      <dgm:spPr/>
      <dgm:t>
        <a:bodyPr/>
        <a:lstStyle/>
        <a:p>
          <a:endParaRPr lang="ru-RU"/>
        </a:p>
      </dgm:t>
    </dgm:pt>
    <dgm:pt modelId="{9DF81EFE-DBE0-43DA-8AB5-33883271ADFC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Вы интересуетесь новшествами, но не внедряете их вслепую, рассчитываете целесообразность нововведения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5DB3231-44C0-4D36-B29B-564D081301A5}" type="parTrans" cxnId="{BC30DA58-4A99-4CB4-B91F-4316ABB68D93}">
      <dgm:prSet/>
      <dgm:spPr/>
      <dgm:t>
        <a:bodyPr/>
        <a:lstStyle/>
        <a:p>
          <a:endParaRPr lang="ru-RU"/>
        </a:p>
      </dgm:t>
    </dgm:pt>
    <dgm:pt modelId="{51E29575-B12B-4FC6-B485-728D40420811}" type="sibTrans" cxnId="{BC30DA58-4A99-4CB4-B91F-4316ABB68D93}">
      <dgm:prSet/>
      <dgm:spPr/>
      <dgm:t>
        <a:bodyPr/>
        <a:lstStyle/>
        <a:p>
          <a:endParaRPr lang="ru-RU"/>
        </a:p>
      </dgm:t>
    </dgm:pt>
    <dgm:pt modelId="{3FA462BC-7CE1-4E92-B1CB-34236C88EF4D}">
      <dgm:prSet phldrT="[Текст]"/>
      <dgm:spPr/>
      <dgm:t>
        <a:bodyPr/>
        <a:lstStyle/>
        <a:p>
          <a:r>
            <a:rPr lang="ru-RU" dirty="0" smtClean="0"/>
            <a:t>57,3 %</a:t>
          </a:r>
          <a:endParaRPr lang="ru-RU" dirty="0"/>
        </a:p>
      </dgm:t>
    </dgm:pt>
    <dgm:pt modelId="{38BDBFF9-1391-44E0-B4B6-1D1D4CDB5D93}" type="parTrans" cxnId="{7C76B378-128D-4BFF-9C8D-07086307990A}">
      <dgm:prSet/>
      <dgm:spPr/>
      <dgm:t>
        <a:bodyPr/>
        <a:lstStyle/>
        <a:p>
          <a:endParaRPr lang="ru-RU"/>
        </a:p>
      </dgm:t>
    </dgm:pt>
    <dgm:pt modelId="{4E711914-8C7F-4749-8E61-46C5DB7EC835}" type="sibTrans" cxnId="{7C76B378-128D-4BFF-9C8D-07086307990A}">
      <dgm:prSet/>
      <dgm:spPr/>
      <dgm:t>
        <a:bodyPr/>
        <a:lstStyle/>
        <a:p>
          <a:endParaRPr lang="ru-RU"/>
        </a:p>
      </dgm:t>
    </dgm:pt>
    <dgm:pt modelId="{A511596F-02A5-463C-B2BA-B59C1A643C8A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Испытуемым были предложены на выбор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BCDAE79-CA71-4574-BC86-0558ED95486E}" type="parTrans" cxnId="{C56DEC68-3FF8-4FA1-9E28-AC24CE0D8A26}">
      <dgm:prSet/>
      <dgm:spPr/>
      <dgm:t>
        <a:bodyPr/>
        <a:lstStyle/>
        <a:p>
          <a:endParaRPr lang="ru-RU"/>
        </a:p>
      </dgm:t>
    </dgm:pt>
    <dgm:pt modelId="{AF658DA2-A3F2-40F9-8FEE-EE1D92077F9C}" type="sibTrans" cxnId="{C56DEC68-3FF8-4FA1-9E28-AC24CE0D8A26}">
      <dgm:prSet/>
      <dgm:spPr/>
      <dgm:t>
        <a:bodyPr/>
        <a:lstStyle/>
        <a:p>
          <a:endParaRPr lang="ru-RU"/>
        </a:p>
      </dgm:t>
    </dgm:pt>
    <dgm:pt modelId="{F719BA54-23AB-4649-8628-FD5FDE76CF30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новшества следует внедрять сразу после того, как их успешно опробовали в условиях, близких к Вашим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585CA8B-328D-470E-A77B-3932FC630D43}" type="parTrans" cxnId="{12EF6C5D-2803-4633-AEAC-FC47A467A32F}">
      <dgm:prSet/>
      <dgm:spPr/>
      <dgm:t>
        <a:bodyPr/>
        <a:lstStyle/>
        <a:p>
          <a:endParaRPr lang="ru-RU"/>
        </a:p>
      </dgm:t>
    </dgm:pt>
    <dgm:pt modelId="{D739B343-604B-413D-903D-4508A6428D73}" type="sibTrans" cxnId="{12EF6C5D-2803-4633-AEAC-FC47A467A32F}">
      <dgm:prSet/>
      <dgm:spPr/>
      <dgm:t>
        <a:bodyPr/>
        <a:lstStyle/>
        <a:p>
          <a:endParaRPr lang="ru-RU"/>
        </a:p>
      </dgm:t>
    </dgm:pt>
    <dgm:pt modelId="{F3C5F015-EEDA-4865-8668-C8941EA954D1}" type="pres">
      <dgm:prSet presAssocID="{160D233A-235F-41EA-AD11-A8E0BC9E3C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80BF94-79F3-4AC6-8DF7-3052223AA403}" type="pres">
      <dgm:prSet presAssocID="{851E1355-DB97-488A-B91E-745BA76E9F92}" presName="composite" presStyleCnt="0"/>
      <dgm:spPr/>
      <dgm:t>
        <a:bodyPr/>
        <a:lstStyle/>
        <a:p>
          <a:endParaRPr lang="ru-RU"/>
        </a:p>
      </dgm:t>
    </dgm:pt>
    <dgm:pt modelId="{24C0F873-D993-4B9C-A052-8AB366BCB441}" type="pres">
      <dgm:prSet presAssocID="{851E1355-DB97-488A-B91E-745BA76E9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C869E-EDBD-45F7-A435-9C2EB8120F48}" type="pres">
      <dgm:prSet presAssocID="{851E1355-DB97-488A-B91E-745BA76E9F92}" presName="descendantText" presStyleLbl="alignAcc1" presStyleIdx="0" presStyleCnt="3" custLinFactNeighborX="378" custLinFactNeighborY="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1D2D-70B6-4FB7-A3CD-65FB01DEA634}" type="pres">
      <dgm:prSet presAssocID="{E3D1D1B5-A7A7-40B3-9DC5-AF0D8D8022A3}" presName="sp" presStyleCnt="0"/>
      <dgm:spPr/>
      <dgm:t>
        <a:bodyPr/>
        <a:lstStyle/>
        <a:p>
          <a:endParaRPr lang="ru-RU"/>
        </a:p>
      </dgm:t>
    </dgm:pt>
    <dgm:pt modelId="{13068C98-FCFF-418A-9661-E0E2E83FEBBC}" type="pres">
      <dgm:prSet presAssocID="{456C2DF0-FEFD-40C5-9310-D602867A2EE3}" presName="composite" presStyleCnt="0"/>
      <dgm:spPr/>
      <dgm:t>
        <a:bodyPr/>
        <a:lstStyle/>
        <a:p>
          <a:endParaRPr lang="ru-RU"/>
        </a:p>
      </dgm:t>
    </dgm:pt>
    <dgm:pt modelId="{757C1598-94BA-4474-B754-855F3A6BC495}" type="pres">
      <dgm:prSet presAssocID="{456C2DF0-FEFD-40C5-9310-D602867A2EE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5F253-829F-4DAA-9DFC-5416334C2C96}" type="pres">
      <dgm:prSet presAssocID="{456C2DF0-FEFD-40C5-9310-D602867A2EE3}" presName="descendantText" presStyleLbl="alignAcc1" presStyleIdx="1" presStyleCnt="3" custScaleX="92562" custScaleY="193824" custLinFactNeighborX="-3250" custLinFactNeighborY="-25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BFB67-E075-4616-8A37-A27D28F1B29E}" type="pres">
      <dgm:prSet presAssocID="{7651EC15-313A-4584-9411-ABDC5A29690F}" presName="sp" presStyleCnt="0"/>
      <dgm:spPr/>
      <dgm:t>
        <a:bodyPr/>
        <a:lstStyle/>
        <a:p>
          <a:endParaRPr lang="ru-RU"/>
        </a:p>
      </dgm:t>
    </dgm:pt>
    <dgm:pt modelId="{6428EF74-792E-4927-BC7F-6243D66BA956}" type="pres">
      <dgm:prSet presAssocID="{3FA462BC-7CE1-4E92-B1CB-34236C88EF4D}" presName="composite" presStyleCnt="0"/>
      <dgm:spPr/>
      <dgm:t>
        <a:bodyPr/>
        <a:lstStyle/>
        <a:p>
          <a:endParaRPr lang="ru-RU"/>
        </a:p>
      </dgm:t>
    </dgm:pt>
    <dgm:pt modelId="{8E845976-860D-480B-91E3-03ACD7E8949B}" type="pres">
      <dgm:prSet presAssocID="{3FA462BC-7CE1-4E92-B1CB-34236C88EF4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BBC16-9E77-4D56-BDE3-DC98A54ADBDA}" type="pres">
      <dgm:prSet presAssocID="{3FA462BC-7CE1-4E92-B1CB-34236C88EF4D}" presName="descendantText" presStyleLbl="alignAcc1" presStyleIdx="2" presStyleCnt="3" custScaleX="93907" custScaleY="112256" custLinFactNeighborX="-2294" custLinFactNeighborY="5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F6C5D-2803-4633-AEAC-FC47A467A32F}" srcId="{3FA462BC-7CE1-4E92-B1CB-34236C88EF4D}" destId="{F719BA54-23AB-4649-8628-FD5FDE76CF30}" srcOrd="0" destOrd="0" parTransId="{7585CA8B-328D-470E-A77B-3932FC630D43}" sibTransId="{D739B343-604B-413D-903D-4508A6428D73}"/>
    <dgm:cxn modelId="{4C01A347-2044-43EC-A83F-078683B4CD0F}" srcId="{851E1355-DB97-488A-B91E-745BA76E9F92}" destId="{0679BA29-AFD9-4D00-BAEE-5C762A552DC6}" srcOrd="0" destOrd="0" parTransId="{C79EFF8E-ABA6-4D31-94AB-5CE16CC12F49}" sibTransId="{3F91CD40-0099-4361-B2A1-4CDD469FD3AD}"/>
    <dgm:cxn modelId="{AE29EC24-32FA-4EA3-8B87-C1DD129852B6}" type="presOf" srcId="{160D233A-235F-41EA-AD11-A8E0BC9E3C4C}" destId="{F3C5F015-EEDA-4865-8668-C8941EA954D1}" srcOrd="0" destOrd="0" presId="urn:microsoft.com/office/officeart/2005/8/layout/chevron2"/>
    <dgm:cxn modelId="{7C76B378-128D-4BFF-9C8D-07086307990A}" srcId="{160D233A-235F-41EA-AD11-A8E0BC9E3C4C}" destId="{3FA462BC-7CE1-4E92-B1CB-34236C88EF4D}" srcOrd="2" destOrd="0" parTransId="{38BDBFF9-1391-44E0-B4B6-1D1D4CDB5D93}" sibTransId="{4E711914-8C7F-4749-8E61-46C5DB7EC835}"/>
    <dgm:cxn modelId="{BC30DA58-4A99-4CB4-B91F-4316ABB68D93}" srcId="{456C2DF0-FEFD-40C5-9310-D602867A2EE3}" destId="{9DF81EFE-DBE0-43DA-8AB5-33883271ADFC}" srcOrd="0" destOrd="0" parTransId="{85DB3231-44C0-4D36-B29B-564D081301A5}" sibTransId="{51E29575-B12B-4FC6-B485-728D40420811}"/>
    <dgm:cxn modelId="{595D13E1-DDEA-44E5-ADF9-DC3310F0212B}" srcId="{160D233A-235F-41EA-AD11-A8E0BC9E3C4C}" destId="{456C2DF0-FEFD-40C5-9310-D602867A2EE3}" srcOrd="1" destOrd="0" parTransId="{5B01EDF2-DC28-40D3-B527-967D9B9E1F9B}" sibTransId="{7651EC15-313A-4584-9411-ABDC5A29690F}"/>
    <dgm:cxn modelId="{67D770A8-3829-4257-ACF2-4825CE4E2D77}" type="presOf" srcId="{0679BA29-AFD9-4D00-BAEE-5C762A552DC6}" destId="{877C869E-EDBD-45F7-A435-9C2EB8120F48}" srcOrd="0" destOrd="0" presId="urn:microsoft.com/office/officeart/2005/8/layout/chevron2"/>
    <dgm:cxn modelId="{86FCAE0B-460B-4942-A905-BC91B6717005}" type="presOf" srcId="{A511596F-02A5-463C-B2BA-B59C1A643C8A}" destId="{877C869E-EDBD-45F7-A435-9C2EB8120F48}" srcOrd="0" destOrd="1" presId="urn:microsoft.com/office/officeart/2005/8/layout/chevron2"/>
    <dgm:cxn modelId="{9644D994-4DF9-470F-976D-C67702F2CBF6}" type="presOf" srcId="{F719BA54-23AB-4649-8628-FD5FDE76CF30}" destId="{B76BBC16-9E77-4D56-BDE3-DC98A54ADBDA}" srcOrd="0" destOrd="0" presId="urn:microsoft.com/office/officeart/2005/8/layout/chevron2"/>
    <dgm:cxn modelId="{0CA87321-2341-4100-848A-C63D8F3B9DDA}" type="presOf" srcId="{851E1355-DB97-488A-B91E-745BA76E9F92}" destId="{24C0F873-D993-4B9C-A052-8AB366BCB441}" srcOrd="0" destOrd="0" presId="urn:microsoft.com/office/officeart/2005/8/layout/chevron2"/>
    <dgm:cxn modelId="{4B84785C-52DB-4696-8676-CB7129CA4C2C}" type="presOf" srcId="{3FA462BC-7CE1-4E92-B1CB-34236C88EF4D}" destId="{8E845976-860D-480B-91E3-03ACD7E8949B}" srcOrd="0" destOrd="0" presId="urn:microsoft.com/office/officeart/2005/8/layout/chevron2"/>
    <dgm:cxn modelId="{20564809-C6CC-4A9B-95E5-40F00E3D2C97}" type="presOf" srcId="{456C2DF0-FEFD-40C5-9310-D602867A2EE3}" destId="{757C1598-94BA-4474-B754-855F3A6BC495}" srcOrd="0" destOrd="0" presId="urn:microsoft.com/office/officeart/2005/8/layout/chevron2"/>
    <dgm:cxn modelId="{C56DEC68-3FF8-4FA1-9E28-AC24CE0D8A26}" srcId="{851E1355-DB97-488A-B91E-745BA76E9F92}" destId="{A511596F-02A5-463C-B2BA-B59C1A643C8A}" srcOrd="1" destOrd="0" parTransId="{8BCDAE79-CA71-4574-BC86-0558ED95486E}" sibTransId="{AF658DA2-A3F2-40F9-8FEE-EE1D92077F9C}"/>
    <dgm:cxn modelId="{2D206F6C-A794-479A-982D-D6902BFEF176}" type="presOf" srcId="{9DF81EFE-DBE0-43DA-8AB5-33883271ADFC}" destId="{9FD5F253-829F-4DAA-9DFC-5416334C2C96}" srcOrd="0" destOrd="0" presId="urn:microsoft.com/office/officeart/2005/8/layout/chevron2"/>
    <dgm:cxn modelId="{022083BF-39BC-4ACC-B2A2-28DCC357FE1A}" srcId="{160D233A-235F-41EA-AD11-A8E0BC9E3C4C}" destId="{851E1355-DB97-488A-B91E-745BA76E9F92}" srcOrd="0" destOrd="0" parTransId="{861B9212-7F96-42DC-B276-0EB98DFB27B1}" sibTransId="{E3D1D1B5-A7A7-40B3-9DC5-AF0D8D8022A3}"/>
    <dgm:cxn modelId="{F7F0C86E-524D-4390-AB2D-2AA6A8DF48FA}" type="presParOf" srcId="{F3C5F015-EEDA-4865-8668-C8941EA954D1}" destId="{F380BF94-79F3-4AC6-8DF7-3052223AA403}" srcOrd="0" destOrd="0" presId="urn:microsoft.com/office/officeart/2005/8/layout/chevron2"/>
    <dgm:cxn modelId="{3D664692-B8D4-4B25-AFA5-BF4F1F870C10}" type="presParOf" srcId="{F380BF94-79F3-4AC6-8DF7-3052223AA403}" destId="{24C0F873-D993-4B9C-A052-8AB366BCB441}" srcOrd="0" destOrd="0" presId="urn:microsoft.com/office/officeart/2005/8/layout/chevron2"/>
    <dgm:cxn modelId="{8F1B621C-3342-4DA8-A83E-06C4A8403578}" type="presParOf" srcId="{F380BF94-79F3-4AC6-8DF7-3052223AA403}" destId="{877C869E-EDBD-45F7-A435-9C2EB8120F48}" srcOrd="1" destOrd="0" presId="urn:microsoft.com/office/officeart/2005/8/layout/chevron2"/>
    <dgm:cxn modelId="{495835A0-ED0F-44CB-8F9A-2A9DDBB4F787}" type="presParOf" srcId="{F3C5F015-EEDA-4865-8668-C8941EA954D1}" destId="{2D5F1D2D-70B6-4FB7-A3CD-65FB01DEA634}" srcOrd="1" destOrd="0" presId="urn:microsoft.com/office/officeart/2005/8/layout/chevron2"/>
    <dgm:cxn modelId="{6E9624BB-18EC-4D09-A2AA-C67B9952EB15}" type="presParOf" srcId="{F3C5F015-EEDA-4865-8668-C8941EA954D1}" destId="{13068C98-FCFF-418A-9661-E0E2E83FEBBC}" srcOrd="2" destOrd="0" presId="urn:microsoft.com/office/officeart/2005/8/layout/chevron2"/>
    <dgm:cxn modelId="{5F2E5B90-B80F-41EE-B4E9-6D4442D4DF7C}" type="presParOf" srcId="{13068C98-FCFF-418A-9661-E0E2E83FEBBC}" destId="{757C1598-94BA-4474-B754-855F3A6BC495}" srcOrd="0" destOrd="0" presId="urn:microsoft.com/office/officeart/2005/8/layout/chevron2"/>
    <dgm:cxn modelId="{2923C8A9-48CB-4779-903B-E3537E9A4913}" type="presParOf" srcId="{13068C98-FCFF-418A-9661-E0E2E83FEBBC}" destId="{9FD5F253-829F-4DAA-9DFC-5416334C2C96}" srcOrd="1" destOrd="0" presId="urn:microsoft.com/office/officeart/2005/8/layout/chevron2"/>
    <dgm:cxn modelId="{5BA4F73C-96CF-445A-9AEC-0AFEEA40CE08}" type="presParOf" srcId="{F3C5F015-EEDA-4865-8668-C8941EA954D1}" destId="{496BFB67-E075-4616-8A37-A27D28F1B29E}" srcOrd="3" destOrd="0" presId="urn:microsoft.com/office/officeart/2005/8/layout/chevron2"/>
    <dgm:cxn modelId="{932C7E63-7DF6-4E87-8C36-1D51A85D2E43}" type="presParOf" srcId="{F3C5F015-EEDA-4865-8668-C8941EA954D1}" destId="{6428EF74-792E-4927-BC7F-6243D66BA956}" srcOrd="4" destOrd="0" presId="urn:microsoft.com/office/officeart/2005/8/layout/chevron2"/>
    <dgm:cxn modelId="{41010B0F-42DE-4208-9F07-3312613D4D21}" type="presParOf" srcId="{6428EF74-792E-4927-BC7F-6243D66BA956}" destId="{8E845976-860D-480B-91E3-03ACD7E8949B}" srcOrd="0" destOrd="0" presId="urn:microsoft.com/office/officeart/2005/8/layout/chevron2"/>
    <dgm:cxn modelId="{65473BEA-98AA-4C52-AAF4-3D93A65BB1E0}" type="presParOf" srcId="{6428EF74-792E-4927-BC7F-6243D66BA956}" destId="{B76BBC16-9E77-4D56-BDE3-DC98A54AD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7BAC7-D394-4001-958B-77E7A0636EAE}">
      <dsp:nvSpPr>
        <dsp:cNvPr id="0" name=""/>
        <dsp:cNvSpPr/>
      </dsp:nvSpPr>
      <dsp:spPr>
        <a:xfrm rot="16200000">
          <a:off x="-509785" y="510885"/>
          <a:ext cx="3881436" cy="285966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487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Разработка сборника диагностических материалов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Работа с коллективом</a:t>
          </a:r>
          <a:endParaRPr lang="ru-RU" sz="2200" kern="1200" dirty="0">
            <a:solidFill>
              <a:srgbClr val="002060"/>
            </a:solidFill>
          </a:endParaRPr>
        </a:p>
      </dsp:txBody>
      <dsp:txXfrm rot="5400000">
        <a:off x="1101" y="776286"/>
        <a:ext cx="2859665" cy="2328862"/>
      </dsp:txXfrm>
    </dsp:sp>
    <dsp:sp modelId="{215F581F-618D-4EE6-88FE-3219916DBA04}">
      <dsp:nvSpPr>
        <dsp:cNvPr id="0" name=""/>
        <dsp:cNvSpPr/>
      </dsp:nvSpPr>
      <dsp:spPr>
        <a:xfrm rot="16200000">
          <a:off x="2564355" y="510885"/>
          <a:ext cx="3881436" cy="285966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487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Диагностика Г. </a:t>
          </a:r>
          <a:r>
            <a:rPr lang="ru-RU" sz="2200" kern="1200" dirty="0" err="1" smtClean="0">
              <a:solidFill>
                <a:srgbClr val="002060"/>
              </a:solidFill>
            </a:rPr>
            <a:t>Мюррея</a:t>
          </a:r>
          <a:endParaRPr lang="ru-RU" sz="2200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Методика Дж. </a:t>
          </a:r>
          <a:r>
            <a:rPr lang="ru-RU" sz="2200" kern="1200" dirty="0" err="1" smtClean="0">
              <a:solidFill>
                <a:srgbClr val="002060"/>
              </a:solidFill>
            </a:rPr>
            <a:t>Аткинсона</a:t>
          </a:r>
          <a:endParaRPr lang="ru-RU" sz="2200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Сборник Е.И. Рогова</a:t>
          </a:r>
          <a:endParaRPr lang="ru-RU" sz="2200" kern="1200" dirty="0">
            <a:solidFill>
              <a:srgbClr val="002060"/>
            </a:solidFill>
          </a:endParaRPr>
        </a:p>
      </dsp:txBody>
      <dsp:txXfrm rot="5400000">
        <a:off x="3075241" y="776286"/>
        <a:ext cx="2859665" cy="2328862"/>
      </dsp:txXfrm>
    </dsp:sp>
    <dsp:sp modelId="{28F52334-23F3-4CAC-A920-4A4975C43982}">
      <dsp:nvSpPr>
        <dsp:cNvPr id="0" name=""/>
        <dsp:cNvSpPr/>
      </dsp:nvSpPr>
      <dsp:spPr>
        <a:xfrm rot="16200000">
          <a:off x="5638495" y="510885"/>
          <a:ext cx="3881436" cy="285966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487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Исследование мотивации инновационной деятельности</a:t>
          </a:r>
          <a:endParaRPr lang="ru-RU" sz="2200" kern="1200" dirty="0">
            <a:solidFill>
              <a:srgbClr val="00206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Т.И. Ильина</a:t>
          </a:r>
          <a:endParaRPr lang="ru-RU" sz="1700" kern="1200" dirty="0">
            <a:solidFill>
              <a:srgbClr val="00206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>
              <a:solidFill>
                <a:srgbClr val="002060"/>
              </a:solidFill>
            </a:rPr>
            <a:t>Т.С. Соловьева</a:t>
          </a:r>
          <a:endParaRPr lang="ru-RU" sz="1700" kern="1200" dirty="0">
            <a:solidFill>
              <a:srgbClr val="00206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Т.Л. </a:t>
          </a:r>
          <a:r>
            <a:rPr lang="ru-RU" sz="1700" kern="1200" dirty="0" err="1" smtClean="0">
              <a:solidFill>
                <a:srgbClr val="002060"/>
              </a:solidFill>
            </a:rPr>
            <a:t>Бадоева</a:t>
          </a:r>
          <a:endParaRPr lang="ru-RU" sz="1700" kern="1200" dirty="0">
            <a:solidFill>
              <a:srgbClr val="00206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К. </a:t>
          </a:r>
          <a:r>
            <a:rPr lang="ru-RU" sz="1700" kern="1200" dirty="0" err="1" smtClean="0">
              <a:solidFill>
                <a:srgbClr val="002060"/>
              </a:solidFill>
            </a:rPr>
            <a:t>Замфир</a:t>
          </a:r>
          <a:endParaRPr lang="ru-RU" sz="1700" kern="1200" dirty="0">
            <a:solidFill>
              <a:srgbClr val="002060"/>
            </a:solidFill>
          </a:endParaRPr>
        </a:p>
      </dsp:txBody>
      <dsp:txXfrm rot="5400000">
        <a:off x="6149381" y="776286"/>
        <a:ext cx="2859665" cy="23288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F873-D993-4B9C-A052-8AB366BCB441}">
      <dsp:nvSpPr>
        <dsp:cNvPr id="0" name=""/>
        <dsp:cNvSpPr/>
      </dsp:nvSpPr>
      <dsp:spPr>
        <a:xfrm rot="5400000">
          <a:off x="-245874" y="247636"/>
          <a:ext cx="1639166" cy="114741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91,5% </a:t>
          </a:r>
          <a:endParaRPr lang="ru-RU" sz="3000" kern="1200" dirty="0"/>
        </a:p>
      </dsp:txBody>
      <dsp:txXfrm rot="-5400000">
        <a:off x="1" y="575469"/>
        <a:ext cx="1147416" cy="491750"/>
      </dsp:txXfrm>
    </dsp:sp>
    <dsp:sp modelId="{877C869E-EDBD-45F7-A435-9C2EB8120F48}">
      <dsp:nvSpPr>
        <dsp:cNvPr id="0" name=""/>
        <dsp:cNvSpPr/>
      </dsp:nvSpPr>
      <dsp:spPr>
        <a:xfrm rot="5400000">
          <a:off x="4507471" y="-3358293"/>
          <a:ext cx="1065457" cy="77855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Повышение квалификации</a:t>
          </a:r>
          <a:endParaRPr lang="ru-RU" sz="2800" kern="1200" dirty="0"/>
        </a:p>
      </dsp:txBody>
      <dsp:txXfrm rot="-5400000">
        <a:off x="1147416" y="53774"/>
        <a:ext cx="7733557" cy="961435"/>
      </dsp:txXfrm>
    </dsp:sp>
    <dsp:sp modelId="{757C1598-94BA-4474-B754-855F3A6BC495}">
      <dsp:nvSpPr>
        <dsp:cNvPr id="0" name=""/>
        <dsp:cNvSpPr/>
      </dsp:nvSpPr>
      <dsp:spPr>
        <a:xfrm rot="5400000">
          <a:off x="-245874" y="1696123"/>
          <a:ext cx="1639166" cy="114741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83 </a:t>
          </a:r>
          <a:r>
            <a:rPr lang="ru-RU" sz="3000" kern="1200" dirty="0" smtClean="0"/>
            <a:t>%</a:t>
          </a:r>
          <a:endParaRPr lang="ru-RU" sz="3000" kern="1200" dirty="0"/>
        </a:p>
      </dsp:txBody>
      <dsp:txXfrm rot="-5400000">
        <a:off x="1" y="2023956"/>
        <a:ext cx="1147416" cy="491750"/>
      </dsp:txXfrm>
    </dsp:sp>
    <dsp:sp modelId="{9FD5F253-829F-4DAA-9DFC-5416334C2C96}">
      <dsp:nvSpPr>
        <dsp:cNvPr id="0" name=""/>
        <dsp:cNvSpPr/>
      </dsp:nvSpPr>
      <dsp:spPr>
        <a:xfrm rot="5400000">
          <a:off x="4267442" y="-1616798"/>
          <a:ext cx="1065457" cy="7206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Отношения с непосредственным руководителем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96932" y="1505723"/>
        <a:ext cx="7154467" cy="961435"/>
      </dsp:txXfrm>
    </dsp:sp>
    <dsp:sp modelId="{8E845976-860D-480B-91E3-03ACD7E8949B}">
      <dsp:nvSpPr>
        <dsp:cNvPr id="0" name=""/>
        <dsp:cNvSpPr/>
      </dsp:nvSpPr>
      <dsp:spPr>
        <a:xfrm rot="5400000">
          <a:off x="-245874" y="3209902"/>
          <a:ext cx="1639166" cy="114741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79,6 %</a:t>
          </a:r>
          <a:endParaRPr lang="ru-RU" sz="3000" kern="1200" dirty="0"/>
        </a:p>
      </dsp:txBody>
      <dsp:txXfrm rot="-5400000">
        <a:off x="1" y="3537735"/>
        <a:ext cx="1147416" cy="491750"/>
      </dsp:txXfrm>
    </dsp:sp>
    <dsp:sp modelId="{B76BBC16-9E77-4D56-BDE3-DC98A54ADBDA}">
      <dsp:nvSpPr>
        <dsp:cNvPr id="0" name=""/>
        <dsp:cNvSpPr/>
      </dsp:nvSpPr>
      <dsp:spPr>
        <a:xfrm rot="5400000">
          <a:off x="4262411" y="-129157"/>
          <a:ext cx="1196040" cy="7311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Работа по специальности, в соответствии с образованием </a:t>
          </a:r>
          <a:endParaRPr lang="ru-RU" sz="3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04834" y="2986806"/>
        <a:ext cx="7252808" cy="10792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B1232-502B-4BA9-8096-49B99F3C8B07}">
      <dsp:nvSpPr>
        <dsp:cNvPr id="0" name=""/>
        <dsp:cNvSpPr/>
      </dsp:nvSpPr>
      <dsp:spPr>
        <a:xfrm>
          <a:off x="0" y="309738"/>
          <a:ext cx="859631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3C222-6FD7-4ADB-AAE0-319E8C1CFBED}">
      <dsp:nvSpPr>
        <dsp:cNvPr id="0" name=""/>
        <dsp:cNvSpPr/>
      </dsp:nvSpPr>
      <dsp:spPr>
        <a:xfrm>
          <a:off x="429815" y="58818"/>
          <a:ext cx="601741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Л.М. Митина</a:t>
          </a:r>
          <a:endParaRPr lang="ru-RU" sz="1700" b="1" kern="1200" dirty="0"/>
        </a:p>
      </dsp:txBody>
      <dsp:txXfrm>
        <a:off x="454313" y="83316"/>
        <a:ext cx="5968422" cy="452844"/>
      </dsp:txXfrm>
    </dsp:sp>
    <dsp:sp modelId="{67CCB139-39CF-42ED-9979-A9028532594D}">
      <dsp:nvSpPr>
        <dsp:cNvPr id="0" name=""/>
        <dsp:cNvSpPr/>
      </dsp:nvSpPr>
      <dsp:spPr>
        <a:xfrm>
          <a:off x="0" y="1080858"/>
          <a:ext cx="859631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97F53-7CF4-45BF-9BD5-203B8E872766}">
      <dsp:nvSpPr>
        <dsp:cNvPr id="0" name=""/>
        <dsp:cNvSpPr/>
      </dsp:nvSpPr>
      <dsp:spPr>
        <a:xfrm>
          <a:off x="429815" y="829938"/>
          <a:ext cx="6017418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В.А. Сластенин</a:t>
          </a:r>
          <a:endParaRPr lang="ru-RU" sz="1700" b="1" kern="1200" dirty="0"/>
        </a:p>
      </dsp:txBody>
      <dsp:txXfrm>
        <a:off x="454313" y="854436"/>
        <a:ext cx="5968422" cy="452844"/>
      </dsp:txXfrm>
    </dsp:sp>
    <dsp:sp modelId="{E3CD5705-A59A-442B-A268-6EC6C46A2301}">
      <dsp:nvSpPr>
        <dsp:cNvPr id="0" name=""/>
        <dsp:cNvSpPr/>
      </dsp:nvSpPr>
      <dsp:spPr>
        <a:xfrm>
          <a:off x="0" y="1851978"/>
          <a:ext cx="859631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FC0B9-2CA8-4FCE-9D2B-64F1E06A301E}">
      <dsp:nvSpPr>
        <dsp:cNvPr id="0" name=""/>
        <dsp:cNvSpPr/>
      </dsp:nvSpPr>
      <dsp:spPr>
        <a:xfrm>
          <a:off x="429815" y="1601058"/>
          <a:ext cx="6017418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Б.Г. Ананьев и А.Н. Леонтьев</a:t>
          </a:r>
          <a:endParaRPr lang="ru-RU" sz="1700" b="1" kern="1200" dirty="0"/>
        </a:p>
      </dsp:txBody>
      <dsp:txXfrm>
        <a:off x="454313" y="1625556"/>
        <a:ext cx="5968422" cy="452844"/>
      </dsp:txXfrm>
    </dsp:sp>
    <dsp:sp modelId="{90D5C702-C262-4E68-A979-C1EEE5C79764}">
      <dsp:nvSpPr>
        <dsp:cNvPr id="0" name=""/>
        <dsp:cNvSpPr/>
      </dsp:nvSpPr>
      <dsp:spPr>
        <a:xfrm>
          <a:off x="0" y="2623098"/>
          <a:ext cx="859631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B369E-CDA0-42C6-8597-4065694371F3}">
      <dsp:nvSpPr>
        <dsp:cNvPr id="0" name=""/>
        <dsp:cNvSpPr/>
      </dsp:nvSpPr>
      <dsp:spPr>
        <a:xfrm>
          <a:off x="429815" y="2372178"/>
          <a:ext cx="6017418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Е.М. Иванова</a:t>
          </a:r>
          <a:endParaRPr lang="ru-RU" sz="1700" b="1" kern="1200" dirty="0"/>
        </a:p>
      </dsp:txBody>
      <dsp:txXfrm>
        <a:off x="454313" y="2396676"/>
        <a:ext cx="5968422" cy="452844"/>
      </dsp:txXfrm>
    </dsp:sp>
    <dsp:sp modelId="{07535ECE-7746-447A-A55B-E579DF6E0391}">
      <dsp:nvSpPr>
        <dsp:cNvPr id="0" name=""/>
        <dsp:cNvSpPr/>
      </dsp:nvSpPr>
      <dsp:spPr>
        <a:xfrm>
          <a:off x="0" y="3394218"/>
          <a:ext cx="859631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FCAE0-5657-4142-9C9D-72331A5DEE9A}">
      <dsp:nvSpPr>
        <dsp:cNvPr id="0" name=""/>
        <dsp:cNvSpPr/>
      </dsp:nvSpPr>
      <dsp:spPr>
        <a:xfrm>
          <a:off x="429815" y="3143298"/>
          <a:ext cx="6017418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П.И. Пидкасистый</a:t>
          </a:r>
          <a:endParaRPr lang="ru-RU" sz="1700" b="1" kern="1200" dirty="0"/>
        </a:p>
      </dsp:txBody>
      <dsp:txXfrm>
        <a:off x="454313" y="3167796"/>
        <a:ext cx="5968422" cy="4528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47A92-B092-4FFC-A4E3-5F81539E82BE}">
      <dsp:nvSpPr>
        <dsp:cNvPr id="0" name=""/>
        <dsp:cNvSpPr/>
      </dsp:nvSpPr>
      <dsp:spPr>
        <a:xfrm>
          <a:off x="0" y="379444"/>
          <a:ext cx="885967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99316-061D-42D6-8BEB-6D8D0B17213A}">
      <dsp:nvSpPr>
        <dsp:cNvPr id="0" name=""/>
        <dsp:cNvSpPr/>
      </dsp:nvSpPr>
      <dsp:spPr>
        <a:xfrm>
          <a:off x="442983" y="10444"/>
          <a:ext cx="6201773" cy="7380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412" tIns="0" rIns="2344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Открытость и привлечение интегрированного соглашения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479009" y="46470"/>
        <a:ext cx="6129721" cy="665948"/>
      </dsp:txXfrm>
    </dsp:sp>
    <dsp:sp modelId="{BE158957-57CC-4E5C-B248-B9D1F17AE1B1}">
      <dsp:nvSpPr>
        <dsp:cNvPr id="0" name=""/>
        <dsp:cNvSpPr/>
      </dsp:nvSpPr>
      <dsp:spPr>
        <a:xfrm>
          <a:off x="0" y="1513444"/>
          <a:ext cx="885967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DB21F-D369-4D07-86B9-E70E54A6FADD}">
      <dsp:nvSpPr>
        <dsp:cNvPr id="0" name=""/>
        <dsp:cNvSpPr/>
      </dsp:nvSpPr>
      <dsp:spPr>
        <a:xfrm>
          <a:off x="442983" y="1144444"/>
          <a:ext cx="6201773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412" tIns="0" rIns="2344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Основоположения на требования ФГОС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479009" y="1180470"/>
        <a:ext cx="6129721" cy="665948"/>
      </dsp:txXfrm>
    </dsp:sp>
    <dsp:sp modelId="{ED991BF8-FA1E-4175-8E20-4EB39116EDA6}">
      <dsp:nvSpPr>
        <dsp:cNvPr id="0" name=""/>
        <dsp:cNvSpPr/>
      </dsp:nvSpPr>
      <dsp:spPr>
        <a:xfrm>
          <a:off x="0" y="2647444"/>
          <a:ext cx="885967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703C7-52BB-4CE8-A990-6001E4CB9E36}">
      <dsp:nvSpPr>
        <dsp:cNvPr id="0" name=""/>
        <dsp:cNvSpPr/>
      </dsp:nvSpPr>
      <dsp:spPr>
        <a:xfrm>
          <a:off x="442983" y="2278444"/>
          <a:ext cx="6201773" cy="7380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412" tIns="0" rIns="2344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Личностно-профессиональное направления педагога  в процессе повышения -взаимодействие всех  участников реализации региональной инновационной площадки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479009" y="2314470"/>
        <a:ext cx="6129721" cy="665948"/>
      </dsp:txXfrm>
    </dsp:sp>
    <dsp:sp modelId="{DC8BDA1F-32FE-45B7-B7FA-598C41E4EB12}">
      <dsp:nvSpPr>
        <dsp:cNvPr id="0" name=""/>
        <dsp:cNvSpPr/>
      </dsp:nvSpPr>
      <dsp:spPr>
        <a:xfrm>
          <a:off x="0" y="3781444"/>
          <a:ext cx="885967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9FBCC-5474-4F05-B58D-61D8676F275C}">
      <dsp:nvSpPr>
        <dsp:cNvPr id="0" name=""/>
        <dsp:cNvSpPr/>
      </dsp:nvSpPr>
      <dsp:spPr>
        <a:xfrm>
          <a:off x="442983" y="3412444"/>
          <a:ext cx="6201773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412" tIns="0" rIns="2344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Разнообразие направлений подготовки и переподготовки педагогических кадров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479009" y="3448470"/>
        <a:ext cx="6129721" cy="665948"/>
      </dsp:txXfrm>
    </dsp:sp>
    <dsp:sp modelId="{3BCEC198-9BBE-41EA-A1FF-D54FEB4DD224}">
      <dsp:nvSpPr>
        <dsp:cNvPr id="0" name=""/>
        <dsp:cNvSpPr/>
      </dsp:nvSpPr>
      <dsp:spPr>
        <a:xfrm>
          <a:off x="0" y="4915444"/>
          <a:ext cx="885967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E48B4-73BA-4BD0-8A07-7152790CE4C1}">
      <dsp:nvSpPr>
        <dsp:cNvPr id="0" name=""/>
        <dsp:cNvSpPr/>
      </dsp:nvSpPr>
      <dsp:spPr>
        <a:xfrm>
          <a:off x="442983" y="4546444"/>
          <a:ext cx="6201773" cy="73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412" tIns="0" rIns="2344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Многообразие программ, направленных на обеспечения реализации  региональной инновационной площадки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479009" y="4582470"/>
        <a:ext cx="6129721" cy="6659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453E-24CD-41BE-B871-369535D005EB}">
      <dsp:nvSpPr>
        <dsp:cNvPr id="0" name=""/>
        <dsp:cNvSpPr/>
      </dsp:nvSpPr>
      <dsp:spPr>
        <a:xfrm>
          <a:off x="3034" y="1202372"/>
          <a:ext cx="2958465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2020 г.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3034" y="1202372"/>
        <a:ext cx="2958465" cy="748800"/>
      </dsp:txXfrm>
    </dsp:sp>
    <dsp:sp modelId="{5A4F4B2D-C987-495B-9E7C-5F18D9B29D84}">
      <dsp:nvSpPr>
        <dsp:cNvPr id="0" name=""/>
        <dsp:cNvSpPr/>
      </dsp:nvSpPr>
      <dsp:spPr>
        <a:xfrm>
          <a:off x="3034" y="1951172"/>
          <a:ext cx="2958465" cy="11419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11выступлений</a:t>
          </a:r>
          <a:endParaRPr lang="ru-RU" sz="2600" kern="1200" dirty="0"/>
        </a:p>
      </dsp:txBody>
      <dsp:txXfrm>
        <a:off x="3034" y="1951172"/>
        <a:ext cx="2958465" cy="1141919"/>
      </dsp:txXfrm>
    </dsp:sp>
    <dsp:sp modelId="{0C0D91AA-CD34-4F66-991C-01C02A46C0B8}">
      <dsp:nvSpPr>
        <dsp:cNvPr id="0" name=""/>
        <dsp:cNvSpPr/>
      </dsp:nvSpPr>
      <dsp:spPr>
        <a:xfrm>
          <a:off x="3375684" y="1202372"/>
          <a:ext cx="2958465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2021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3375684" y="1202372"/>
        <a:ext cx="2958465" cy="748800"/>
      </dsp:txXfrm>
    </dsp:sp>
    <dsp:sp modelId="{29696A5F-7959-4B6B-ADB2-082A2ACB8D5B}">
      <dsp:nvSpPr>
        <dsp:cNvPr id="0" name=""/>
        <dsp:cNvSpPr/>
      </dsp:nvSpPr>
      <dsp:spPr>
        <a:xfrm>
          <a:off x="3375684" y="1951172"/>
          <a:ext cx="2958465" cy="11419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21выступление</a:t>
          </a:r>
          <a:endParaRPr lang="ru-RU" sz="2600" kern="1200" dirty="0"/>
        </a:p>
      </dsp:txBody>
      <dsp:txXfrm>
        <a:off x="3375684" y="1951172"/>
        <a:ext cx="2958465" cy="1141919"/>
      </dsp:txXfrm>
    </dsp:sp>
    <dsp:sp modelId="{BC8E502C-D22C-4741-BE36-CCCFEBCB1855}">
      <dsp:nvSpPr>
        <dsp:cNvPr id="0" name=""/>
        <dsp:cNvSpPr/>
      </dsp:nvSpPr>
      <dsp:spPr>
        <a:xfrm>
          <a:off x="6679076" y="1230085"/>
          <a:ext cx="2958465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2022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6679076" y="1230085"/>
        <a:ext cx="2958465" cy="748800"/>
      </dsp:txXfrm>
    </dsp:sp>
    <dsp:sp modelId="{61E78CAC-1270-49D8-802A-DB744CF2F267}">
      <dsp:nvSpPr>
        <dsp:cNvPr id="0" name=""/>
        <dsp:cNvSpPr/>
      </dsp:nvSpPr>
      <dsp:spPr>
        <a:xfrm>
          <a:off x="6678899" y="1974319"/>
          <a:ext cx="2958465" cy="11419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23выступления </a:t>
          </a:r>
          <a:endParaRPr lang="ru-RU" sz="2600" kern="1200" dirty="0"/>
        </a:p>
      </dsp:txBody>
      <dsp:txXfrm>
        <a:off x="6678899" y="1974319"/>
        <a:ext cx="2958465" cy="1141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F873-D993-4B9C-A052-8AB366BCB441}">
      <dsp:nvSpPr>
        <dsp:cNvPr id="0" name=""/>
        <dsp:cNvSpPr/>
      </dsp:nvSpPr>
      <dsp:spPr>
        <a:xfrm rot="5400000">
          <a:off x="-244623" y="247247"/>
          <a:ext cx="1630826" cy="114157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96,6 % </a:t>
          </a:r>
          <a:endParaRPr lang="ru-RU" sz="2700" kern="1200" dirty="0"/>
        </a:p>
      </dsp:txBody>
      <dsp:txXfrm rot="-5400000">
        <a:off x="1" y="573412"/>
        <a:ext cx="1141578" cy="489248"/>
      </dsp:txXfrm>
    </dsp:sp>
    <dsp:sp modelId="{877C869E-EDBD-45F7-A435-9C2EB8120F48}">
      <dsp:nvSpPr>
        <dsp:cNvPr id="0" name=""/>
        <dsp:cNvSpPr/>
      </dsp:nvSpPr>
      <dsp:spPr>
        <a:xfrm rot="5400000">
          <a:off x="4507263" y="-3365684"/>
          <a:ext cx="1060037" cy="7791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Потребность в новизне, смене обстановки, преодолении рутины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1579" y="51748"/>
        <a:ext cx="7739659" cy="956543"/>
      </dsp:txXfrm>
    </dsp:sp>
    <dsp:sp modelId="{757C1598-94BA-4474-B754-855F3A6BC495}">
      <dsp:nvSpPr>
        <dsp:cNvPr id="0" name=""/>
        <dsp:cNvSpPr/>
      </dsp:nvSpPr>
      <dsp:spPr>
        <a:xfrm rot="5400000">
          <a:off x="-244623" y="1701090"/>
          <a:ext cx="1630826" cy="114157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98, 3 %</a:t>
          </a:r>
          <a:endParaRPr lang="ru-RU" sz="2700" kern="1200" dirty="0"/>
        </a:p>
      </dsp:txBody>
      <dsp:txXfrm rot="-5400000">
        <a:off x="1" y="2027255"/>
        <a:ext cx="1141578" cy="489248"/>
      </dsp:txXfrm>
    </dsp:sp>
    <dsp:sp modelId="{9FD5F253-829F-4DAA-9DFC-5416334C2C96}">
      <dsp:nvSpPr>
        <dsp:cNvPr id="0" name=""/>
        <dsp:cNvSpPr/>
      </dsp:nvSpPr>
      <dsp:spPr>
        <a:xfrm rot="5400000">
          <a:off x="4307465" y="-1700449"/>
          <a:ext cx="1085488" cy="7403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Стремление быть замеченным и по достоинству оцененным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8669" y="1511336"/>
        <a:ext cx="7350093" cy="979510"/>
      </dsp:txXfrm>
    </dsp:sp>
    <dsp:sp modelId="{8E845976-860D-480B-91E3-03ACD7E8949B}">
      <dsp:nvSpPr>
        <dsp:cNvPr id="0" name=""/>
        <dsp:cNvSpPr/>
      </dsp:nvSpPr>
      <dsp:spPr>
        <a:xfrm rot="5400000">
          <a:off x="-244623" y="3216129"/>
          <a:ext cx="1630826" cy="114157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94,9 %</a:t>
          </a:r>
          <a:endParaRPr lang="ru-RU" sz="2700" kern="1200" dirty="0"/>
        </a:p>
      </dsp:txBody>
      <dsp:txXfrm rot="-5400000">
        <a:off x="1" y="3542294"/>
        <a:ext cx="1141578" cy="489248"/>
      </dsp:txXfrm>
    </dsp:sp>
    <dsp:sp modelId="{B76BBC16-9E77-4D56-BDE3-DC98A54ADBDA}">
      <dsp:nvSpPr>
        <dsp:cNvPr id="0" name=""/>
        <dsp:cNvSpPr/>
      </dsp:nvSpPr>
      <dsp:spPr>
        <a:xfrm rot="5400000">
          <a:off x="4207234" y="-115769"/>
          <a:ext cx="1207880" cy="7316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Потребность в самовыражении, самосовершенствовании </a:t>
          </a:r>
          <a:endParaRPr lang="ru-RU" sz="3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52836" y="2997593"/>
        <a:ext cx="7257712" cy="1089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F873-D993-4B9C-A052-8AB366BCB441}">
      <dsp:nvSpPr>
        <dsp:cNvPr id="0" name=""/>
        <dsp:cNvSpPr/>
      </dsp:nvSpPr>
      <dsp:spPr>
        <a:xfrm rot="5400000">
          <a:off x="-245297" y="249498"/>
          <a:ext cx="1635319" cy="11447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100 % </a:t>
          </a:r>
          <a:endParaRPr lang="ru-RU" sz="3300" kern="1200" dirty="0"/>
        </a:p>
      </dsp:txBody>
      <dsp:txXfrm rot="-5400000">
        <a:off x="2" y="576562"/>
        <a:ext cx="1144723" cy="490596"/>
      </dsp:txXfrm>
    </dsp:sp>
    <dsp:sp modelId="{877C869E-EDBD-45F7-A435-9C2EB8120F48}">
      <dsp:nvSpPr>
        <dsp:cNvPr id="0" name=""/>
        <dsp:cNvSpPr/>
      </dsp:nvSpPr>
      <dsp:spPr>
        <a:xfrm rot="5400000">
          <a:off x="4507375" y="-3361469"/>
          <a:ext cx="1062957" cy="7788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Открытие дополнительных спортивных секций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4724" y="53072"/>
        <a:ext cx="7736372" cy="959179"/>
      </dsp:txXfrm>
    </dsp:sp>
    <dsp:sp modelId="{757C1598-94BA-4474-B754-855F3A6BC495}">
      <dsp:nvSpPr>
        <dsp:cNvPr id="0" name=""/>
        <dsp:cNvSpPr/>
      </dsp:nvSpPr>
      <dsp:spPr>
        <a:xfrm rot="5400000">
          <a:off x="-245297" y="1694586"/>
          <a:ext cx="1635319" cy="11447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100 %</a:t>
          </a:r>
          <a:endParaRPr lang="ru-RU" sz="3300" kern="1200" dirty="0"/>
        </a:p>
      </dsp:txBody>
      <dsp:txXfrm rot="-5400000">
        <a:off x="2" y="2021650"/>
        <a:ext cx="1144723" cy="490596"/>
      </dsp:txXfrm>
    </dsp:sp>
    <dsp:sp modelId="{9FD5F253-829F-4DAA-9DFC-5416334C2C96}">
      <dsp:nvSpPr>
        <dsp:cNvPr id="0" name=""/>
        <dsp:cNvSpPr/>
      </dsp:nvSpPr>
      <dsp:spPr>
        <a:xfrm rot="5400000">
          <a:off x="4239381" y="-1632923"/>
          <a:ext cx="1062957" cy="7208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Открытие творческих секций, танцевальных студий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66375" y="1491972"/>
        <a:ext cx="7157081" cy="959179"/>
      </dsp:txXfrm>
    </dsp:sp>
    <dsp:sp modelId="{8E845976-860D-480B-91E3-03ACD7E8949B}">
      <dsp:nvSpPr>
        <dsp:cNvPr id="0" name=""/>
        <dsp:cNvSpPr/>
      </dsp:nvSpPr>
      <dsp:spPr>
        <a:xfrm rot="5400000">
          <a:off x="-245297" y="3210732"/>
          <a:ext cx="1635319" cy="11447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100 %</a:t>
          </a:r>
          <a:endParaRPr lang="ru-RU" sz="3300" kern="1200" dirty="0"/>
        </a:p>
      </dsp:txBody>
      <dsp:txXfrm rot="-5400000">
        <a:off x="2" y="3537796"/>
        <a:ext cx="1144723" cy="490596"/>
      </dsp:txXfrm>
    </dsp:sp>
    <dsp:sp modelId="{B76BBC16-9E77-4D56-BDE3-DC98A54ADBDA}">
      <dsp:nvSpPr>
        <dsp:cNvPr id="0" name=""/>
        <dsp:cNvSpPr/>
      </dsp:nvSpPr>
      <dsp:spPr>
        <a:xfrm rot="5400000">
          <a:off x="4233354" y="-107214"/>
          <a:ext cx="1205074" cy="7313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Организация поездок в другие города на выставки, в музеи, на спортивные мероприятия </a:t>
          </a:r>
          <a:endParaRPr lang="ru-RU" sz="3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79031" y="3005936"/>
        <a:ext cx="7254895" cy="10874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F873-D993-4B9C-A052-8AB366BCB441}">
      <dsp:nvSpPr>
        <dsp:cNvPr id="0" name=""/>
        <dsp:cNvSpPr/>
      </dsp:nvSpPr>
      <dsp:spPr>
        <a:xfrm rot="5400000">
          <a:off x="-245634" y="249643"/>
          <a:ext cx="1637565" cy="11462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61% </a:t>
          </a:r>
          <a:endParaRPr lang="ru-RU" sz="3000" kern="1200" dirty="0"/>
        </a:p>
      </dsp:txBody>
      <dsp:txXfrm rot="-5400000">
        <a:off x="2" y="577156"/>
        <a:ext cx="1146295" cy="491270"/>
      </dsp:txXfrm>
    </dsp:sp>
    <dsp:sp modelId="{877C869E-EDBD-45F7-A435-9C2EB8120F48}">
      <dsp:nvSpPr>
        <dsp:cNvPr id="0" name=""/>
        <dsp:cNvSpPr/>
      </dsp:nvSpPr>
      <dsp:spPr>
        <a:xfrm rot="5400000">
          <a:off x="4507431" y="-3330410"/>
          <a:ext cx="1064417" cy="7786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Слабая информированность в коллективе о возможных инновациях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296" y="82687"/>
        <a:ext cx="7734728" cy="960495"/>
      </dsp:txXfrm>
    </dsp:sp>
    <dsp:sp modelId="{757C1598-94BA-4474-B754-855F3A6BC495}">
      <dsp:nvSpPr>
        <dsp:cNvPr id="0" name=""/>
        <dsp:cNvSpPr/>
      </dsp:nvSpPr>
      <dsp:spPr>
        <a:xfrm rot="5400000">
          <a:off x="-245634" y="1696715"/>
          <a:ext cx="1637565" cy="11462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57,6 %</a:t>
          </a:r>
          <a:endParaRPr lang="ru-RU" sz="3000" kern="1200" dirty="0"/>
        </a:p>
      </dsp:txBody>
      <dsp:txXfrm rot="-5400000">
        <a:off x="2" y="2024228"/>
        <a:ext cx="1146295" cy="491270"/>
      </dsp:txXfrm>
    </dsp:sp>
    <dsp:sp modelId="{9FD5F253-829F-4DAA-9DFC-5416334C2C96}">
      <dsp:nvSpPr>
        <dsp:cNvPr id="0" name=""/>
        <dsp:cNvSpPr/>
      </dsp:nvSpPr>
      <dsp:spPr>
        <a:xfrm rot="5400000">
          <a:off x="4216365" y="-1629685"/>
          <a:ext cx="1064417" cy="7207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Слабая мотивация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4817" y="1493824"/>
        <a:ext cx="7155554" cy="960495"/>
      </dsp:txXfrm>
    </dsp:sp>
    <dsp:sp modelId="{8E845976-860D-480B-91E3-03ACD7E8949B}">
      <dsp:nvSpPr>
        <dsp:cNvPr id="0" name=""/>
        <dsp:cNvSpPr/>
      </dsp:nvSpPr>
      <dsp:spPr>
        <a:xfrm rot="5400000">
          <a:off x="-245634" y="3209015"/>
          <a:ext cx="1637565" cy="114629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84,6 %</a:t>
          </a:r>
          <a:endParaRPr lang="ru-RU" sz="3000" kern="1200" dirty="0"/>
        </a:p>
      </dsp:txBody>
      <dsp:txXfrm rot="-5400000">
        <a:off x="2" y="3536528"/>
        <a:ext cx="1146295" cy="491270"/>
      </dsp:txXfrm>
    </dsp:sp>
    <dsp:sp modelId="{B76BBC16-9E77-4D56-BDE3-DC98A54ADBDA}">
      <dsp:nvSpPr>
        <dsp:cNvPr id="0" name=""/>
        <dsp:cNvSpPr/>
      </dsp:nvSpPr>
      <dsp:spPr>
        <a:xfrm rot="5400000">
          <a:off x="4227758" y="-119319"/>
          <a:ext cx="1194872" cy="7312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Готовность</a:t>
          </a:r>
          <a:r>
            <a:rPr lang="ru-RU" sz="2400" kern="1200" baseline="0" dirty="0" smtClean="0"/>
            <a:t> принять инновации</a:t>
          </a:r>
          <a:endParaRPr lang="ru-RU" sz="2400" kern="1200" dirty="0"/>
        </a:p>
      </dsp:txBody>
      <dsp:txXfrm rot="-5400000">
        <a:off x="1169072" y="2997696"/>
        <a:ext cx="7253917" cy="10782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F873-D993-4B9C-A052-8AB366BCB441}">
      <dsp:nvSpPr>
        <dsp:cNvPr id="0" name=""/>
        <dsp:cNvSpPr/>
      </dsp:nvSpPr>
      <dsp:spPr>
        <a:xfrm rot="5400000">
          <a:off x="-221711" y="224222"/>
          <a:ext cx="1478076" cy="103465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 групп  </a:t>
          </a:r>
          <a:endParaRPr lang="ru-RU" sz="2300" kern="1200" dirty="0"/>
        </a:p>
      </dsp:txBody>
      <dsp:txXfrm rot="-5400000">
        <a:off x="1" y="519838"/>
        <a:ext cx="1034653" cy="443423"/>
      </dsp:txXfrm>
    </dsp:sp>
    <dsp:sp modelId="{877C869E-EDBD-45F7-A435-9C2EB8120F48}">
      <dsp:nvSpPr>
        <dsp:cNvPr id="0" name=""/>
        <dsp:cNvSpPr/>
      </dsp:nvSpPr>
      <dsp:spPr>
        <a:xfrm rot="5400000">
          <a:off x="4503444" y="-3448928"/>
          <a:ext cx="960749" cy="7898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Испытуемым были предложены на выбор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34653" y="66763"/>
        <a:ext cx="7851431" cy="866949"/>
      </dsp:txXfrm>
    </dsp:sp>
    <dsp:sp modelId="{757C1598-94BA-4474-B754-855F3A6BC495}">
      <dsp:nvSpPr>
        <dsp:cNvPr id="0" name=""/>
        <dsp:cNvSpPr/>
      </dsp:nvSpPr>
      <dsp:spPr>
        <a:xfrm rot="5400000">
          <a:off x="-221711" y="1981066"/>
          <a:ext cx="1478076" cy="10346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81%</a:t>
          </a:r>
          <a:endParaRPr lang="ru-RU" sz="2300" kern="1200" dirty="0"/>
        </a:p>
      </dsp:txBody>
      <dsp:txXfrm rot="-5400000">
        <a:off x="1" y="2276682"/>
        <a:ext cx="1034653" cy="443423"/>
      </dsp:txXfrm>
    </dsp:sp>
    <dsp:sp modelId="{9FD5F253-829F-4DAA-9DFC-5416334C2C96}">
      <dsp:nvSpPr>
        <dsp:cNvPr id="0" name=""/>
        <dsp:cNvSpPr/>
      </dsp:nvSpPr>
      <dsp:spPr>
        <a:xfrm rot="5400000">
          <a:off x="3796041" y="-1656527"/>
          <a:ext cx="1862163" cy="7310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Вы интересуетесь новшествами, но не внедряете их вслепую, рассчитываете целесообразность нововведения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71697" y="1158720"/>
        <a:ext cx="7219950" cy="1680357"/>
      </dsp:txXfrm>
    </dsp:sp>
    <dsp:sp modelId="{8E845976-860D-480B-91E3-03ACD7E8949B}">
      <dsp:nvSpPr>
        <dsp:cNvPr id="0" name=""/>
        <dsp:cNvSpPr/>
      </dsp:nvSpPr>
      <dsp:spPr>
        <a:xfrm rot="5400000">
          <a:off x="-221711" y="3346078"/>
          <a:ext cx="1478076" cy="10346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57,3 %</a:t>
          </a:r>
          <a:endParaRPr lang="ru-RU" sz="2300" kern="1200" dirty="0"/>
        </a:p>
      </dsp:txBody>
      <dsp:txXfrm rot="-5400000">
        <a:off x="1" y="3641694"/>
        <a:ext cx="1034653" cy="443423"/>
      </dsp:txXfrm>
    </dsp:sp>
    <dsp:sp modelId="{B76BBC16-9E77-4D56-BDE3-DC98A54ADBDA}">
      <dsp:nvSpPr>
        <dsp:cNvPr id="0" name=""/>
        <dsp:cNvSpPr/>
      </dsp:nvSpPr>
      <dsp:spPr>
        <a:xfrm rot="5400000">
          <a:off x="4263381" y="-55023"/>
          <a:ext cx="1078499" cy="7417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новшества следует внедрять сразу после того, как их успешно опробовали в условиях, близких к Вашим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94088" y="3166918"/>
        <a:ext cx="7364437" cy="973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9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6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14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5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24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2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5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9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5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2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4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1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8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E3CC-A65D-454E-9FE0-A9D6CA24F78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4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61" y="1214423"/>
            <a:ext cx="8959810" cy="5300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   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371" y="404664"/>
            <a:ext cx="1065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124" y="1354237"/>
            <a:ext cx="9393382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 системы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непрерывного  повышения квалификации  педагогических  кадров в условия реализации  Региональной инновационной площадки</a:t>
            </a:r>
          </a:p>
          <a:p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УМР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Павлищук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ого.jpg"/>
          <p:cNvPicPr>
            <a:picLocks noChangeAspect="1"/>
          </p:cNvPicPr>
          <p:nvPr/>
        </p:nvPicPr>
        <p:blipFill>
          <a:blip r:embed="rId2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21874" r="8008" b="29007"/>
          <a:stretch/>
        </p:blipFill>
        <p:spPr>
          <a:xfrm>
            <a:off x="6618596" y="0"/>
            <a:ext cx="3115708" cy="12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2"/>
          <a:stretch/>
        </p:blipFill>
        <p:spPr>
          <a:xfrm>
            <a:off x="3190046" y="277793"/>
            <a:ext cx="3609464" cy="8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54" y="0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системы повышения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6368" y="1163216"/>
          <a:ext cx="8859677" cy="55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914401"/>
            <a:ext cx="10388063" cy="51269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системы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непрерывного образования педагогов техникума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						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8061960" y="4542472"/>
            <a:ext cx="2114550" cy="1479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Семинар «Современные образователь-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ные технологии»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Выгнутая вниз стрелка 41"/>
          <p:cNvSpPr/>
          <p:nvPr/>
        </p:nvSpPr>
        <p:spPr>
          <a:xfrm>
            <a:off x="4712970" y="5662135"/>
            <a:ext cx="3699510" cy="10520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050" y="514350"/>
            <a:ext cx="937260" cy="5977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ВНЕШНЯЯ СИСТЕМА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1650" y="514350"/>
            <a:ext cx="2114550" cy="868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Сотрудничество с ЧИРПО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,СМЕНА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1650" y="1504950"/>
            <a:ext cx="2114550" cy="1135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Научно-практические семинары и конференции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1650" y="2766060"/>
            <a:ext cx="2114550" cy="1135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Внешнее пространство повышения квалификации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1650" y="4065270"/>
            <a:ext cx="2114550" cy="1135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Обобщение опыта в рамках ОМО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1650" y="5314950"/>
            <a:ext cx="2114550" cy="1135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Публикации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337310" y="845820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352550" y="1929765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337310" y="3217545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423035" y="3828097"/>
            <a:ext cx="308610" cy="4743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423035" y="3853814"/>
            <a:ext cx="308610" cy="15754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38800" y="1273016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Предметные недели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8800" y="2012633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Выступления на педсоветах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38800" y="2769870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Метод. чтения - инновации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38800" y="4992052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Портфолио педагога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38800" y="3507104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ЦМК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38800" y="4230052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Наставничество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36230" y="743902"/>
            <a:ext cx="2114550" cy="1479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Изучение нормативно-правовой документации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38800" y="5718333"/>
            <a:ext cx="2114550" cy="781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Материально-техническая и метод. база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936230" y="2635566"/>
            <a:ext cx="2114550" cy="1479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открытых мероприятий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523220" y="2004484"/>
            <a:ext cx="1569720" cy="619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Открытый урок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523220" y="2712957"/>
            <a:ext cx="1569720" cy="619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класс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23220" y="3397329"/>
            <a:ext cx="1569720" cy="619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Семинар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523220" y="4089796"/>
            <a:ext cx="1569720" cy="619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Круглый стол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181600" y="1436367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5200650" y="2971322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200650" y="4399597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200650" y="6011703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196840" y="2182178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5200650" y="3676649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177790" y="5161597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5196840" y="702945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Выгнутая вниз стрелка 42"/>
          <p:cNvSpPr/>
          <p:nvPr/>
        </p:nvSpPr>
        <p:spPr>
          <a:xfrm flipV="1">
            <a:off x="4712970" y="217884"/>
            <a:ext cx="3699510" cy="10520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44340" y="514350"/>
            <a:ext cx="937260" cy="5977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ВНУТРЕННЯЯ СИСТЕМА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38800" y="533400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Аттестация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10050780" y="2985135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10050780" y="3509010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9400201">
            <a:off x="9946048" y="2467162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2199799" flipV="1">
            <a:off x="9999387" y="3975549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392" y="146613"/>
            <a:ext cx="8596668" cy="7909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ина николаевна\Desktop\курсы.jpeg"/>
          <p:cNvPicPr/>
          <p:nvPr/>
        </p:nvPicPr>
        <p:blipFill>
          <a:blip r:embed="rId2" cstate="print"/>
          <a:srcRect l="5928"/>
          <a:stretch>
            <a:fillRect/>
          </a:stretch>
        </p:blipFill>
        <p:spPr bwMode="auto">
          <a:xfrm rot="5400000">
            <a:off x="6400546" y="2968498"/>
            <a:ext cx="2880000" cy="45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нина николаевна\Desktop\Аттестация пед.р\Педагоги -сканы\Куляшова Ольга Николаевна\Диплом переподготовка янв 2021 Куляшова\Куляшова удостов апр 2021.jpeg"/>
          <p:cNvPicPr/>
          <p:nvPr/>
        </p:nvPicPr>
        <p:blipFill>
          <a:blip r:embed="rId3" cstate="print"/>
          <a:srcRect l="6467" b="2279"/>
          <a:stretch>
            <a:fillRect/>
          </a:stretch>
        </p:blipFill>
        <p:spPr bwMode="auto">
          <a:xfrm rot="5400000">
            <a:off x="1641608" y="-21152"/>
            <a:ext cx="2761320" cy="4447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нина николаевна\Desktop\ГА курсы.jpeg"/>
          <p:cNvPicPr/>
          <p:nvPr/>
        </p:nvPicPr>
        <p:blipFill>
          <a:blip r:embed="rId4" cstate="print"/>
          <a:srcRect l="6208" b="3887"/>
          <a:stretch>
            <a:fillRect/>
          </a:stretch>
        </p:blipFill>
        <p:spPr bwMode="auto">
          <a:xfrm rot="5400000">
            <a:off x="6405794" y="-11345"/>
            <a:ext cx="2880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нина николаевна\Desktop\ГА 2021.jpeg"/>
          <p:cNvPicPr/>
          <p:nvPr/>
        </p:nvPicPr>
        <p:blipFill>
          <a:blip r:embed="rId5" cstate="print"/>
          <a:srcRect l="4157"/>
          <a:stretch>
            <a:fillRect/>
          </a:stretch>
        </p:blipFill>
        <p:spPr bwMode="auto">
          <a:xfrm rot="5400000">
            <a:off x="1584197" y="2998074"/>
            <a:ext cx="2880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75" y="0"/>
            <a:ext cx="8596668" cy="8102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Научно-практические семинары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34572" y="549291"/>
          <a:ext cx="5317588" cy="603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Документ" r:id="rId3" imgW="6982732" imgH="9201326" progId="Word.Document.12">
                  <p:embed/>
                </p:oleObj>
              </mc:Choice>
              <mc:Fallback>
                <p:oleObj name="Документ" r:id="rId3" imgW="6982732" imgH="9201326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72" y="549291"/>
                        <a:ext cx="5317588" cy="6032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C:\Users\нина николаевна\Desktop\IMG-20220516-WA0004.jpg"/>
          <p:cNvPicPr/>
          <p:nvPr/>
        </p:nvPicPr>
        <p:blipFill>
          <a:blip r:embed="rId5"/>
          <a:srcRect t="32751" r="-965"/>
          <a:stretch>
            <a:fillRect/>
          </a:stretch>
        </p:blipFill>
        <p:spPr bwMode="auto">
          <a:xfrm>
            <a:off x="7153154" y="57875"/>
            <a:ext cx="5038846" cy="303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нина николаевна\AppData\Local\Temp\7zO32FF.tmp\IMG-20220516-WA0051.jpg"/>
          <p:cNvPicPr/>
          <p:nvPr/>
        </p:nvPicPr>
        <p:blipFill>
          <a:blip r:embed="rId6"/>
          <a:srcRect t="21962" r="3314" b="6010"/>
          <a:stretch>
            <a:fillRect/>
          </a:stretch>
        </p:blipFill>
        <p:spPr bwMode="auto">
          <a:xfrm>
            <a:off x="5368976" y="3258000"/>
            <a:ext cx="3061252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нина николаевна\Desktop\IMG202205161007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10669" y="3234850"/>
            <a:ext cx="368133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11" y="22763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педагогов техникума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областных  методических объединений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04210324"/>
              </p:ext>
            </p:extLst>
          </p:nvPr>
        </p:nvGraphicFramePr>
        <p:xfrm>
          <a:off x="450167" y="1842868"/>
          <a:ext cx="9709834" cy="42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 николаевна\Desktop\скан РИП Свид-в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24" y="1174844"/>
            <a:ext cx="3900381" cy="5370403"/>
          </a:xfrm>
          <a:prstGeom prst="rect">
            <a:avLst/>
          </a:prstGeom>
          <a:noFill/>
        </p:spPr>
      </p:pic>
      <p:pic>
        <p:nvPicPr>
          <p:cNvPr id="2051" name="Picture 3" descr="C:\Users\нина николаевна\Desktop\скан РИП облож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200" y="1245349"/>
            <a:ext cx="3925005" cy="54043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28721" y="174868"/>
            <a:ext cx="8187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Присвоение статуса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Региональной инновационной площадки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61" y="1214423"/>
            <a:ext cx="8959810" cy="5300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   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371" y="404664"/>
            <a:ext cx="1065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124" y="1354237"/>
            <a:ext cx="9393382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 системы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непрерывного  повышения квалификации  педагогических  кадров в условия реализации  Региональной инновационной площадки</a:t>
            </a:r>
          </a:p>
          <a:p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УМР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Павлищук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ого.jpg"/>
          <p:cNvPicPr>
            <a:picLocks noChangeAspect="1"/>
          </p:cNvPicPr>
          <p:nvPr/>
        </p:nvPicPr>
        <p:blipFill>
          <a:blip r:embed="rId2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21874" r="8008" b="29007"/>
          <a:stretch/>
        </p:blipFill>
        <p:spPr>
          <a:xfrm>
            <a:off x="6618596" y="0"/>
            <a:ext cx="3115708" cy="12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2"/>
          <a:stretch/>
        </p:blipFill>
        <p:spPr>
          <a:xfrm>
            <a:off x="3190046" y="277793"/>
            <a:ext cx="3609464" cy="8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разработки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Региональной инновационной площадки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9010147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58" y="169762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Диагностические исследования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педагогов техникума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33347" y="1379424"/>
          <a:ext cx="7864354" cy="477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7128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21423" y="297868"/>
            <a:ext cx="10227212" cy="136212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7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 диагностического материала</a:t>
            </a:r>
            <a:endParaRPr lang="ru-RU" sz="7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№1. Если вы интересуетесь инновациями, применяете на занятиях новшества,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 вас побуждает к этому? Выберите наиболее близкие Вам ответы. 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может быть несколько.</a:t>
            </a:r>
          </a:p>
          <a:p>
            <a:pPr algn="ctr">
              <a:buNone/>
            </a:pP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753489"/>
              </p:ext>
            </p:extLst>
          </p:nvPr>
        </p:nvGraphicFramePr>
        <p:xfrm>
          <a:off x="287909" y="1448973"/>
          <a:ext cx="10333200" cy="485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47659683"/>
              </p:ext>
            </p:extLst>
          </p:nvPr>
        </p:nvGraphicFramePr>
        <p:xfrm>
          <a:off x="337624" y="1674055"/>
          <a:ext cx="8932985" cy="460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1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21423" y="297868"/>
            <a:ext cx="10227212" cy="1111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Тест № 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бы вы хотели улучшить в работе нашего техникума?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Можете выбрать несколько вариантов ответа.</a:t>
            </a:r>
          </a:p>
          <a:p>
            <a:pPr algn="ctr">
              <a:buNone/>
            </a:pP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753489"/>
              </p:ext>
            </p:extLst>
          </p:nvPr>
        </p:nvGraphicFramePr>
        <p:xfrm>
          <a:off x="287909" y="1448973"/>
          <a:ext cx="10333200" cy="485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37624" y="1674055"/>
          <a:ext cx="8932985" cy="460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1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21423" y="297868"/>
            <a:ext cx="10227212" cy="11113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Тест № 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Если вы не интересуетесь инновациями и не применяете на занятиях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новшества – каковы причины? Выберите наиболее близкие Вам ответы.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Их может быть несколько.</a:t>
            </a:r>
          </a:p>
          <a:p>
            <a:pPr algn="ctr">
              <a:buNone/>
            </a:pP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753489"/>
              </p:ext>
            </p:extLst>
          </p:nvPr>
        </p:nvGraphicFramePr>
        <p:xfrm>
          <a:off x="287909" y="1448973"/>
          <a:ext cx="10333200" cy="485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4839263"/>
              </p:ext>
            </p:extLst>
          </p:nvPr>
        </p:nvGraphicFramePr>
        <p:xfrm>
          <a:off x="393895" y="1674055"/>
          <a:ext cx="8932985" cy="460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1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21423" y="297868"/>
            <a:ext cx="10227212" cy="1111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Тест № 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какой группе вы относитесь, на ваш взгляд?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Ответ может быть только один.</a:t>
            </a:r>
          </a:p>
          <a:p>
            <a:pPr algn="ctr">
              <a:buNone/>
            </a:pP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753489"/>
              </p:ext>
            </p:extLst>
          </p:nvPr>
        </p:nvGraphicFramePr>
        <p:xfrm>
          <a:off x="287909" y="1448973"/>
          <a:ext cx="10333200" cy="485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61493132"/>
              </p:ext>
            </p:extLst>
          </p:nvPr>
        </p:nvGraphicFramePr>
        <p:xfrm>
          <a:off x="393895" y="1674055"/>
          <a:ext cx="8932985" cy="460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1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21423" y="297868"/>
            <a:ext cx="10227212" cy="1111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Тест №5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Выберите из списка 5 наиболее важных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лично для вас мотивирующих факторов.</a:t>
            </a:r>
          </a:p>
          <a:p>
            <a:pPr algn="ctr">
              <a:buNone/>
            </a:pP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753489"/>
              </p:ext>
            </p:extLst>
          </p:nvPr>
        </p:nvGraphicFramePr>
        <p:xfrm>
          <a:off x="287909" y="1448973"/>
          <a:ext cx="10333200" cy="485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70142111"/>
              </p:ext>
            </p:extLst>
          </p:nvPr>
        </p:nvGraphicFramePr>
        <p:xfrm>
          <a:off x="393895" y="1674055"/>
          <a:ext cx="8932985" cy="460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1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48631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Теоретическое  изучение понятие повышения квалификации  педагогических кадров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1257</TotalTime>
  <Words>518</Words>
  <Application>Microsoft Office PowerPoint</Application>
  <PresentationFormat>Произвольный</PresentationFormat>
  <Paragraphs>128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Аспект</vt:lpstr>
      <vt:lpstr>Документ</vt:lpstr>
      <vt:lpstr> </vt:lpstr>
      <vt:lpstr>Этапы разработки Региональной инновационной площадки</vt:lpstr>
      <vt:lpstr>Диагностические исследования  педагогов техникума</vt:lpstr>
      <vt:lpstr> </vt:lpstr>
      <vt:lpstr> </vt:lpstr>
      <vt:lpstr> </vt:lpstr>
      <vt:lpstr> </vt:lpstr>
      <vt:lpstr> </vt:lpstr>
      <vt:lpstr>Теоретическое  изучение понятие повышения квалификации  педагогических кадров</vt:lpstr>
      <vt:lpstr>Принципы системы повышения квалификации</vt:lpstr>
      <vt:lpstr>Презентация PowerPoint</vt:lpstr>
      <vt:lpstr>Презентация PowerPoint</vt:lpstr>
      <vt:lpstr>Курсы повышения квалификации</vt:lpstr>
      <vt:lpstr>Научно-практические семинары</vt:lpstr>
      <vt:lpstr>Участие педагогов техникума    в областных  методических объединений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</dc:title>
  <dc:creator>user</dc:creator>
  <cp:lastModifiedBy>1</cp:lastModifiedBy>
  <cp:revision>110</cp:revision>
  <dcterms:created xsi:type="dcterms:W3CDTF">2022-02-28T19:41:08Z</dcterms:created>
  <dcterms:modified xsi:type="dcterms:W3CDTF">2023-11-02T01:49:03Z</dcterms:modified>
</cp:coreProperties>
</file>