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0" r:id="rId4"/>
    <p:sldId id="264" r:id="rId5"/>
    <p:sldId id="261" r:id="rId6"/>
    <p:sldId id="263" r:id="rId7"/>
    <p:sldId id="266" r:id="rId8"/>
    <p:sldId id="270" r:id="rId9"/>
    <p:sldId id="269" r:id="rId10"/>
    <p:sldId id="268" r:id="rId11"/>
    <p:sldId id="271" r:id="rId12"/>
    <p:sldId id="275" r:id="rId13"/>
    <p:sldId id="273" r:id="rId14"/>
    <p:sldId id="276" r:id="rId15"/>
    <p:sldId id="274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9526A-2CD7-431E-9E87-07F3EAF7B1FF}" type="doc">
      <dgm:prSet loTypeId="urn:microsoft.com/office/officeart/2005/8/layout/chevron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8FA0B0D-BDD1-4F68-B91F-C86653E9E3DA}">
      <dgm:prSet phldrT="[Текст]"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3B900-525F-4F38-B002-5B7BC2021AE0}" type="parTrans" cxnId="{D368A264-053D-4C13-ADB5-05165176939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EEB461-4B28-469C-87B8-6FF487DFAF05}" type="sibTrans" cxnId="{D368A264-053D-4C13-ADB5-05165176939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2895AE-34C9-4FA8-9C8F-579626871D94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Объединение ресурсов и опыта образовательных организаций и ПОО 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EB943-B359-4DAE-A3D2-56DE1CF4CF6B}" type="parTrans" cxnId="{CF777CBB-4AC1-424C-8C26-093E205C1B3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A44EC-8D37-47BA-B1D8-F029E365EB2D}" type="sibTrans" cxnId="{CF777CBB-4AC1-424C-8C26-093E205C1B3D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22799A-2A90-4822-8013-956D5106038C}">
      <dgm:prSet phldrT="[Текст]"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B5E499-D4E6-410C-9C90-F99E61E38DE4}" type="parTrans" cxnId="{451CF0E7-6760-4804-A1BC-424F7837ACE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0893F0-D1DB-437F-AF26-3504AA55B3E5}" type="sibTrans" cxnId="{451CF0E7-6760-4804-A1BC-424F7837ACE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66A601-45B5-4984-8956-E602E46B5AF9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возможностей для реализации социально-значимых проектов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64211-E165-4ECC-8D34-871078D67542}" type="parTrans" cxnId="{1D6E3CBC-F0AF-4788-BE9F-3483182E5B8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642747-2A09-4969-A561-E4BEC42858EA}" type="sibTrans" cxnId="{1D6E3CBC-F0AF-4788-BE9F-3483182E5B83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BB782-6C0D-4964-8932-A111ADED322B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эффективности воспитательной работы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243BCD-0809-4A6D-9347-3071FA1E1083}" type="parTrans" cxnId="{14B2DD0D-12E2-4FF5-838F-71EC80FE9AB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ADE228-F1FC-4E24-8AB5-2E9970C66C64}" type="sibTrans" cxnId="{14B2DD0D-12E2-4FF5-838F-71EC80FE9ABC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97D90D-B89F-4962-9CEF-A5015A9A39E9}">
      <dgm:prSet phldrT="[Текст]" custT="1"/>
      <dgm:spPr/>
      <dgm:t>
        <a:bodyPr/>
        <a:lstStyle/>
        <a:p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BB2897-EF66-4C44-BFD5-0D3E341D891F}" type="sibTrans" cxnId="{8C832C24-87E8-4DDB-8894-B0D963AE98C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6F535-D901-41C2-9D05-E700B988FEF1}" type="parTrans" cxnId="{8C832C24-87E8-4DDB-8894-B0D963AE98CF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8FC08-B5F4-41CE-AFC2-1101A6654202}" type="pres">
      <dgm:prSet presAssocID="{F049526A-2CD7-431E-9E87-07F3EAF7B1F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7F9C4-E20E-4B42-AA0F-254E81D3799C}" type="pres">
      <dgm:prSet presAssocID="{D8FA0B0D-BDD1-4F68-B91F-C86653E9E3DA}" presName="composite" presStyleCnt="0"/>
      <dgm:spPr/>
    </dgm:pt>
    <dgm:pt modelId="{76240AA9-195C-48FF-875F-79A03AF690E9}" type="pres">
      <dgm:prSet presAssocID="{D8FA0B0D-BDD1-4F68-B91F-C86653E9E3D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6D21A-05E8-47F3-80F6-577AA9E2BB9E}" type="pres">
      <dgm:prSet presAssocID="{D8FA0B0D-BDD1-4F68-B91F-C86653E9E3D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9AABC5-ACB3-4905-99FC-FC69B22B3B2B}" type="pres">
      <dgm:prSet presAssocID="{2CEEB461-4B28-469C-87B8-6FF487DFAF05}" presName="sp" presStyleCnt="0"/>
      <dgm:spPr/>
    </dgm:pt>
    <dgm:pt modelId="{803071E1-356F-44B4-B9CF-A2704C65C489}" type="pres">
      <dgm:prSet presAssocID="{6022799A-2A90-4822-8013-956D5106038C}" presName="composite" presStyleCnt="0"/>
      <dgm:spPr/>
    </dgm:pt>
    <dgm:pt modelId="{16AC4C19-49DC-40D0-A7C3-239FEC70AAAD}" type="pres">
      <dgm:prSet presAssocID="{6022799A-2A90-4822-8013-956D5106038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4753B-781A-4333-9831-1E623172F2B7}" type="pres">
      <dgm:prSet presAssocID="{6022799A-2A90-4822-8013-956D5106038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231AF-B89B-4E35-9A1F-2232EBD32526}" type="pres">
      <dgm:prSet presAssocID="{5A0893F0-D1DB-437F-AF26-3504AA55B3E5}" presName="sp" presStyleCnt="0"/>
      <dgm:spPr/>
    </dgm:pt>
    <dgm:pt modelId="{BF4B848D-2545-4B03-B1B3-1158E4891FDC}" type="pres">
      <dgm:prSet presAssocID="{C897D90D-B89F-4962-9CEF-A5015A9A39E9}" presName="composite" presStyleCnt="0"/>
      <dgm:spPr/>
    </dgm:pt>
    <dgm:pt modelId="{F64F5AAE-F439-4C0B-8E7A-B2D9EE4B575D}" type="pres">
      <dgm:prSet presAssocID="{C897D90D-B89F-4962-9CEF-A5015A9A39E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C1043-4115-4F02-B31A-ED9290329E28}" type="pres">
      <dgm:prSet presAssocID="{C897D90D-B89F-4962-9CEF-A5015A9A39E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E5ED6D-32B4-47FA-B929-C7822BEDA75D}" type="presOf" srcId="{6022799A-2A90-4822-8013-956D5106038C}" destId="{16AC4C19-49DC-40D0-A7C3-239FEC70AAAD}" srcOrd="0" destOrd="0" presId="urn:microsoft.com/office/officeart/2005/8/layout/chevron2"/>
    <dgm:cxn modelId="{CF777CBB-4AC1-424C-8C26-093E205C1B3D}" srcId="{D8FA0B0D-BDD1-4F68-B91F-C86653E9E3DA}" destId="{B62895AE-34C9-4FA8-9C8F-579626871D94}" srcOrd="0" destOrd="0" parTransId="{9C2EB943-B359-4DAE-A3D2-56DE1CF4CF6B}" sibTransId="{9D0A44EC-8D37-47BA-B1D8-F029E365EB2D}"/>
    <dgm:cxn modelId="{9398F373-BE31-44E3-8C80-92DB63554B9E}" type="presOf" srcId="{C897D90D-B89F-4962-9CEF-A5015A9A39E9}" destId="{F64F5AAE-F439-4C0B-8E7A-B2D9EE4B575D}" srcOrd="0" destOrd="0" presId="urn:microsoft.com/office/officeart/2005/8/layout/chevron2"/>
    <dgm:cxn modelId="{D368A264-053D-4C13-ADB5-05165176939C}" srcId="{F049526A-2CD7-431E-9E87-07F3EAF7B1FF}" destId="{D8FA0B0D-BDD1-4F68-B91F-C86653E9E3DA}" srcOrd="0" destOrd="0" parTransId="{50F3B900-525F-4F38-B002-5B7BC2021AE0}" sibTransId="{2CEEB461-4B28-469C-87B8-6FF487DFAF05}"/>
    <dgm:cxn modelId="{1CC23806-D924-4D98-BA36-517F08C1F9DD}" type="presOf" srcId="{F049526A-2CD7-431E-9E87-07F3EAF7B1FF}" destId="{C278FC08-B5F4-41CE-AFC2-1101A6654202}" srcOrd="0" destOrd="0" presId="urn:microsoft.com/office/officeart/2005/8/layout/chevron2"/>
    <dgm:cxn modelId="{1D6E3CBC-F0AF-4788-BE9F-3483182E5B83}" srcId="{6022799A-2A90-4822-8013-956D5106038C}" destId="{5166A601-45B5-4984-8956-E602E46B5AF9}" srcOrd="0" destOrd="0" parTransId="{11564211-E165-4ECC-8D34-871078D67542}" sibTransId="{93642747-2A09-4969-A561-E4BEC42858EA}"/>
    <dgm:cxn modelId="{66549619-5D65-4CC9-985D-1F2D5A6E6B5A}" type="presOf" srcId="{5166A601-45B5-4984-8956-E602E46B5AF9}" destId="{EE34753B-781A-4333-9831-1E623172F2B7}" srcOrd="0" destOrd="0" presId="urn:microsoft.com/office/officeart/2005/8/layout/chevron2"/>
    <dgm:cxn modelId="{5EBEBD3E-56A1-47DB-B60F-524A8D628ED5}" type="presOf" srcId="{2D4BB782-6C0D-4964-8932-A111ADED322B}" destId="{9C6C1043-4115-4F02-B31A-ED9290329E28}" srcOrd="0" destOrd="0" presId="urn:microsoft.com/office/officeart/2005/8/layout/chevron2"/>
    <dgm:cxn modelId="{14B2DD0D-12E2-4FF5-838F-71EC80FE9ABC}" srcId="{C897D90D-B89F-4962-9CEF-A5015A9A39E9}" destId="{2D4BB782-6C0D-4964-8932-A111ADED322B}" srcOrd="0" destOrd="0" parTransId="{4C243BCD-0809-4A6D-9347-3071FA1E1083}" sibTransId="{01ADE228-F1FC-4E24-8AB5-2E9970C66C64}"/>
    <dgm:cxn modelId="{535E4A81-00A7-41CA-B751-AE6AA67FA366}" type="presOf" srcId="{D8FA0B0D-BDD1-4F68-B91F-C86653E9E3DA}" destId="{76240AA9-195C-48FF-875F-79A03AF690E9}" srcOrd="0" destOrd="0" presId="urn:microsoft.com/office/officeart/2005/8/layout/chevron2"/>
    <dgm:cxn modelId="{8C832C24-87E8-4DDB-8894-B0D963AE98CF}" srcId="{F049526A-2CD7-431E-9E87-07F3EAF7B1FF}" destId="{C897D90D-B89F-4962-9CEF-A5015A9A39E9}" srcOrd="2" destOrd="0" parTransId="{8506F535-D901-41C2-9D05-E700B988FEF1}" sibTransId="{94BB2897-EF66-4C44-BFD5-0D3E341D891F}"/>
    <dgm:cxn modelId="{BAF3B590-933D-4EF8-A4DE-1F62E803BE89}" type="presOf" srcId="{B62895AE-34C9-4FA8-9C8F-579626871D94}" destId="{4B36D21A-05E8-47F3-80F6-577AA9E2BB9E}" srcOrd="0" destOrd="0" presId="urn:microsoft.com/office/officeart/2005/8/layout/chevron2"/>
    <dgm:cxn modelId="{451CF0E7-6760-4804-A1BC-424F7837ACEC}" srcId="{F049526A-2CD7-431E-9E87-07F3EAF7B1FF}" destId="{6022799A-2A90-4822-8013-956D5106038C}" srcOrd="1" destOrd="0" parTransId="{43B5E499-D4E6-410C-9C90-F99E61E38DE4}" sibTransId="{5A0893F0-D1DB-437F-AF26-3504AA55B3E5}"/>
    <dgm:cxn modelId="{679364A2-E248-420E-8ED6-8263FE93FCC3}" type="presParOf" srcId="{C278FC08-B5F4-41CE-AFC2-1101A6654202}" destId="{FED7F9C4-E20E-4B42-AA0F-254E81D3799C}" srcOrd="0" destOrd="0" presId="urn:microsoft.com/office/officeart/2005/8/layout/chevron2"/>
    <dgm:cxn modelId="{2C3CC1AA-97D4-446B-9393-7E597A443543}" type="presParOf" srcId="{FED7F9C4-E20E-4B42-AA0F-254E81D3799C}" destId="{76240AA9-195C-48FF-875F-79A03AF690E9}" srcOrd="0" destOrd="0" presId="urn:microsoft.com/office/officeart/2005/8/layout/chevron2"/>
    <dgm:cxn modelId="{9346E4D7-75AF-4F10-BB2A-4C62BAB5428D}" type="presParOf" srcId="{FED7F9C4-E20E-4B42-AA0F-254E81D3799C}" destId="{4B36D21A-05E8-47F3-80F6-577AA9E2BB9E}" srcOrd="1" destOrd="0" presId="urn:microsoft.com/office/officeart/2005/8/layout/chevron2"/>
    <dgm:cxn modelId="{5D199406-B663-4D20-972E-87E35086DA9B}" type="presParOf" srcId="{C278FC08-B5F4-41CE-AFC2-1101A6654202}" destId="{779AABC5-ACB3-4905-99FC-FC69B22B3B2B}" srcOrd="1" destOrd="0" presId="urn:microsoft.com/office/officeart/2005/8/layout/chevron2"/>
    <dgm:cxn modelId="{E2DFC84C-3857-4AD4-988D-79239D833889}" type="presParOf" srcId="{C278FC08-B5F4-41CE-AFC2-1101A6654202}" destId="{803071E1-356F-44B4-B9CF-A2704C65C489}" srcOrd="2" destOrd="0" presId="urn:microsoft.com/office/officeart/2005/8/layout/chevron2"/>
    <dgm:cxn modelId="{A4A04384-840A-4AA3-8E28-BB60A86E5347}" type="presParOf" srcId="{803071E1-356F-44B4-B9CF-A2704C65C489}" destId="{16AC4C19-49DC-40D0-A7C3-239FEC70AAAD}" srcOrd="0" destOrd="0" presId="urn:microsoft.com/office/officeart/2005/8/layout/chevron2"/>
    <dgm:cxn modelId="{1EFF8E61-A975-42D7-9EE5-776D773A8603}" type="presParOf" srcId="{803071E1-356F-44B4-B9CF-A2704C65C489}" destId="{EE34753B-781A-4333-9831-1E623172F2B7}" srcOrd="1" destOrd="0" presId="urn:microsoft.com/office/officeart/2005/8/layout/chevron2"/>
    <dgm:cxn modelId="{2BD1D149-ED32-42B8-8C76-7B5347B75E7C}" type="presParOf" srcId="{C278FC08-B5F4-41CE-AFC2-1101A6654202}" destId="{21D231AF-B89B-4E35-9A1F-2232EBD32526}" srcOrd="3" destOrd="0" presId="urn:microsoft.com/office/officeart/2005/8/layout/chevron2"/>
    <dgm:cxn modelId="{943907EE-2EE3-48C8-9D7A-F179FE67ACD8}" type="presParOf" srcId="{C278FC08-B5F4-41CE-AFC2-1101A6654202}" destId="{BF4B848D-2545-4B03-B1B3-1158E4891FDC}" srcOrd="4" destOrd="0" presId="urn:microsoft.com/office/officeart/2005/8/layout/chevron2"/>
    <dgm:cxn modelId="{4E1CF0E3-2920-4BEF-8AB8-C67B0333C944}" type="presParOf" srcId="{BF4B848D-2545-4B03-B1B3-1158E4891FDC}" destId="{F64F5AAE-F439-4C0B-8E7A-B2D9EE4B575D}" srcOrd="0" destOrd="0" presId="urn:microsoft.com/office/officeart/2005/8/layout/chevron2"/>
    <dgm:cxn modelId="{51715416-49C7-4BE0-975A-23FF932923B0}" type="presParOf" srcId="{BF4B848D-2545-4B03-B1B3-1158E4891FDC}" destId="{9C6C1043-4115-4F02-B31A-ED9290329E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E73FD19-938F-408A-9CEB-042D72B3EB2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46022B1-CCE9-4B7C-8C91-30CFBCCAF71B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3CFC8F-EFDC-4F02-A0FC-4EEE81DCF8AF}" type="parTrans" cxnId="{849C8719-87A2-4C90-8266-D7E598A9DFD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8D655E-D830-4D61-B54E-E1E31F73559E}" type="sibTrans" cxnId="{849C8719-87A2-4C90-8266-D7E598A9DFD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6C2F1-720D-411E-8B91-8646193CA44C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открытых мероприятий (семинаров, мастер-классов, конференций, фестивалей, круглых столов) </a:t>
          </a:r>
        </a:p>
      </dgm:t>
    </dgm:pt>
    <dgm:pt modelId="{D2B2CA57-226A-44C5-98B3-C94EDDD1B373}" type="parTrans" cxnId="{A588F40D-63BA-4289-8AA5-65873DF50632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D5EECB-3BBA-4268-B7D8-5707C97868A0}" type="sibTrans" cxnId="{A588F40D-63BA-4289-8AA5-65873DF50632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7B86E4-6324-4BE1-8BFC-0DB06A85BA2B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информации о проведенных мероприятиях (программы, списки участников, отзывы).</a:t>
          </a:r>
        </a:p>
      </dgm:t>
    </dgm:pt>
    <dgm:pt modelId="{FABFDF07-02F7-4EE9-8DDB-D828E08BD25D}" type="parTrans" cxnId="{3B7B959F-885B-4FF2-9FA3-53417E7C82C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18381-C55E-49B6-9AE6-5559A4A98F3E}" type="sibTrans" cxnId="{3B7B959F-885B-4FF2-9FA3-53417E7C82C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7DED27-4F91-40C7-B3B5-37CC97177C34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областных, региональных и всероссийских мероприятиях (семинарах, конференциях, конкурсах) для представления результатов инновационного проекта.</a:t>
          </a:r>
        </a:p>
      </dgm:t>
    </dgm:pt>
    <dgm:pt modelId="{39371E20-EC37-4B5F-8073-D7D2739CB7FB}" type="parTrans" cxnId="{91ECA641-6CBD-449F-8ED9-6B6C40D63BE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ACE459-9FDF-4E93-A300-1A30F329E4EB}" type="sibTrans" cxnId="{91ECA641-6CBD-449F-8ED9-6B6C40D63BE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1BBF73-BC2F-4829-99A9-7C91974E9EEB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Публикация статей и материалов о реализации инновационного проекта в научных и методических журналах, сборниках конференций, интернет-изданиях.</a:t>
          </a:r>
        </a:p>
      </dgm:t>
    </dgm:pt>
    <dgm:pt modelId="{9F67FE78-63DC-4E55-8D00-C849BA62738E}" type="parTrans" cxnId="{E67CFE60-4557-4550-9AF6-8A73E9D4EFF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73EEA-63EC-4AF8-AA6C-00908B803FEE}" type="sibTrans" cxnId="{E67CFE60-4557-4550-9AF6-8A73E9D4EFF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C7B5C1-0F0B-4696-A3B9-B236E95C3B32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Размещение материалов о реализации инновационного проекта на сайтах техникума и школ-партнеров, а также в группах социальных сетей</a:t>
          </a:r>
        </a:p>
      </dgm:t>
    </dgm:pt>
    <dgm:pt modelId="{8DC2858A-C447-408B-9B33-0C5DF06118A3}" type="parTrans" cxnId="{26657336-AB56-436A-B250-2D94146A6C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F4EC3F-E987-4456-854E-CABB65C176BD}" type="sibTrans" cxnId="{26657336-AB56-436A-B250-2D94146A6C48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047BE5-E319-4BEF-A416-13C8D81E4D46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и выпуск методической продукции (буклетов, брошюр, методических рекомендаций) для распространения опыта.</a:t>
          </a:r>
        </a:p>
      </dgm:t>
    </dgm:pt>
    <dgm:pt modelId="{4CAC4033-C383-42C7-A58C-3C556191AAE9}" type="parTrans" cxnId="{ECE18DC1-8DAE-412B-9A5F-CE678389A7C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144A6C-2F76-4D40-BF9E-C1A6760FC759}" type="sibTrans" cxnId="{ECE18DC1-8DAE-412B-9A5F-CE678389A7C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3F0B1-89A6-459A-B930-480C456A9E29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сообщества педагогов и руководителей, заинтересованных в развитии сетевого взаимодействия в области воспитания.</a:t>
          </a:r>
        </a:p>
      </dgm:t>
    </dgm:pt>
    <dgm:pt modelId="{9106EB65-F4BB-4BA9-9205-2106BB03FDBB}" type="parTrans" cxnId="{E79477E2-5231-4482-9D2E-6CAF0C42B150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B1D9C-3F05-4202-8BC4-E39DD262657D}" type="sibTrans" cxnId="{E79477E2-5231-4482-9D2E-6CAF0C42B150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F5479-DE0E-47A6-9E3B-E7E9E2FF4F1D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A5424B47-027E-4F3A-8307-3F240B9279B8}" type="parTrans" cxnId="{C60E2C35-0067-4783-8992-31F3D3DCE4C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BFCD22-45A6-4D6F-A0F9-F438B17BE42C}" type="sibTrans" cxnId="{C60E2C35-0067-4783-8992-31F3D3DCE4C4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E386BB-D1FB-4847-AB79-BF6E95DCA4D2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gm:t>
    </dgm:pt>
    <dgm:pt modelId="{97FFFFD5-C7FE-4D78-B0BA-1570627FFEC7}" type="parTrans" cxnId="{970ABA83-8A98-4942-8CE7-95487E5FD87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B12DB-2914-46D5-AE85-8FC8D1C28E19}" type="sibTrans" cxnId="{970ABA83-8A98-4942-8CE7-95487E5FD87E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9A53D-969E-4378-8531-E33ED6309711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gm:t>
    </dgm:pt>
    <dgm:pt modelId="{16CF3DCC-DF1F-4CC6-B9AA-CBA410DD8D69}" type="parTrans" cxnId="{BF13CD55-D7D2-44FB-B50E-C7DBE80DF4D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DD53B0-7703-4845-96E9-F057FAD6F2ED}" type="sibTrans" cxnId="{BF13CD55-D7D2-44FB-B50E-C7DBE80DF4D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F5EF4-74FC-44CD-A9A5-D6E71433F640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gm:t>
    </dgm:pt>
    <dgm:pt modelId="{EC80F4DC-D2EB-4BFC-A1FF-D21B665261A6}" type="parTrans" cxnId="{78349E0A-D31D-415C-B4E3-16F8A77DB5F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2E4598-28E2-41DF-809C-F206AFAF1295}" type="sibTrans" cxnId="{78349E0A-D31D-415C-B4E3-16F8A77DB5F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077D6-8772-4A82-86D5-77B01F357E94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gm:t>
    </dgm:pt>
    <dgm:pt modelId="{1179373B-60FB-45EF-987B-F63DC09D9448}" type="parTrans" cxnId="{27426ED0-77E7-4DFC-A1D5-D6319F2696A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13F23F-226D-4910-BA7D-D3103DB4545C}" type="sibTrans" cxnId="{27426ED0-77E7-4DFC-A1D5-D6319F2696A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7A57E-9A24-4D95-AD2B-C69068DE9D44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gm:t>
    </dgm:pt>
    <dgm:pt modelId="{882F025A-07C0-4EF2-94A0-C8F1A79A75C6}" type="parTrans" cxnId="{7F6D7139-75BD-4F5C-B812-39187DC9DFB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4E90A-9DCB-4ACD-9C1A-FB69B7B637C6}" type="sibTrans" cxnId="{7F6D7139-75BD-4F5C-B812-39187DC9DFB5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48C22C-6AF0-4228-9B92-7E03E9DAD54D}" type="pres">
      <dgm:prSet presAssocID="{3E73FD19-938F-408A-9CEB-042D72B3EB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5487AC-023B-41A0-AD4C-EDC41437CA84}" type="pres">
      <dgm:prSet presAssocID="{746022B1-CCE9-4B7C-8C91-30CFBCCAF71B}" presName="composite" presStyleCnt="0"/>
      <dgm:spPr/>
    </dgm:pt>
    <dgm:pt modelId="{ADE236F7-DE16-4BCE-A858-83AFC9578319}" type="pres">
      <dgm:prSet presAssocID="{746022B1-CCE9-4B7C-8C91-30CFBCCAF71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8A918-15DC-4014-8DB8-0472D925BA15}" type="pres">
      <dgm:prSet presAssocID="{746022B1-CCE9-4B7C-8C91-30CFBCCAF71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EA872-8561-463F-A666-244BCD8C48EC}" type="pres">
      <dgm:prSet presAssocID="{358D655E-D830-4D61-B54E-E1E31F73559E}" presName="sp" presStyleCnt="0"/>
      <dgm:spPr/>
    </dgm:pt>
    <dgm:pt modelId="{A25D0D4E-E902-46C0-BD48-96196CAEDB95}" type="pres">
      <dgm:prSet presAssocID="{A5FF5479-DE0E-47A6-9E3B-E7E9E2FF4F1D}" presName="composite" presStyleCnt="0"/>
      <dgm:spPr/>
    </dgm:pt>
    <dgm:pt modelId="{DFBD3C82-EF25-46EC-901E-C4E54330B260}" type="pres">
      <dgm:prSet presAssocID="{A5FF5479-DE0E-47A6-9E3B-E7E9E2FF4F1D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F9AC0-4A85-497D-AC1A-285586C806C3}" type="pres">
      <dgm:prSet presAssocID="{A5FF5479-DE0E-47A6-9E3B-E7E9E2FF4F1D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CCAFB-367D-49AF-817B-BACBDA111EA2}" type="pres">
      <dgm:prSet presAssocID="{39BFCD22-45A6-4D6F-A0F9-F438B17BE42C}" presName="sp" presStyleCnt="0"/>
      <dgm:spPr/>
    </dgm:pt>
    <dgm:pt modelId="{A5D7D445-610C-4741-8AFF-10BD0DE00170}" type="pres">
      <dgm:prSet presAssocID="{23E386BB-D1FB-4847-AB79-BF6E95DCA4D2}" presName="composite" presStyleCnt="0"/>
      <dgm:spPr/>
    </dgm:pt>
    <dgm:pt modelId="{765B0AE1-773F-4965-BA78-0D6D61462A8A}" type="pres">
      <dgm:prSet presAssocID="{23E386BB-D1FB-4847-AB79-BF6E95DCA4D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3177E-BBCE-4E9A-99AB-3A92CE8F8380}" type="pres">
      <dgm:prSet presAssocID="{23E386BB-D1FB-4847-AB79-BF6E95DCA4D2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476A5-6A41-4115-B707-47C578B71463}" type="pres">
      <dgm:prSet presAssocID="{4DFB12DB-2914-46D5-AE85-8FC8D1C28E19}" presName="sp" presStyleCnt="0"/>
      <dgm:spPr/>
    </dgm:pt>
    <dgm:pt modelId="{436EF91B-3248-4007-A1EF-0148A50EF1F5}" type="pres">
      <dgm:prSet presAssocID="{8D69A53D-969E-4378-8531-E33ED6309711}" presName="composite" presStyleCnt="0"/>
      <dgm:spPr/>
    </dgm:pt>
    <dgm:pt modelId="{CF17A9F8-4266-4A10-931E-D19BCDDC917D}" type="pres">
      <dgm:prSet presAssocID="{8D69A53D-969E-4378-8531-E33ED630971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DB432-64A0-414F-BB03-26B25102A102}" type="pres">
      <dgm:prSet presAssocID="{8D69A53D-969E-4378-8531-E33ED6309711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59242-F41A-456D-B295-CB59E06BBFBB}" type="pres">
      <dgm:prSet presAssocID="{D2DD53B0-7703-4845-96E9-F057FAD6F2ED}" presName="sp" presStyleCnt="0"/>
      <dgm:spPr/>
    </dgm:pt>
    <dgm:pt modelId="{34DA239A-61D9-452F-8F47-06295CFD03FC}" type="pres">
      <dgm:prSet presAssocID="{5F0F5EF4-74FC-44CD-A9A5-D6E71433F640}" presName="composite" presStyleCnt="0"/>
      <dgm:spPr/>
    </dgm:pt>
    <dgm:pt modelId="{B1B85A43-BAF2-463A-AC21-6276CB24FA30}" type="pres">
      <dgm:prSet presAssocID="{5F0F5EF4-74FC-44CD-A9A5-D6E71433F640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019C2-E9D6-4948-BC83-8360D7D7F8C8}" type="pres">
      <dgm:prSet presAssocID="{5F0F5EF4-74FC-44CD-A9A5-D6E71433F640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BDCE1-5887-4CD2-80DF-A50DA6C453FD}" type="pres">
      <dgm:prSet presAssocID="{A22E4598-28E2-41DF-809C-F206AFAF1295}" presName="sp" presStyleCnt="0"/>
      <dgm:spPr/>
    </dgm:pt>
    <dgm:pt modelId="{2235B6E1-D210-4E09-A88D-5CE043E5A01E}" type="pres">
      <dgm:prSet presAssocID="{4AF077D6-8772-4A82-86D5-77B01F357E94}" presName="composite" presStyleCnt="0"/>
      <dgm:spPr/>
    </dgm:pt>
    <dgm:pt modelId="{72739115-5FFF-4CA7-8CE6-ADD64D03E930}" type="pres">
      <dgm:prSet presAssocID="{4AF077D6-8772-4A82-86D5-77B01F357E94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6D32-64B7-489D-962C-012CA4A5D6B2}" type="pres">
      <dgm:prSet presAssocID="{4AF077D6-8772-4A82-86D5-77B01F357E94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B6D39-32E5-4FE3-9F8F-31E44F3005DE}" type="pres">
      <dgm:prSet presAssocID="{BA13F23F-226D-4910-BA7D-D3103DB4545C}" presName="sp" presStyleCnt="0"/>
      <dgm:spPr/>
    </dgm:pt>
    <dgm:pt modelId="{4469AF5B-053B-4F81-9CF9-75013BFFAF72}" type="pres">
      <dgm:prSet presAssocID="{8B27A57E-9A24-4D95-AD2B-C69068DE9D44}" presName="composite" presStyleCnt="0"/>
      <dgm:spPr/>
    </dgm:pt>
    <dgm:pt modelId="{DA7E9C73-6402-4A3D-97E9-12EF55F0B040}" type="pres">
      <dgm:prSet presAssocID="{8B27A57E-9A24-4D95-AD2B-C69068DE9D44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F3744-C8B8-4B8A-997B-DACB2DEE21F9}" type="pres">
      <dgm:prSet presAssocID="{8B27A57E-9A24-4D95-AD2B-C69068DE9D44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49E0A-D31D-415C-B4E3-16F8A77DB5F9}" srcId="{3E73FD19-938F-408A-9CEB-042D72B3EB2C}" destId="{5F0F5EF4-74FC-44CD-A9A5-D6E71433F640}" srcOrd="4" destOrd="0" parTransId="{EC80F4DC-D2EB-4BFC-A1FF-D21B665261A6}" sibTransId="{A22E4598-28E2-41DF-809C-F206AFAF1295}"/>
    <dgm:cxn modelId="{58EC20C8-70DF-4742-89FE-C3670DBB5F81}" type="presOf" srcId="{771BBF73-BC2F-4829-99A9-7C91974E9EEB}" destId="{0EDDB432-64A0-414F-BB03-26B25102A102}" srcOrd="0" destOrd="0" presId="urn:microsoft.com/office/officeart/2005/8/layout/chevron2"/>
    <dgm:cxn modelId="{12841433-302F-423C-958A-68976346DDF7}" type="presOf" srcId="{A5FF5479-DE0E-47A6-9E3B-E7E9E2FF4F1D}" destId="{DFBD3C82-EF25-46EC-901E-C4E54330B260}" srcOrd="0" destOrd="0" presId="urn:microsoft.com/office/officeart/2005/8/layout/chevron2"/>
    <dgm:cxn modelId="{F9321BA3-F17E-40F8-BC1C-79E7E01BDA73}" type="presOf" srcId="{5F0F5EF4-74FC-44CD-A9A5-D6E71433F640}" destId="{B1B85A43-BAF2-463A-AC21-6276CB24FA30}" srcOrd="0" destOrd="0" presId="urn:microsoft.com/office/officeart/2005/8/layout/chevron2"/>
    <dgm:cxn modelId="{1A4E4D8F-8C5C-4921-9210-E0C35BE35554}" type="presOf" srcId="{746022B1-CCE9-4B7C-8C91-30CFBCCAF71B}" destId="{ADE236F7-DE16-4BCE-A858-83AFC9578319}" srcOrd="0" destOrd="0" presId="urn:microsoft.com/office/officeart/2005/8/layout/chevron2"/>
    <dgm:cxn modelId="{BF13CD55-D7D2-44FB-B50E-C7DBE80DF4DA}" srcId="{3E73FD19-938F-408A-9CEB-042D72B3EB2C}" destId="{8D69A53D-969E-4378-8531-E33ED6309711}" srcOrd="3" destOrd="0" parTransId="{16CF3DCC-DF1F-4CC6-B9AA-CBA410DD8D69}" sibTransId="{D2DD53B0-7703-4845-96E9-F057FAD6F2ED}"/>
    <dgm:cxn modelId="{27426ED0-77E7-4DFC-A1D5-D6319F2696A1}" srcId="{3E73FD19-938F-408A-9CEB-042D72B3EB2C}" destId="{4AF077D6-8772-4A82-86D5-77B01F357E94}" srcOrd="5" destOrd="0" parTransId="{1179373B-60FB-45EF-987B-F63DC09D9448}" sibTransId="{BA13F23F-226D-4910-BA7D-D3103DB4545C}"/>
    <dgm:cxn modelId="{E79477E2-5231-4482-9D2E-6CAF0C42B150}" srcId="{8B27A57E-9A24-4D95-AD2B-C69068DE9D44}" destId="{FAF3F0B1-89A6-459A-B930-480C456A9E29}" srcOrd="0" destOrd="0" parTransId="{9106EB65-F4BB-4BA9-9205-2106BB03FDBB}" sibTransId="{9C2B1D9C-3F05-4202-8BC4-E39DD262657D}"/>
    <dgm:cxn modelId="{ECA7853C-8E85-439F-83FF-ECBA18739845}" type="presOf" srcId="{42C7B5C1-0F0B-4696-A3B9-B236E95C3B32}" destId="{64D019C2-E9D6-4948-BC83-8360D7D7F8C8}" srcOrd="0" destOrd="0" presId="urn:microsoft.com/office/officeart/2005/8/layout/chevron2"/>
    <dgm:cxn modelId="{970ABA83-8A98-4942-8CE7-95487E5FD87E}" srcId="{3E73FD19-938F-408A-9CEB-042D72B3EB2C}" destId="{23E386BB-D1FB-4847-AB79-BF6E95DCA4D2}" srcOrd="2" destOrd="0" parTransId="{97FFFFD5-C7FE-4D78-B0BA-1570627FFEC7}" sibTransId="{4DFB12DB-2914-46D5-AE85-8FC8D1C28E19}"/>
    <dgm:cxn modelId="{A7CFD54F-7209-4366-AF1B-AAA99AC9C59A}" type="presOf" srcId="{8B27A57E-9A24-4D95-AD2B-C69068DE9D44}" destId="{DA7E9C73-6402-4A3D-97E9-12EF55F0B040}" srcOrd="0" destOrd="0" presId="urn:microsoft.com/office/officeart/2005/8/layout/chevron2"/>
    <dgm:cxn modelId="{E67CFE60-4557-4550-9AF6-8A73E9D4EFFE}" srcId="{8D69A53D-969E-4378-8531-E33ED6309711}" destId="{771BBF73-BC2F-4829-99A9-7C91974E9EEB}" srcOrd="0" destOrd="0" parTransId="{9F67FE78-63DC-4E55-8D00-C849BA62738E}" sibTransId="{AA073EEA-63EC-4AF8-AA6C-00908B803FEE}"/>
    <dgm:cxn modelId="{03EF57DC-173F-40C6-B590-6EF6DFE42018}" type="presOf" srcId="{8D69A53D-969E-4378-8531-E33ED6309711}" destId="{CF17A9F8-4266-4A10-931E-D19BCDDC917D}" srcOrd="0" destOrd="0" presId="urn:microsoft.com/office/officeart/2005/8/layout/chevron2"/>
    <dgm:cxn modelId="{29AAD108-84AF-4F2D-979E-0D655BE4C719}" type="presOf" srcId="{3E73FD19-938F-408A-9CEB-042D72B3EB2C}" destId="{7448C22C-6AF0-4228-9B92-7E03E9DAD54D}" srcOrd="0" destOrd="0" presId="urn:microsoft.com/office/officeart/2005/8/layout/chevron2"/>
    <dgm:cxn modelId="{78B4CAF2-6651-4B28-A199-0052F9FE73F5}" type="presOf" srcId="{4AF077D6-8772-4A82-86D5-77B01F357E94}" destId="{72739115-5FFF-4CA7-8CE6-ADD64D03E930}" srcOrd="0" destOrd="0" presId="urn:microsoft.com/office/officeart/2005/8/layout/chevron2"/>
    <dgm:cxn modelId="{F116D6D4-B423-4C42-A829-7AE11A3D86FD}" type="presOf" srcId="{8B7B86E4-6324-4BE1-8BFC-0DB06A85BA2B}" destId="{F5CF9AC0-4A85-497D-AC1A-285586C806C3}" srcOrd="0" destOrd="0" presId="urn:microsoft.com/office/officeart/2005/8/layout/chevron2"/>
    <dgm:cxn modelId="{65308CDB-5B82-4D2F-A050-35B2C985C70A}" type="presOf" srcId="{1B7DED27-4F91-40C7-B3B5-37CC97177C34}" destId="{2F53177E-BBCE-4E9A-99AB-3A92CE8F8380}" srcOrd="0" destOrd="0" presId="urn:microsoft.com/office/officeart/2005/8/layout/chevron2"/>
    <dgm:cxn modelId="{ECE18DC1-8DAE-412B-9A5F-CE678389A7CF}" srcId="{4AF077D6-8772-4A82-86D5-77B01F357E94}" destId="{FC047BE5-E319-4BEF-A416-13C8D81E4D46}" srcOrd="0" destOrd="0" parTransId="{4CAC4033-C383-42C7-A58C-3C556191AAE9}" sibTransId="{2B144A6C-2F76-4D40-BF9E-C1A6760FC759}"/>
    <dgm:cxn modelId="{A588F40D-63BA-4289-8AA5-65873DF50632}" srcId="{746022B1-CCE9-4B7C-8C91-30CFBCCAF71B}" destId="{5346C2F1-720D-411E-8B91-8646193CA44C}" srcOrd="0" destOrd="0" parTransId="{D2B2CA57-226A-44C5-98B3-C94EDDD1B373}" sibTransId="{C3D5EECB-3BBA-4268-B7D8-5707C97868A0}"/>
    <dgm:cxn modelId="{849C8719-87A2-4C90-8266-D7E598A9DFD5}" srcId="{3E73FD19-938F-408A-9CEB-042D72B3EB2C}" destId="{746022B1-CCE9-4B7C-8C91-30CFBCCAF71B}" srcOrd="0" destOrd="0" parTransId="{A13CFC8F-EFDC-4F02-A0FC-4EEE81DCF8AF}" sibTransId="{358D655E-D830-4D61-B54E-E1E31F73559E}"/>
    <dgm:cxn modelId="{7F6D7139-75BD-4F5C-B812-39187DC9DFB5}" srcId="{3E73FD19-938F-408A-9CEB-042D72B3EB2C}" destId="{8B27A57E-9A24-4D95-AD2B-C69068DE9D44}" srcOrd="6" destOrd="0" parTransId="{882F025A-07C0-4EF2-94A0-C8F1A79A75C6}" sibTransId="{9D74E90A-9DCB-4ACD-9C1A-FB69B7B637C6}"/>
    <dgm:cxn modelId="{DAA856F1-F322-45B2-8C27-6B46188F570C}" type="presOf" srcId="{FC047BE5-E319-4BEF-A416-13C8D81E4D46}" destId="{24C46D32-64B7-489D-962C-012CA4A5D6B2}" srcOrd="0" destOrd="0" presId="urn:microsoft.com/office/officeart/2005/8/layout/chevron2"/>
    <dgm:cxn modelId="{711B89A2-F1C1-41F8-B272-70B8CBD2FE01}" type="presOf" srcId="{FAF3F0B1-89A6-459A-B930-480C456A9E29}" destId="{765F3744-C8B8-4B8A-997B-DACB2DEE21F9}" srcOrd="0" destOrd="0" presId="urn:microsoft.com/office/officeart/2005/8/layout/chevron2"/>
    <dgm:cxn modelId="{26657336-AB56-436A-B250-2D94146A6C48}" srcId="{5F0F5EF4-74FC-44CD-A9A5-D6E71433F640}" destId="{42C7B5C1-0F0B-4696-A3B9-B236E95C3B32}" srcOrd="0" destOrd="0" parTransId="{8DC2858A-C447-408B-9B33-0C5DF06118A3}" sibTransId="{0BF4EC3F-E987-4456-854E-CABB65C176BD}"/>
    <dgm:cxn modelId="{C60E2C35-0067-4783-8992-31F3D3DCE4C4}" srcId="{3E73FD19-938F-408A-9CEB-042D72B3EB2C}" destId="{A5FF5479-DE0E-47A6-9E3B-E7E9E2FF4F1D}" srcOrd="1" destOrd="0" parTransId="{A5424B47-027E-4F3A-8307-3F240B9279B8}" sibTransId="{39BFCD22-45A6-4D6F-A0F9-F438B17BE42C}"/>
    <dgm:cxn modelId="{9FA187E9-F942-40B0-A7A3-671E638A06FE}" type="presOf" srcId="{23E386BB-D1FB-4847-AB79-BF6E95DCA4D2}" destId="{765B0AE1-773F-4965-BA78-0D6D61462A8A}" srcOrd="0" destOrd="0" presId="urn:microsoft.com/office/officeart/2005/8/layout/chevron2"/>
    <dgm:cxn modelId="{14659B1B-3B3A-488C-AB43-28D9149345E0}" type="presOf" srcId="{5346C2F1-720D-411E-8B91-8646193CA44C}" destId="{CE48A918-15DC-4014-8DB8-0472D925BA15}" srcOrd="0" destOrd="0" presId="urn:microsoft.com/office/officeart/2005/8/layout/chevron2"/>
    <dgm:cxn modelId="{3B7B959F-885B-4FF2-9FA3-53417E7C82C5}" srcId="{A5FF5479-DE0E-47A6-9E3B-E7E9E2FF4F1D}" destId="{8B7B86E4-6324-4BE1-8BFC-0DB06A85BA2B}" srcOrd="0" destOrd="0" parTransId="{FABFDF07-02F7-4EE9-8DDB-D828E08BD25D}" sibTransId="{AEB18381-C55E-49B6-9AE6-5559A4A98F3E}"/>
    <dgm:cxn modelId="{91ECA641-6CBD-449F-8ED9-6B6C40D63BE8}" srcId="{23E386BB-D1FB-4847-AB79-BF6E95DCA4D2}" destId="{1B7DED27-4F91-40C7-B3B5-37CC97177C34}" srcOrd="0" destOrd="0" parTransId="{39371E20-EC37-4B5F-8073-D7D2739CB7FB}" sibTransId="{3CACE459-9FDF-4E93-A300-1A30F329E4EB}"/>
    <dgm:cxn modelId="{604C9BE5-2D2C-4887-8B4C-D423BBA15AC2}" type="presParOf" srcId="{7448C22C-6AF0-4228-9B92-7E03E9DAD54D}" destId="{6F5487AC-023B-41A0-AD4C-EDC41437CA84}" srcOrd="0" destOrd="0" presId="urn:microsoft.com/office/officeart/2005/8/layout/chevron2"/>
    <dgm:cxn modelId="{801B2686-5870-4ABA-A7BF-1D44CA2D7FEB}" type="presParOf" srcId="{6F5487AC-023B-41A0-AD4C-EDC41437CA84}" destId="{ADE236F7-DE16-4BCE-A858-83AFC9578319}" srcOrd="0" destOrd="0" presId="urn:microsoft.com/office/officeart/2005/8/layout/chevron2"/>
    <dgm:cxn modelId="{B7938D9D-F9A2-4220-B4F3-5DBCD404BD39}" type="presParOf" srcId="{6F5487AC-023B-41A0-AD4C-EDC41437CA84}" destId="{CE48A918-15DC-4014-8DB8-0472D925BA15}" srcOrd="1" destOrd="0" presId="urn:microsoft.com/office/officeart/2005/8/layout/chevron2"/>
    <dgm:cxn modelId="{7FFFEEDC-A83B-4C01-9385-D9E49AA5E8B9}" type="presParOf" srcId="{7448C22C-6AF0-4228-9B92-7E03E9DAD54D}" destId="{C31EA872-8561-463F-A666-244BCD8C48EC}" srcOrd="1" destOrd="0" presId="urn:microsoft.com/office/officeart/2005/8/layout/chevron2"/>
    <dgm:cxn modelId="{1158B03E-A88D-4363-AB97-472C5728B5C9}" type="presParOf" srcId="{7448C22C-6AF0-4228-9B92-7E03E9DAD54D}" destId="{A25D0D4E-E902-46C0-BD48-96196CAEDB95}" srcOrd="2" destOrd="0" presId="urn:microsoft.com/office/officeart/2005/8/layout/chevron2"/>
    <dgm:cxn modelId="{BD4F2996-DBD0-45CB-A4CB-9A27F3199121}" type="presParOf" srcId="{A25D0D4E-E902-46C0-BD48-96196CAEDB95}" destId="{DFBD3C82-EF25-46EC-901E-C4E54330B260}" srcOrd="0" destOrd="0" presId="urn:microsoft.com/office/officeart/2005/8/layout/chevron2"/>
    <dgm:cxn modelId="{9992BC4D-D5FF-4BD5-972A-538A80BE5398}" type="presParOf" srcId="{A25D0D4E-E902-46C0-BD48-96196CAEDB95}" destId="{F5CF9AC0-4A85-497D-AC1A-285586C806C3}" srcOrd="1" destOrd="0" presId="urn:microsoft.com/office/officeart/2005/8/layout/chevron2"/>
    <dgm:cxn modelId="{FF22522E-2321-4D71-99DA-287620A0B779}" type="presParOf" srcId="{7448C22C-6AF0-4228-9B92-7E03E9DAD54D}" destId="{DB3CCAFB-367D-49AF-817B-BACBDA111EA2}" srcOrd="3" destOrd="0" presId="urn:microsoft.com/office/officeart/2005/8/layout/chevron2"/>
    <dgm:cxn modelId="{71BFA8C1-4731-46DA-A51D-8429C3EA05D3}" type="presParOf" srcId="{7448C22C-6AF0-4228-9B92-7E03E9DAD54D}" destId="{A5D7D445-610C-4741-8AFF-10BD0DE00170}" srcOrd="4" destOrd="0" presId="urn:microsoft.com/office/officeart/2005/8/layout/chevron2"/>
    <dgm:cxn modelId="{0CC5F883-3FCF-427A-A14D-23BCBC6E9BED}" type="presParOf" srcId="{A5D7D445-610C-4741-8AFF-10BD0DE00170}" destId="{765B0AE1-773F-4965-BA78-0D6D61462A8A}" srcOrd="0" destOrd="0" presId="urn:microsoft.com/office/officeart/2005/8/layout/chevron2"/>
    <dgm:cxn modelId="{19F75D1D-B09E-4BD6-958B-28D747459FF1}" type="presParOf" srcId="{A5D7D445-610C-4741-8AFF-10BD0DE00170}" destId="{2F53177E-BBCE-4E9A-99AB-3A92CE8F8380}" srcOrd="1" destOrd="0" presId="urn:microsoft.com/office/officeart/2005/8/layout/chevron2"/>
    <dgm:cxn modelId="{FE846A39-5723-4004-8B54-5CD3A98D25C5}" type="presParOf" srcId="{7448C22C-6AF0-4228-9B92-7E03E9DAD54D}" destId="{A7F476A5-6A41-4115-B707-47C578B71463}" srcOrd="5" destOrd="0" presId="urn:microsoft.com/office/officeart/2005/8/layout/chevron2"/>
    <dgm:cxn modelId="{81C586E2-E95B-4115-ABCC-441CD84AD552}" type="presParOf" srcId="{7448C22C-6AF0-4228-9B92-7E03E9DAD54D}" destId="{436EF91B-3248-4007-A1EF-0148A50EF1F5}" srcOrd="6" destOrd="0" presId="urn:microsoft.com/office/officeart/2005/8/layout/chevron2"/>
    <dgm:cxn modelId="{D47A1DEE-8797-4C06-98DA-F2BD2274943F}" type="presParOf" srcId="{436EF91B-3248-4007-A1EF-0148A50EF1F5}" destId="{CF17A9F8-4266-4A10-931E-D19BCDDC917D}" srcOrd="0" destOrd="0" presId="urn:microsoft.com/office/officeart/2005/8/layout/chevron2"/>
    <dgm:cxn modelId="{E50B81EC-4706-4987-BFD5-34EBDC928CF6}" type="presParOf" srcId="{436EF91B-3248-4007-A1EF-0148A50EF1F5}" destId="{0EDDB432-64A0-414F-BB03-26B25102A102}" srcOrd="1" destOrd="0" presId="urn:microsoft.com/office/officeart/2005/8/layout/chevron2"/>
    <dgm:cxn modelId="{1786E7D4-0E4E-4DBD-8B34-C25C3A381C56}" type="presParOf" srcId="{7448C22C-6AF0-4228-9B92-7E03E9DAD54D}" destId="{A2959242-F41A-456D-B295-CB59E06BBFBB}" srcOrd="7" destOrd="0" presId="urn:microsoft.com/office/officeart/2005/8/layout/chevron2"/>
    <dgm:cxn modelId="{BC7FA7B5-0724-4A65-8823-DE075B22F857}" type="presParOf" srcId="{7448C22C-6AF0-4228-9B92-7E03E9DAD54D}" destId="{34DA239A-61D9-452F-8F47-06295CFD03FC}" srcOrd="8" destOrd="0" presId="urn:microsoft.com/office/officeart/2005/8/layout/chevron2"/>
    <dgm:cxn modelId="{84A02BF5-1399-4906-A955-654BF68C8830}" type="presParOf" srcId="{34DA239A-61D9-452F-8F47-06295CFD03FC}" destId="{B1B85A43-BAF2-463A-AC21-6276CB24FA30}" srcOrd="0" destOrd="0" presId="urn:microsoft.com/office/officeart/2005/8/layout/chevron2"/>
    <dgm:cxn modelId="{C319E67C-2CD5-48B9-8E74-6C1928764835}" type="presParOf" srcId="{34DA239A-61D9-452F-8F47-06295CFD03FC}" destId="{64D019C2-E9D6-4948-BC83-8360D7D7F8C8}" srcOrd="1" destOrd="0" presId="urn:microsoft.com/office/officeart/2005/8/layout/chevron2"/>
    <dgm:cxn modelId="{6D03529D-D11C-41E7-9070-539338B73180}" type="presParOf" srcId="{7448C22C-6AF0-4228-9B92-7E03E9DAD54D}" destId="{B17BDCE1-5887-4CD2-80DF-A50DA6C453FD}" srcOrd="9" destOrd="0" presId="urn:microsoft.com/office/officeart/2005/8/layout/chevron2"/>
    <dgm:cxn modelId="{6D0B7E78-2CC5-4A41-BAF3-BB99DAF52962}" type="presParOf" srcId="{7448C22C-6AF0-4228-9B92-7E03E9DAD54D}" destId="{2235B6E1-D210-4E09-A88D-5CE043E5A01E}" srcOrd="10" destOrd="0" presId="urn:microsoft.com/office/officeart/2005/8/layout/chevron2"/>
    <dgm:cxn modelId="{12A5981A-E259-4D70-B524-E011731EA629}" type="presParOf" srcId="{2235B6E1-D210-4E09-A88D-5CE043E5A01E}" destId="{72739115-5FFF-4CA7-8CE6-ADD64D03E930}" srcOrd="0" destOrd="0" presId="urn:microsoft.com/office/officeart/2005/8/layout/chevron2"/>
    <dgm:cxn modelId="{94D67243-44E7-43BC-ADE0-1A098BDAC02D}" type="presParOf" srcId="{2235B6E1-D210-4E09-A88D-5CE043E5A01E}" destId="{24C46D32-64B7-489D-962C-012CA4A5D6B2}" srcOrd="1" destOrd="0" presId="urn:microsoft.com/office/officeart/2005/8/layout/chevron2"/>
    <dgm:cxn modelId="{82EE156B-6CCD-4CDC-AB09-638085C0AECC}" type="presParOf" srcId="{7448C22C-6AF0-4228-9B92-7E03E9DAD54D}" destId="{783B6D39-32E5-4FE3-9F8F-31E44F3005DE}" srcOrd="11" destOrd="0" presId="urn:microsoft.com/office/officeart/2005/8/layout/chevron2"/>
    <dgm:cxn modelId="{A572D3E2-E3B5-4DC0-893D-6FC08399E3A8}" type="presParOf" srcId="{7448C22C-6AF0-4228-9B92-7E03E9DAD54D}" destId="{4469AF5B-053B-4F81-9CF9-75013BFFAF72}" srcOrd="12" destOrd="0" presId="urn:microsoft.com/office/officeart/2005/8/layout/chevron2"/>
    <dgm:cxn modelId="{997B7200-6A45-4EFB-845B-5F4CD38F8E6B}" type="presParOf" srcId="{4469AF5B-053B-4F81-9CF9-75013BFFAF72}" destId="{DA7E9C73-6402-4A3D-97E9-12EF55F0B040}" srcOrd="0" destOrd="0" presId="urn:microsoft.com/office/officeart/2005/8/layout/chevron2"/>
    <dgm:cxn modelId="{A656AE43-D2E5-4947-92AA-9EFA0030C504}" type="presParOf" srcId="{4469AF5B-053B-4F81-9CF9-75013BFFAF72}" destId="{765F3744-C8B8-4B8A-997B-DACB2DEE21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D4205B-9AC2-4254-BF30-0A2C5547336B}" type="doc">
      <dgm:prSet loTypeId="urn:microsoft.com/office/officeart/2005/8/layout/gear1" loCatId="cycle" qsTypeId="urn:microsoft.com/office/officeart/2005/8/quickstyle/3d3" qsCatId="3D" csTypeId="urn:microsoft.com/office/officeart/2005/8/colors/colorful4" csCatId="colorful" phldr="1"/>
      <dgm:spPr/>
    </dgm:pt>
    <dgm:pt modelId="{7C14C715-9E43-4DBE-A934-E495A1C711EE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E918A0-4D95-4F48-8F41-E031BEDE6024}" type="parTrans" cxnId="{12E0C91E-14C3-4EB9-A1DA-8E4243BDC906}">
      <dgm:prSet/>
      <dgm:spPr/>
      <dgm:t>
        <a:bodyPr/>
        <a:lstStyle/>
        <a:p>
          <a:endParaRPr lang="ru-RU"/>
        </a:p>
      </dgm:t>
    </dgm:pt>
    <dgm:pt modelId="{87C9D98A-76E4-4BDE-85FC-05AA893D5650}" type="sibTrans" cxnId="{12E0C91E-14C3-4EB9-A1DA-8E4243BDC906}">
      <dgm:prSet/>
      <dgm:spPr/>
      <dgm:t>
        <a:bodyPr/>
        <a:lstStyle/>
        <a:p>
          <a:endParaRPr lang="ru-RU"/>
        </a:p>
      </dgm:t>
    </dgm:pt>
    <dgm:pt modelId="{0142355E-C665-4603-A892-7CCDA31FE87B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9AB6D-2C38-4D56-AE98-ACD0CB2C6429}" type="parTrans" cxnId="{311F3F77-5706-40CF-B56C-832600B3BA61}">
      <dgm:prSet/>
      <dgm:spPr/>
      <dgm:t>
        <a:bodyPr/>
        <a:lstStyle/>
        <a:p>
          <a:endParaRPr lang="ru-RU"/>
        </a:p>
      </dgm:t>
    </dgm:pt>
    <dgm:pt modelId="{7DCC7EC2-0E6F-4C57-BCB5-66E295644096}" type="sibTrans" cxnId="{311F3F77-5706-40CF-B56C-832600B3BA61}">
      <dgm:prSet/>
      <dgm:spPr/>
      <dgm:t>
        <a:bodyPr/>
        <a:lstStyle/>
        <a:p>
          <a:endParaRPr lang="ru-RU"/>
        </a:p>
      </dgm:t>
    </dgm:pt>
    <dgm:pt modelId="{57006932-C8E5-4912-BA7C-662E938133F8}">
      <dgm:prSet phldrT="[Текст]" custT="1"/>
      <dgm:spPr/>
      <dgm:t>
        <a:bodyPr/>
        <a:lstStyle/>
        <a:p>
          <a:r>
            <a:rPr lang="ru-RU" sz="2800" b="1" dirty="0" smtClean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EBC738-D171-4775-B267-F9BA2F840F94}" type="parTrans" cxnId="{C913D679-BD0D-408F-94B6-83C7A671CA4B}">
      <dgm:prSet/>
      <dgm:spPr/>
      <dgm:t>
        <a:bodyPr/>
        <a:lstStyle/>
        <a:p>
          <a:endParaRPr lang="ru-RU"/>
        </a:p>
      </dgm:t>
    </dgm:pt>
    <dgm:pt modelId="{0225DF73-DD53-4FFA-B098-C0EF5C5BCADF}" type="sibTrans" cxnId="{C913D679-BD0D-408F-94B6-83C7A671CA4B}">
      <dgm:prSet/>
      <dgm:spPr/>
      <dgm:t>
        <a:bodyPr/>
        <a:lstStyle/>
        <a:p>
          <a:endParaRPr lang="ru-RU"/>
        </a:p>
      </dgm:t>
    </dgm:pt>
    <dgm:pt modelId="{0BD00316-D133-4E5F-9392-66FE8C64B63F}" type="pres">
      <dgm:prSet presAssocID="{43D4205B-9AC2-4254-BF30-0A2C5547336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1DA4D94-2874-4468-8331-067C4E18F512}" type="pres">
      <dgm:prSet presAssocID="{7C14C715-9E43-4DBE-A934-E495A1C711EE}" presName="gear1" presStyleLbl="node1" presStyleIdx="0" presStyleCnt="3" custScaleX="97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9294D-B0D1-4B16-9C94-6EEAE8138B60}" type="pres">
      <dgm:prSet presAssocID="{7C14C715-9E43-4DBE-A934-E495A1C711EE}" presName="gear1srcNode" presStyleLbl="node1" presStyleIdx="0" presStyleCnt="3"/>
      <dgm:spPr/>
      <dgm:t>
        <a:bodyPr/>
        <a:lstStyle/>
        <a:p>
          <a:endParaRPr lang="ru-RU"/>
        </a:p>
      </dgm:t>
    </dgm:pt>
    <dgm:pt modelId="{6E268AC4-680A-4600-8377-8D077B70575B}" type="pres">
      <dgm:prSet presAssocID="{7C14C715-9E43-4DBE-A934-E495A1C711EE}" presName="gear1dstNode" presStyleLbl="node1" presStyleIdx="0" presStyleCnt="3"/>
      <dgm:spPr/>
      <dgm:t>
        <a:bodyPr/>
        <a:lstStyle/>
        <a:p>
          <a:endParaRPr lang="ru-RU"/>
        </a:p>
      </dgm:t>
    </dgm:pt>
    <dgm:pt modelId="{9D9C8AA4-D875-4D9C-9CA4-CCE67BC4D7DD}" type="pres">
      <dgm:prSet presAssocID="{0142355E-C665-4603-A892-7CCDA31FE87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0FE35-7D5F-457E-B871-BA39D5AA75DD}" type="pres">
      <dgm:prSet presAssocID="{0142355E-C665-4603-A892-7CCDA31FE87B}" presName="gear2srcNode" presStyleLbl="node1" presStyleIdx="1" presStyleCnt="3"/>
      <dgm:spPr/>
      <dgm:t>
        <a:bodyPr/>
        <a:lstStyle/>
        <a:p>
          <a:endParaRPr lang="ru-RU"/>
        </a:p>
      </dgm:t>
    </dgm:pt>
    <dgm:pt modelId="{59A29584-8B4D-435E-BDDD-EB26E2DFEBAF}" type="pres">
      <dgm:prSet presAssocID="{0142355E-C665-4603-A892-7CCDA31FE87B}" presName="gear2dstNode" presStyleLbl="node1" presStyleIdx="1" presStyleCnt="3"/>
      <dgm:spPr/>
      <dgm:t>
        <a:bodyPr/>
        <a:lstStyle/>
        <a:p>
          <a:endParaRPr lang="ru-RU"/>
        </a:p>
      </dgm:t>
    </dgm:pt>
    <dgm:pt modelId="{78540697-070C-4C0D-9514-BBDB7EB373A4}" type="pres">
      <dgm:prSet presAssocID="{57006932-C8E5-4912-BA7C-662E938133F8}" presName="gear3" presStyleLbl="node1" presStyleIdx="2" presStyleCnt="3"/>
      <dgm:spPr/>
      <dgm:t>
        <a:bodyPr/>
        <a:lstStyle/>
        <a:p>
          <a:endParaRPr lang="ru-RU"/>
        </a:p>
      </dgm:t>
    </dgm:pt>
    <dgm:pt modelId="{A27D40EC-6EAB-4567-B818-80AA42A8566B}" type="pres">
      <dgm:prSet presAssocID="{57006932-C8E5-4912-BA7C-662E938133F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84D23-6E8D-4B30-BBD9-1879314C1DCB}" type="pres">
      <dgm:prSet presAssocID="{57006932-C8E5-4912-BA7C-662E938133F8}" presName="gear3srcNode" presStyleLbl="node1" presStyleIdx="2" presStyleCnt="3"/>
      <dgm:spPr/>
      <dgm:t>
        <a:bodyPr/>
        <a:lstStyle/>
        <a:p>
          <a:endParaRPr lang="ru-RU"/>
        </a:p>
      </dgm:t>
    </dgm:pt>
    <dgm:pt modelId="{C69DA0E0-12B2-4E0C-A63E-328CEE3B83C9}" type="pres">
      <dgm:prSet presAssocID="{57006932-C8E5-4912-BA7C-662E938133F8}" presName="gear3dstNode" presStyleLbl="node1" presStyleIdx="2" presStyleCnt="3"/>
      <dgm:spPr/>
      <dgm:t>
        <a:bodyPr/>
        <a:lstStyle/>
        <a:p>
          <a:endParaRPr lang="ru-RU"/>
        </a:p>
      </dgm:t>
    </dgm:pt>
    <dgm:pt modelId="{FD41CCE5-7247-4D45-84CA-8834234BE002}" type="pres">
      <dgm:prSet presAssocID="{87C9D98A-76E4-4BDE-85FC-05AA893D5650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1840EB2C-AF28-4E47-B370-C503BA650604}" type="pres">
      <dgm:prSet presAssocID="{7DCC7EC2-0E6F-4C57-BCB5-66E295644096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4906E3FC-7E1B-48CB-8D62-62867E282196}" type="pres">
      <dgm:prSet presAssocID="{0225DF73-DD53-4FFA-B098-C0EF5C5BCADF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06E3090-EFE9-4983-B44A-2A1BB30572D9}" type="presOf" srcId="{57006932-C8E5-4912-BA7C-662E938133F8}" destId="{A27D40EC-6EAB-4567-B818-80AA42A8566B}" srcOrd="1" destOrd="0" presId="urn:microsoft.com/office/officeart/2005/8/layout/gear1"/>
    <dgm:cxn modelId="{0A853082-3F25-4A46-B265-B59336DB4FC7}" type="presOf" srcId="{7C14C715-9E43-4DBE-A934-E495A1C711EE}" destId="{6E268AC4-680A-4600-8377-8D077B70575B}" srcOrd="2" destOrd="0" presId="urn:microsoft.com/office/officeart/2005/8/layout/gear1"/>
    <dgm:cxn modelId="{828B8A07-38A6-4D49-AA48-22E9143AA5E2}" type="presOf" srcId="{7C14C715-9E43-4DBE-A934-E495A1C711EE}" destId="{FFC9294D-B0D1-4B16-9C94-6EEAE8138B60}" srcOrd="1" destOrd="0" presId="urn:microsoft.com/office/officeart/2005/8/layout/gear1"/>
    <dgm:cxn modelId="{D3EABB4B-33F7-4B58-86B4-1896175475BB}" type="presOf" srcId="{0142355E-C665-4603-A892-7CCDA31FE87B}" destId="{9D9C8AA4-D875-4D9C-9CA4-CCE67BC4D7DD}" srcOrd="0" destOrd="0" presId="urn:microsoft.com/office/officeart/2005/8/layout/gear1"/>
    <dgm:cxn modelId="{12E0C91E-14C3-4EB9-A1DA-8E4243BDC906}" srcId="{43D4205B-9AC2-4254-BF30-0A2C5547336B}" destId="{7C14C715-9E43-4DBE-A934-E495A1C711EE}" srcOrd="0" destOrd="0" parTransId="{B6E918A0-4D95-4F48-8F41-E031BEDE6024}" sibTransId="{87C9D98A-76E4-4BDE-85FC-05AA893D5650}"/>
    <dgm:cxn modelId="{C913D679-BD0D-408F-94B6-83C7A671CA4B}" srcId="{43D4205B-9AC2-4254-BF30-0A2C5547336B}" destId="{57006932-C8E5-4912-BA7C-662E938133F8}" srcOrd="2" destOrd="0" parTransId="{10EBC738-D171-4775-B267-F9BA2F840F94}" sibTransId="{0225DF73-DD53-4FFA-B098-C0EF5C5BCADF}"/>
    <dgm:cxn modelId="{FCF437D3-9FC7-4F1E-AFD0-3E6BEE777133}" type="presOf" srcId="{57006932-C8E5-4912-BA7C-662E938133F8}" destId="{78540697-070C-4C0D-9514-BBDB7EB373A4}" srcOrd="0" destOrd="0" presId="urn:microsoft.com/office/officeart/2005/8/layout/gear1"/>
    <dgm:cxn modelId="{BDA56A66-DAA2-4041-9F8D-C976DB7E6BB9}" type="presOf" srcId="{0225DF73-DD53-4FFA-B098-C0EF5C5BCADF}" destId="{4906E3FC-7E1B-48CB-8D62-62867E282196}" srcOrd="0" destOrd="0" presId="urn:microsoft.com/office/officeart/2005/8/layout/gear1"/>
    <dgm:cxn modelId="{B4A68BE3-16CA-4CAE-AD17-4E8F400BDAB9}" type="presOf" srcId="{7DCC7EC2-0E6F-4C57-BCB5-66E295644096}" destId="{1840EB2C-AF28-4E47-B370-C503BA650604}" srcOrd="0" destOrd="0" presId="urn:microsoft.com/office/officeart/2005/8/layout/gear1"/>
    <dgm:cxn modelId="{1FCFE479-9F7E-4968-97B9-C9F89D8AEE22}" type="presOf" srcId="{57006932-C8E5-4912-BA7C-662E938133F8}" destId="{9D184D23-6E8D-4B30-BBD9-1879314C1DCB}" srcOrd="2" destOrd="0" presId="urn:microsoft.com/office/officeart/2005/8/layout/gear1"/>
    <dgm:cxn modelId="{776BB487-BEC1-4701-A5BB-6408E666C677}" type="presOf" srcId="{87C9D98A-76E4-4BDE-85FC-05AA893D5650}" destId="{FD41CCE5-7247-4D45-84CA-8834234BE002}" srcOrd="0" destOrd="0" presId="urn:microsoft.com/office/officeart/2005/8/layout/gear1"/>
    <dgm:cxn modelId="{D58B53DA-836F-44FF-ABCB-CA0F76703F45}" type="presOf" srcId="{43D4205B-9AC2-4254-BF30-0A2C5547336B}" destId="{0BD00316-D133-4E5F-9392-66FE8C64B63F}" srcOrd="0" destOrd="0" presId="urn:microsoft.com/office/officeart/2005/8/layout/gear1"/>
    <dgm:cxn modelId="{8C7F37C0-971C-4CA0-A403-0319046BB30F}" type="presOf" srcId="{57006932-C8E5-4912-BA7C-662E938133F8}" destId="{C69DA0E0-12B2-4E0C-A63E-328CEE3B83C9}" srcOrd="3" destOrd="0" presId="urn:microsoft.com/office/officeart/2005/8/layout/gear1"/>
    <dgm:cxn modelId="{3EF79F6B-DFFC-41F4-8FA9-0C3906C0E3A3}" type="presOf" srcId="{0142355E-C665-4603-A892-7CCDA31FE87B}" destId="{59A29584-8B4D-435E-BDDD-EB26E2DFEBAF}" srcOrd="2" destOrd="0" presId="urn:microsoft.com/office/officeart/2005/8/layout/gear1"/>
    <dgm:cxn modelId="{BA2E1863-BCA8-4F57-97E2-E1D150F5FBD5}" type="presOf" srcId="{0142355E-C665-4603-A892-7CCDA31FE87B}" destId="{D790FE35-7D5F-457E-B871-BA39D5AA75DD}" srcOrd="1" destOrd="0" presId="urn:microsoft.com/office/officeart/2005/8/layout/gear1"/>
    <dgm:cxn modelId="{4BB6E1B6-6ED9-4A7C-9D40-6ACE4DC9B80F}" type="presOf" srcId="{7C14C715-9E43-4DBE-A934-E495A1C711EE}" destId="{41DA4D94-2874-4468-8331-067C4E18F512}" srcOrd="0" destOrd="0" presId="urn:microsoft.com/office/officeart/2005/8/layout/gear1"/>
    <dgm:cxn modelId="{311F3F77-5706-40CF-B56C-832600B3BA61}" srcId="{43D4205B-9AC2-4254-BF30-0A2C5547336B}" destId="{0142355E-C665-4603-A892-7CCDA31FE87B}" srcOrd="1" destOrd="0" parTransId="{C7E9AB6D-2C38-4D56-AE98-ACD0CB2C6429}" sibTransId="{7DCC7EC2-0E6F-4C57-BCB5-66E295644096}"/>
    <dgm:cxn modelId="{678A4D0A-3D76-4F44-9DB4-7C87E6137F30}" type="presParOf" srcId="{0BD00316-D133-4E5F-9392-66FE8C64B63F}" destId="{41DA4D94-2874-4468-8331-067C4E18F512}" srcOrd="0" destOrd="0" presId="urn:microsoft.com/office/officeart/2005/8/layout/gear1"/>
    <dgm:cxn modelId="{3D1F3166-4059-40EC-BA81-1AC0A124468B}" type="presParOf" srcId="{0BD00316-D133-4E5F-9392-66FE8C64B63F}" destId="{FFC9294D-B0D1-4B16-9C94-6EEAE8138B60}" srcOrd="1" destOrd="0" presId="urn:microsoft.com/office/officeart/2005/8/layout/gear1"/>
    <dgm:cxn modelId="{3DD0B9D1-0333-4C18-B096-E17077BFA8FA}" type="presParOf" srcId="{0BD00316-D133-4E5F-9392-66FE8C64B63F}" destId="{6E268AC4-680A-4600-8377-8D077B70575B}" srcOrd="2" destOrd="0" presId="urn:microsoft.com/office/officeart/2005/8/layout/gear1"/>
    <dgm:cxn modelId="{F5059110-F2A6-4C37-BD17-9A0494BCCBCF}" type="presParOf" srcId="{0BD00316-D133-4E5F-9392-66FE8C64B63F}" destId="{9D9C8AA4-D875-4D9C-9CA4-CCE67BC4D7DD}" srcOrd="3" destOrd="0" presId="urn:microsoft.com/office/officeart/2005/8/layout/gear1"/>
    <dgm:cxn modelId="{08611EDF-F262-4BB1-84B6-40F376AFA9CE}" type="presParOf" srcId="{0BD00316-D133-4E5F-9392-66FE8C64B63F}" destId="{D790FE35-7D5F-457E-B871-BA39D5AA75DD}" srcOrd="4" destOrd="0" presId="urn:microsoft.com/office/officeart/2005/8/layout/gear1"/>
    <dgm:cxn modelId="{7E50EAC5-7CD8-4FB6-847B-4B6DC8823A97}" type="presParOf" srcId="{0BD00316-D133-4E5F-9392-66FE8C64B63F}" destId="{59A29584-8B4D-435E-BDDD-EB26E2DFEBAF}" srcOrd="5" destOrd="0" presId="urn:microsoft.com/office/officeart/2005/8/layout/gear1"/>
    <dgm:cxn modelId="{0E5E159C-64B7-4BDC-8936-0884914D5DD1}" type="presParOf" srcId="{0BD00316-D133-4E5F-9392-66FE8C64B63F}" destId="{78540697-070C-4C0D-9514-BBDB7EB373A4}" srcOrd="6" destOrd="0" presId="urn:microsoft.com/office/officeart/2005/8/layout/gear1"/>
    <dgm:cxn modelId="{7C1FE022-87CB-480D-8A29-ACB782911978}" type="presParOf" srcId="{0BD00316-D133-4E5F-9392-66FE8C64B63F}" destId="{A27D40EC-6EAB-4567-B818-80AA42A8566B}" srcOrd="7" destOrd="0" presId="urn:microsoft.com/office/officeart/2005/8/layout/gear1"/>
    <dgm:cxn modelId="{AD3D3CCD-825B-4A99-94DE-8F6BD87D51DE}" type="presParOf" srcId="{0BD00316-D133-4E5F-9392-66FE8C64B63F}" destId="{9D184D23-6E8D-4B30-BBD9-1879314C1DCB}" srcOrd="8" destOrd="0" presId="urn:microsoft.com/office/officeart/2005/8/layout/gear1"/>
    <dgm:cxn modelId="{A3CB261F-6473-4D29-99B2-E9B9A19FB949}" type="presParOf" srcId="{0BD00316-D133-4E5F-9392-66FE8C64B63F}" destId="{C69DA0E0-12B2-4E0C-A63E-328CEE3B83C9}" srcOrd="9" destOrd="0" presId="urn:microsoft.com/office/officeart/2005/8/layout/gear1"/>
    <dgm:cxn modelId="{441FE3F7-C45E-47D7-A7EF-CA8818A50E8A}" type="presParOf" srcId="{0BD00316-D133-4E5F-9392-66FE8C64B63F}" destId="{FD41CCE5-7247-4D45-84CA-8834234BE002}" srcOrd="10" destOrd="0" presId="urn:microsoft.com/office/officeart/2005/8/layout/gear1"/>
    <dgm:cxn modelId="{86C7031D-3CEB-4B57-A141-274752534771}" type="presParOf" srcId="{0BD00316-D133-4E5F-9392-66FE8C64B63F}" destId="{1840EB2C-AF28-4E47-B370-C503BA650604}" srcOrd="11" destOrd="0" presId="urn:microsoft.com/office/officeart/2005/8/layout/gear1"/>
    <dgm:cxn modelId="{FE65AB55-7CC2-4C23-A866-3DE4B32FEBA2}" type="presParOf" srcId="{0BD00316-D133-4E5F-9392-66FE8C64B63F}" destId="{4906E3FC-7E1B-48CB-8D62-62867E28219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BCB6AE-0C8D-40A9-BA21-08FAB890EA02}" type="doc">
      <dgm:prSet loTypeId="urn:microsoft.com/office/officeart/2005/8/layout/equation2" loCatId="process" qsTypeId="urn:microsoft.com/office/officeart/2005/8/quickstyle/3d2" qsCatId="3D" csTypeId="urn:microsoft.com/office/officeart/2005/8/colors/colorful5" csCatId="colorful" phldr="1"/>
      <dgm:spPr/>
    </dgm:pt>
    <dgm:pt modelId="{9D76D5DE-284C-40B3-9349-819926C2BF6C}">
      <dgm:prSet phldrT="[Текст]"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КОНТЕКСТНЫЙ ПОДХОД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AFA4C-17D2-44E7-91E0-0049194470A5}" type="parTrans" cxnId="{FAA5DF74-82CD-4015-97E5-A33AC748196A}">
      <dgm:prSet/>
      <dgm:spPr/>
      <dgm:t>
        <a:bodyPr/>
        <a:lstStyle/>
        <a:p>
          <a:endParaRPr lang="ru-RU"/>
        </a:p>
      </dgm:t>
    </dgm:pt>
    <dgm:pt modelId="{F41B4F2B-C047-47F4-95B1-6E7A9396653D}" type="sibTrans" cxnId="{FAA5DF74-82CD-4015-97E5-A33AC748196A}">
      <dgm:prSet/>
      <dgm:spPr/>
      <dgm:t>
        <a:bodyPr/>
        <a:lstStyle/>
        <a:p>
          <a:endParaRPr lang="ru-RU"/>
        </a:p>
      </dgm:t>
    </dgm:pt>
    <dgm:pt modelId="{1DF91CDA-181B-4229-AC5B-7D04C2C3DB7E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РЕСУРСНЫЙ ПОДХОД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E0B1B6-3D04-4DA6-9B1B-704AD520BCBB}" type="parTrans" cxnId="{626275A3-84A3-4D87-B93E-00F60D4F9ABD}">
      <dgm:prSet/>
      <dgm:spPr/>
      <dgm:t>
        <a:bodyPr/>
        <a:lstStyle/>
        <a:p>
          <a:endParaRPr lang="ru-RU"/>
        </a:p>
      </dgm:t>
    </dgm:pt>
    <dgm:pt modelId="{B0F35C22-FCA4-4AA9-8DEE-D997624E2B98}" type="sibTrans" cxnId="{626275A3-84A3-4D87-B93E-00F60D4F9ABD}">
      <dgm:prSet/>
      <dgm:spPr/>
      <dgm:t>
        <a:bodyPr/>
        <a:lstStyle/>
        <a:p>
          <a:endParaRPr lang="ru-RU"/>
        </a:p>
      </dgm:t>
    </dgm:pt>
    <dgm:pt modelId="{BF7E2A2E-7984-4463-9729-B97CE784872A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ОСНОВА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ВЗАИМОДЕЙСТВИЯ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1E1D2A-49DE-4353-A945-436C11EEFDE4}" type="parTrans" cxnId="{DFA947D8-77EC-4142-A033-4FFA4C16326D}">
      <dgm:prSet/>
      <dgm:spPr/>
      <dgm:t>
        <a:bodyPr/>
        <a:lstStyle/>
        <a:p>
          <a:endParaRPr lang="ru-RU"/>
        </a:p>
      </dgm:t>
    </dgm:pt>
    <dgm:pt modelId="{939D5ED4-F5B7-48CD-8975-AAF66BF529CA}" type="sibTrans" cxnId="{DFA947D8-77EC-4142-A033-4FFA4C16326D}">
      <dgm:prSet/>
      <dgm:spPr/>
      <dgm:t>
        <a:bodyPr/>
        <a:lstStyle/>
        <a:p>
          <a:endParaRPr lang="ru-RU"/>
        </a:p>
      </dgm:t>
    </dgm:pt>
    <dgm:pt modelId="{EDF3AA73-58B4-4803-B454-4CBA8298F946}" type="pres">
      <dgm:prSet presAssocID="{0FBCB6AE-0C8D-40A9-BA21-08FAB890EA02}" presName="Name0" presStyleCnt="0">
        <dgm:presLayoutVars>
          <dgm:dir/>
          <dgm:resizeHandles val="exact"/>
        </dgm:presLayoutVars>
      </dgm:prSet>
      <dgm:spPr/>
    </dgm:pt>
    <dgm:pt modelId="{8616C3AD-F810-47D1-8F46-A3AB6AF32938}" type="pres">
      <dgm:prSet presAssocID="{0FBCB6AE-0C8D-40A9-BA21-08FAB890EA02}" presName="vNodes" presStyleCnt="0"/>
      <dgm:spPr/>
    </dgm:pt>
    <dgm:pt modelId="{624AA23B-742D-45FE-A79E-790D40F04992}" type="pres">
      <dgm:prSet presAssocID="{9D76D5DE-284C-40B3-9349-819926C2BF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B13CD-68C9-4FBA-8077-7FB8D1BD3B72}" type="pres">
      <dgm:prSet presAssocID="{F41B4F2B-C047-47F4-95B1-6E7A9396653D}" presName="spacerT" presStyleCnt="0"/>
      <dgm:spPr/>
    </dgm:pt>
    <dgm:pt modelId="{79D9A6C8-B38F-4994-89C2-192725BAD88A}" type="pres">
      <dgm:prSet presAssocID="{F41B4F2B-C047-47F4-95B1-6E7A9396653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617FA878-CC2E-4B03-AD70-72808ED82373}" type="pres">
      <dgm:prSet presAssocID="{F41B4F2B-C047-47F4-95B1-6E7A9396653D}" presName="spacerB" presStyleCnt="0"/>
      <dgm:spPr/>
    </dgm:pt>
    <dgm:pt modelId="{0288E294-B197-46A2-A85A-005F23599FFC}" type="pres">
      <dgm:prSet presAssocID="{1DF91CDA-181B-4229-AC5B-7D04C2C3DB7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07760-422F-4FB2-BAEC-2642CA2BBC5B}" type="pres">
      <dgm:prSet presAssocID="{0FBCB6AE-0C8D-40A9-BA21-08FAB890EA0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5D8924BC-5BAD-4904-BDA3-8C8BB5BFAE4F}" type="pres">
      <dgm:prSet presAssocID="{0FBCB6AE-0C8D-40A9-BA21-08FAB890EA0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B88042D-1635-4BE5-9733-6CFBDDADED34}" type="pres">
      <dgm:prSet presAssocID="{0FBCB6AE-0C8D-40A9-BA21-08FAB890EA0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A5DF74-82CD-4015-97E5-A33AC748196A}" srcId="{0FBCB6AE-0C8D-40A9-BA21-08FAB890EA02}" destId="{9D76D5DE-284C-40B3-9349-819926C2BF6C}" srcOrd="0" destOrd="0" parTransId="{A1DAFA4C-17D2-44E7-91E0-0049194470A5}" sibTransId="{F41B4F2B-C047-47F4-95B1-6E7A9396653D}"/>
    <dgm:cxn modelId="{2E758CE8-3043-48F8-90A7-601E445EF63E}" type="presOf" srcId="{0FBCB6AE-0C8D-40A9-BA21-08FAB890EA02}" destId="{EDF3AA73-58B4-4803-B454-4CBA8298F946}" srcOrd="0" destOrd="0" presId="urn:microsoft.com/office/officeart/2005/8/layout/equation2"/>
    <dgm:cxn modelId="{626275A3-84A3-4D87-B93E-00F60D4F9ABD}" srcId="{0FBCB6AE-0C8D-40A9-BA21-08FAB890EA02}" destId="{1DF91CDA-181B-4229-AC5B-7D04C2C3DB7E}" srcOrd="1" destOrd="0" parTransId="{06E0B1B6-3D04-4DA6-9B1B-704AD520BCBB}" sibTransId="{B0F35C22-FCA4-4AA9-8DEE-D997624E2B98}"/>
    <dgm:cxn modelId="{18CC99A9-C5CC-407F-B4E1-0E6B4582630F}" type="presOf" srcId="{BF7E2A2E-7984-4463-9729-B97CE784872A}" destId="{0B88042D-1635-4BE5-9733-6CFBDDADED34}" srcOrd="0" destOrd="0" presId="urn:microsoft.com/office/officeart/2005/8/layout/equation2"/>
    <dgm:cxn modelId="{D7B19DB7-262B-4929-B460-4F81AE98CC4A}" type="presOf" srcId="{9D76D5DE-284C-40B3-9349-819926C2BF6C}" destId="{624AA23B-742D-45FE-A79E-790D40F04992}" srcOrd="0" destOrd="0" presId="urn:microsoft.com/office/officeart/2005/8/layout/equation2"/>
    <dgm:cxn modelId="{8EE69898-37B9-45D5-BDCF-5F3A5D53B1CA}" type="presOf" srcId="{B0F35C22-FCA4-4AA9-8DEE-D997624E2B98}" destId="{5D8924BC-5BAD-4904-BDA3-8C8BB5BFAE4F}" srcOrd="1" destOrd="0" presId="urn:microsoft.com/office/officeart/2005/8/layout/equation2"/>
    <dgm:cxn modelId="{B8F7C6FE-8DBB-4409-A0B6-6B85D5F6020D}" type="presOf" srcId="{F41B4F2B-C047-47F4-95B1-6E7A9396653D}" destId="{79D9A6C8-B38F-4994-89C2-192725BAD88A}" srcOrd="0" destOrd="0" presId="urn:microsoft.com/office/officeart/2005/8/layout/equation2"/>
    <dgm:cxn modelId="{CF065B4E-6707-4948-B0B0-E3F395A18C40}" type="presOf" srcId="{B0F35C22-FCA4-4AA9-8DEE-D997624E2B98}" destId="{59A07760-422F-4FB2-BAEC-2642CA2BBC5B}" srcOrd="0" destOrd="0" presId="urn:microsoft.com/office/officeart/2005/8/layout/equation2"/>
    <dgm:cxn modelId="{C568D3C4-49DC-496F-A378-980BC56109C0}" type="presOf" srcId="{1DF91CDA-181B-4229-AC5B-7D04C2C3DB7E}" destId="{0288E294-B197-46A2-A85A-005F23599FFC}" srcOrd="0" destOrd="0" presId="urn:microsoft.com/office/officeart/2005/8/layout/equation2"/>
    <dgm:cxn modelId="{DFA947D8-77EC-4142-A033-4FFA4C16326D}" srcId="{0FBCB6AE-0C8D-40A9-BA21-08FAB890EA02}" destId="{BF7E2A2E-7984-4463-9729-B97CE784872A}" srcOrd="2" destOrd="0" parTransId="{B81E1D2A-49DE-4353-A945-436C11EEFDE4}" sibTransId="{939D5ED4-F5B7-48CD-8975-AAF66BF529CA}"/>
    <dgm:cxn modelId="{B403B75F-534D-45EB-A462-674E63018E55}" type="presParOf" srcId="{EDF3AA73-58B4-4803-B454-4CBA8298F946}" destId="{8616C3AD-F810-47D1-8F46-A3AB6AF32938}" srcOrd="0" destOrd="0" presId="urn:microsoft.com/office/officeart/2005/8/layout/equation2"/>
    <dgm:cxn modelId="{399AAC49-7E56-4F1A-8C88-626735728478}" type="presParOf" srcId="{8616C3AD-F810-47D1-8F46-A3AB6AF32938}" destId="{624AA23B-742D-45FE-A79E-790D40F04992}" srcOrd="0" destOrd="0" presId="urn:microsoft.com/office/officeart/2005/8/layout/equation2"/>
    <dgm:cxn modelId="{C457DB9B-7023-42ED-ADF8-A7ECADAF55C0}" type="presParOf" srcId="{8616C3AD-F810-47D1-8F46-A3AB6AF32938}" destId="{E1FB13CD-68C9-4FBA-8077-7FB8D1BD3B72}" srcOrd="1" destOrd="0" presId="urn:microsoft.com/office/officeart/2005/8/layout/equation2"/>
    <dgm:cxn modelId="{0DD6E603-1D26-437F-AD14-96F1A95FE848}" type="presParOf" srcId="{8616C3AD-F810-47D1-8F46-A3AB6AF32938}" destId="{79D9A6C8-B38F-4994-89C2-192725BAD88A}" srcOrd="2" destOrd="0" presId="urn:microsoft.com/office/officeart/2005/8/layout/equation2"/>
    <dgm:cxn modelId="{4109F097-6D54-45DA-B65E-75E556AA5A0F}" type="presParOf" srcId="{8616C3AD-F810-47D1-8F46-A3AB6AF32938}" destId="{617FA878-CC2E-4B03-AD70-72808ED82373}" srcOrd="3" destOrd="0" presId="urn:microsoft.com/office/officeart/2005/8/layout/equation2"/>
    <dgm:cxn modelId="{A26DE6B5-7BF8-4BA0-999B-6C53D37D4A63}" type="presParOf" srcId="{8616C3AD-F810-47D1-8F46-A3AB6AF32938}" destId="{0288E294-B197-46A2-A85A-005F23599FFC}" srcOrd="4" destOrd="0" presId="urn:microsoft.com/office/officeart/2005/8/layout/equation2"/>
    <dgm:cxn modelId="{E009D691-C570-4466-A9AA-B49E1B2A6315}" type="presParOf" srcId="{EDF3AA73-58B4-4803-B454-4CBA8298F946}" destId="{59A07760-422F-4FB2-BAEC-2642CA2BBC5B}" srcOrd="1" destOrd="0" presId="urn:microsoft.com/office/officeart/2005/8/layout/equation2"/>
    <dgm:cxn modelId="{BBA8168A-775F-45AF-8071-769E5207302D}" type="presParOf" srcId="{59A07760-422F-4FB2-BAEC-2642CA2BBC5B}" destId="{5D8924BC-5BAD-4904-BDA3-8C8BB5BFAE4F}" srcOrd="0" destOrd="0" presId="urn:microsoft.com/office/officeart/2005/8/layout/equation2"/>
    <dgm:cxn modelId="{4FFF2CA1-9E3F-44D8-8090-0A803F000D8D}" type="presParOf" srcId="{EDF3AA73-58B4-4803-B454-4CBA8298F946}" destId="{0B88042D-1635-4BE5-9733-6CFBDDADED3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056C30-FC49-4744-9434-442DA16FC7EB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124A9-5570-4311-BC6F-F025602D5FE5}">
      <dgm:prSet phldrT="[Текст]" custT="1"/>
      <dgm:spPr/>
      <dgm:t>
        <a:bodyPr/>
        <a:lstStyle/>
        <a:p>
          <a:r>
            <a:rPr lang="ru-RU" sz="2000" b="1" dirty="0" smtClean="0"/>
            <a:t>Цель </a:t>
          </a:r>
          <a:r>
            <a:rPr lang="ru-RU" sz="2000" dirty="0" smtClean="0"/>
            <a:t>– апробировать модель воспитания социально-ответственной позиции обучающихся, разработать механизмы ее реализации в условиях сетевого взаимодействия организаций общего и профессионального образования.</a:t>
          </a:r>
          <a:endParaRPr lang="ru-RU" sz="2000" dirty="0"/>
        </a:p>
      </dgm:t>
    </dgm:pt>
    <dgm:pt modelId="{1864F2CA-7B95-4989-9364-EB8B413CDA36}" type="parTrans" cxnId="{D7283870-475B-48A3-B822-50AB725CA5E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BEC3541D-1AAD-45C9-A83B-E9444A921566}" type="sibTrans" cxnId="{D7283870-475B-48A3-B822-50AB725CA5E0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5FA6F8C-FAB0-46CD-A95A-05955C41F9F9}">
      <dgm:prSet custT="1"/>
      <dgm:spPr/>
      <dgm:t>
        <a:bodyPr/>
        <a:lstStyle/>
        <a:p>
          <a:r>
            <a:rPr lang="ru-RU" sz="2000" b="1" smtClean="0"/>
            <a:t>Объект инновационного проекта </a:t>
          </a:r>
          <a:r>
            <a:rPr lang="ru-RU" sz="2000" smtClean="0"/>
            <a:t>– образовательный процесс ГБПОУ «Троицкий технологический техникум».</a:t>
          </a:r>
          <a:endParaRPr lang="ru-RU" sz="2000" dirty="0"/>
        </a:p>
      </dgm:t>
    </dgm:pt>
    <dgm:pt modelId="{D91A5E90-826D-4C76-8845-2EA0FBCFAE69}" type="parTrans" cxnId="{45751E88-EAD4-4917-A31C-602DADC31EA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B81C9D8-819F-4F14-BB17-A3BAEFD47A88}" type="sibTrans" cxnId="{45751E88-EAD4-4917-A31C-602DADC31EA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DA43C33-8985-415B-B1D1-8C3DFCC0DE54}">
      <dgm:prSet custT="1"/>
      <dgm:spPr/>
      <dgm:t>
        <a:bodyPr/>
        <a:lstStyle/>
        <a:p>
          <a:r>
            <a:rPr lang="ru-RU" sz="2000" b="1" smtClean="0"/>
            <a:t>Предмет инновационного проекта </a:t>
          </a:r>
          <a:r>
            <a:rPr lang="ru-RU" sz="2000" smtClean="0"/>
            <a:t>– механизмы реализации 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 </a:t>
          </a:r>
          <a:endParaRPr lang="ru-RU" sz="2000" dirty="0"/>
        </a:p>
      </dgm:t>
    </dgm:pt>
    <dgm:pt modelId="{BA19729D-1192-4E22-B63A-72A43B29C192}" type="parTrans" cxnId="{A419E173-5621-4A95-9D04-31BD8A2391E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043EB235-3500-4AFB-9857-0BD7E2345B55}" type="sibTrans" cxnId="{A419E173-5621-4A95-9D04-31BD8A2391E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7E94766-BCC7-4E34-9B0B-B371B90FE8E8}" type="pres">
      <dgm:prSet presAssocID="{45056C30-FC49-4744-9434-442DA16FC7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D1DBF4-A66A-4696-8F80-F6C00CB0E8B1}" type="pres">
      <dgm:prSet presAssocID="{1D8124A9-5570-4311-BC6F-F025602D5FE5}" presName="parentLin" presStyleCnt="0"/>
      <dgm:spPr/>
    </dgm:pt>
    <dgm:pt modelId="{1D5F22BD-CDB5-4CB9-8E57-DFB4C10B567A}" type="pres">
      <dgm:prSet presAssocID="{1D8124A9-5570-4311-BC6F-F025602D5F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745433-7FB9-4FAF-8942-4380E25CD93F}" type="pres">
      <dgm:prSet presAssocID="{1D8124A9-5570-4311-BC6F-F025602D5FE5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5E17B-192F-43B8-8525-AF12CFDA2760}" type="pres">
      <dgm:prSet presAssocID="{1D8124A9-5570-4311-BC6F-F025602D5FE5}" presName="negativeSpace" presStyleCnt="0"/>
      <dgm:spPr/>
    </dgm:pt>
    <dgm:pt modelId="{B44EE9B2-77FB-49A8-8ACA-BBBC6961F18E}" type="pres">
      <dgm:prSet presAssocID="{1D8124A9-5570-4311-BC6F-F025602D5FE5}" presName="childText" presStyleLbl="conFgAcc1" presStyleIdx="0" presStyleCnt="3">
        <dgm:presLayoutVars>
          <dgm:bulletEnabled val="1"/>
        </dgm:presLayoutVars>
      </dgm:prSet>
      <dgm:spPr/>
    </dgm:pt>
    <dgm:pt modelId="{9D71DF77-D603-448E-9239-A9F02F39ECF4}" type="pres">
      <dgm:prSet presAssocID="{BEC3541D-1AAD-45C9-A83B-E9444A921566}" presName="spaceBetweenRectangles" presStyleCnt="0"/>
      <dgm:spPr/>
    </dgm:pt>
    <dgm:pt modelId="{ABC12F57-DE38-484B-909A-C38BFF40C30A}" type="pres">
      <dgm:prSet presAssocID="{45FA6F8C-FAB0-46CD-A95A-05955C41F9F9}" presName="parentLin" presStyleCnt="0"/>
      <dgm:spPr/>
    </dgm:pt>
    <dgm:pt modelId="{2E125B55-7092-47DB-AA42-9C91F753FD5B}" type="pres">
      <dgm:prSet presAssocID="{45FA6F8C-FAB0-46CD-A95A-05955C41F9F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16AEC77-0F29-4FA0-B92D-3DA8F012F42F}" type="pres">
      <dgm:prSet presAssocID="{45FA6F8C-FAB0-46CD-A95A-05955C41F9F9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122EA-62C6-4DE8-9ECB-837623C2A06D}" type="pres">
      <dgm:prSet presAssocID="{45FA6F8C-FAB0-46CD-A95A-05955C41F9F9}" presName="negativeSpace" presStyleCnt="0"/>
      <dgm:spPr/>
    </dgm:pt>
    <dgm:pt modelId="{0AA3DC0B-DFFF-45EA-93A6-F5228ECA6C22}" type="pres">
      <dgm:prSet presAssocID="{45FA6F8C-FAB0-46CD-A95A-05955C41F9F9}" presName="childText" presStyleLbl="conFgAcc1" presStyleIdx="1" presStyleCnt="3">
        <dgm:presLayoutVars>
          <dgm:bulletEnabled val="1"/>
        </dgm:presLayoutVars>
      </dgm:prSet>
      <dgm:spPr/>
    </dgm:pt>
    <dgm:pt modelId="{B0BCA91A-E07C-4D96-B82D-9110E44CB861}" type="pres">
      <dgm:prSet presAssocID="{7B81C9D8-819F-4F14-BB17-A3BAEFD47A88}" presName="spaceBetweenRectangles" presStyleCnt="0"/>
      <dgm:spPr/>
    </dgm:pt>
    <dgm:pt modelId="{2D3ECCD6-89A4-4DEF-9D54-8A2FDF18D562}" type="pres">
      <dgm:prSet presAssocID="{ADA43C33-8985-415B-B1D1-8C3DFCC0DE54}" presName="parentLin" presStyleCnt="0"/>
      <dgm:spPr/>
    </dgm:pt>
    <dgm:pt modelId="{09437ED5-9B5A-41D8-85AB-6CECF351F858}" type="pres">
      <dgm:prSet presAssocID="{ADA43C33-8985-415B-B1D1-8C3DFCC0DE5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9116A3D-FB15-49E2-B1BF-1FC8A06946B0}" type="pres">
      <dgm:prSet presAssocID="{ADA43C33-8985-415B-B1D1-8C3DFCC0DE54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63D0C-8F60-4053-8615-6879FE71A457}" type="pres">
      <dgm:prSet presAssocID="{ADA43C33-8985-415B-B1D1-8C3DFCC0DE54}" presName="negativeSpace" presStyleCnt="0"/>
      <dgm:spPr/>
    </dgm:pt>
    <dgm:pt modelId="{C2E735B2-24C5-4C6B-B17D-FF6ECECE695D}" type="pres">
      <dgm:prSet presAssocID="{ADA43C33-8985-415B-B1D1-8C3DFCC0DE5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419E173-5621-4A95-9D04-31BD8A2391EE}" srcId="{45056C30-FC49-4744-9434-442DA16FC7EB}" destId="{ADA43C33-8985-415B-B1D1-8C3DFCC0DE54}" srcOrd="2" destOrd="0" parTransId="{BA19729D-1192-4E22-B63A-72A43B29C192}" sibTransId="{043EB235-3500-4AFB-9857-0BD7E2345B55}"/>
    <dgm:cxn modelId="{85CA18E2-09C5-49A7-BFA8-851DFB60C129}" type="presOf" srcId="{45FA6F8C-FAB0-46CD-A95A-05955C41F9F9}" destId="{416AEC77-0F29-4FA0-B92D-3DA8F012F42F}" srcOrd="1" destOrd="0" presId="urn:microsoft.com/office/officeart/2005/8/layout/list1"/>
    <dgm:cxn modelId="{E5EAC639-25BF-400E-BDA8-9D52F0313D70}" type="presOf" srcId="{1D8124A9-5570-4311-BC6F-F025602D5FE5}" destId="{A9745433-7FB9-4FAF-8942-4380E25CD93F}" srcOrd="1" destOrd="0" presId="urn:microsoft.com/office/officeart/2005/8/layout/list1"/>
    <dgm:cxn modelId="{752B55B7-59EF-4112-9F8D-26606189122F}" type="presOf" srcId="{ADA43C33-8985-415B-B1D1-8C3DFCC0DE54}" destId="{C9116A3D-FB15-49E2-B1BF-1FC8A06946B0}" srcOrd="1" destOrd="0" presId="urn:microsoft.com/office/officeart/2005/8/layout/list1"/>
    <dgm:cxn modelId="{07F09AD1-332D-4330-B1E7-934D311E4400}" type="presOf" srcId="{45056C30-FC49-4744-9434-442DA16FC7EB}" destId="{47E94766-BCC7-4E34-9B0B-B371B90FE8E8}" srcOrd="0" destOrd="0" presId="urn:microsoft.com/office/officeart/2005/8/layout/list1"/>
    <dgm:cxn modelId="{D7283870-475B-48A3-B822-50AB725CA5E0}" srcId="{45056C30-FC49-4744-9434-442DA16FC7EB}" destId="{1D8124A9-5570-4311-BC6F-F025602D5FE5}" srcOrd="0" destOrd="0" parTransId="{1864F2CA-7B95-4989-9364-EB8B413CDA36}" sibTransId="{BEC3541D-1AAD-45C9-A83B-E9444A921566}"/>
    <dgm:cxn modelId="{45751E88-EAD4-4917-A31C-602DADC31EAF}" srcId="{45056C30-FC49-4744-9434-442DA16FC7EB}" destId="{45FA6F8C-FAB0-46CD-A95A-05955C41F9F9}" srcOrd="1" destOrd="0" parTransId="{D91A5E90-826D-4C76-8845-2EA0FBCFAE69}" sibTransId="{7B81C9D8-819F-4F14-BB17-A3BAEFD47A88}"/>
    <dgm:cxn modelId="{536AB7FF-3B33-473D-BE35-028351506A1C}" type="presOf" srcId="{ADA43C33-8985-415B-B1D1-8C3DFCC0DE54}" destId="{09437ED5-9B5A-41D8-85AB-6CECF351F858}" srcOrd="0" destOrd="0" presId="urn:microsoft.com/office/officeart/2005/8/layout/list1"/>
    <dgm:cxn modelId="{E706502B-EE62-42E6-B12F-57CA6D08A877}" type="presOf" srcId="{45FA6F8C-FAB0-46CD-A95A-05955C41F9F9}" destId="{2E125B55-7092-47DB-AA42-9C91F753FD5B}" srcOrd="0" destOrd="0" presId="urn:microsoft.com/office/officeart/2005/8/layout/list1"/>
    <dgm:cxn modelId="{06EF06AE-810D-4932-A9AC-B48F3038FEBB}" type="presOf" srcId="{1D8124A9-5570-4311-BC6F-F025602D5FE5}" destId="{1D5F22BD-CDB5-4CB9-8E57-DFB4C10B567A}" srcOrd="0" destOrd="0" presId="urn:microsoft.com/office/officeart/2005/8/layout/list1"/>
    <dgm:cxn modelId="{6E518D32-210D-49C0-8C07-3BDC705FB253}" type="presParOf" srcId="{47E94766-BCC7-4E34-9B0B-B371B90FE8E8}" destId="{66D1DBF4-A66A-4696-8F80-F6C00CB0E8B1}" srcOrd="0" destOrd="0" presId="urn:microsoft.com/office/officeart/2005/8/layout/list1"/>
    <dgm:cxn modelId="{9980B1DA-FCAF-486B-8038-7C13A7D21497}" type="presParOf" srcId="{66D1DBF4-A66A-4696-8F80-F6C00CB0E8B1}" destId="{1D5F22BD-CDB5-4CB9-8E57-DFB4C10B567A}" srcOrd="0" destOrd="0" presId="urn:microsoft.com/office/officeart/2005/8/layout/list1"/>
    <dgm:cxn modelId="{1D7A7F90-39B8-4690-9BB2-760480A23504}" type="presParOf" srcId="{66D1DBF4-A66A-4696-8F80-F6C00CB0E8B1}" destId="{A9745433-7FB9-4FAF-8942-4380E25CD93F}" srcOrd="1" destOrd="0" presId="urn:microsoft.com/office/officeart/2005/8/layout/list1"/>
    <dgm:cxn modelId="{94E92BDC-A988-4914-90BB-4885ED4FC81B}" type="presParOf" srcId="{47E94766-BCC7-4E34-9B0B-B371B90FE8E8}" destId="{1695E17B-192F-43B8-8525-AF12CFDA2760}" srcOrd="1" destOrd="0" presId="urn:microsoft.com/office/officeart/2005/8/layout/list1"/>
    <dgm:cxn modelId="{9E469EA1-2A89-4B28-B35E-0561F0F1BAE7}" type="presParOf" srcId="{47E94766-BCC7-4E34-9B0B-B371B90FE8E8}" destId="{B44EE9B2-77FB-49A8-8ACA-BBBC6961F18E}" srcOrd="2" destOrd="0" presId="urn:microsoft.com/office/officeart/2005/8/layout/list1"/>
    <dgm:cxn modelId="{6FAA13BD-5174-4324-8BFC-049A7A3643F2}" type="presParOf" srcId="{47E94766-BCC7-4E34-9B0B-B371B90FE8E8}" destId="{9D71DF77-D603-448E-9239-A9F02F39ECF4}" srcOrd="3" destOrd="0" presId="urn:microsoft.com/office/officeart/2005/8/layout/list1"/>
    <dgm:cxn modelId="{064080BD-31E0-472A-9453-626B50312CCA}" type="presParOf" srcId="{47E94766-BCC7-4E34-9B0B-B371B90FE8E8}" destId="{ABC12F57-DE38-484B-909A-C38BFF40C30A}" srcOrd="4" destOrd="0" presId="urn:microsoft.com/office/officeart/2005/8/layout/list1"/>
    <dgm:cxn modelId="{7FCF532C-CEA1-4395-B05D-79F6B490E774}" type="presParOf" srcId="{ABC12F57-DE38-484B-909A-C38BFF40C30A}" destId="{2E125B55-7092-47DB-AA42-9C91F753FD5B}" srcOrd="0" destOrd="0" presId="urn:microsoft.com/office/officeart/2005/8/layout/list1"/>
    <dgm:cxn modelId="{8BCA5DB4-16C5-4A90-ADD1-46A9E17AB29D}" type="presParOf" srcId="{ABC12F57-DE38-484B-909A-C38BFF40C30A}" destId="{416AEC77-0F29-4FA0-B92D-3DA8F012F42F}" srcOrd="1" destOrd="0" presId="urn:microsoft.com/office/officeart/2005/8/layout/list1"/>
    <dgm:cxn modelId="{ADF002D0-75CB-434F-BF13-60A429CE7347}" type="presParOf" srcId="{47E94766-BCC7-4E34-9B0B-B371B90FE8E8}" destId="{27E122EA-62C6-4DE8-9ECB-837623C2A06D}" srcOrd="5" destOrd="0" presId="urn:microsoft.com/office/officeart/2005/8/layout/list1"/>
    <dgm:cxn modelId="{310397C5-9675-4A3F-BCD9-B00E469A2BDB}" type="presParOf" srcId="{47E94766-BCC7-4E34-9B0B-B371B90FE8E8}" destId="{0AA3DC0B-DFFF-45EA-93A6-F5228ECA6C22}" srcOrd="6" destOrd="0" presId="urn:microsoft.com/office/officeart/2005/8/layout/list1"/>
    <dgm:cxn modelId="{1FEE6B2E-3311-4C9B-82B8-4722488DB59C}" type="presParOf" srcId="{47E94766-BCC7-4E34-9B0B-B371B90FE8E8}" destId="{B0BCA91A-E07C-4D96-B82D-9110E44CB861}" srcOrd="7" destOrd="0" presId="urn:microsoft.com/office/officeart/2005/8/layout/list1"/>
    <dgm:cxn modelId="{4AA82B29-E13A-46FC-93C0-2D85E71D9455}" type="presParOf" srcId="{47E94766-BCC7-4E34-9B0B-B371B90FE8E8}" destId="{2D3ECCD6-89A4-4DEF-9D54-8A2FDF18D562}" srcOrd="8" destOrd="0" presId="urn:microsoft.com/office/officeart/2005/8/layout/list1"/>
    <dgm:cxn modelId="{AF43C4D2-3732-4BD5-A2BF-4A5CBDCF27CE}" type="presParOf" srcId="{2D3ECCD6-89A4-4DEF-9D54-8A2FDF18D562}" destId="{09437ED5-9B5A-41D8-85AB-6CECF351F858}" srcOrd="0" destOrd="0" presId="urn:microsoft.com/office/officeart/2005/8/layout/list1"/>
    <dgm:cxn modelId="{A43A81D5-50E4-42EF-9ED3-895509D6D1C6}" type="presParOf" srcId="{2D3ECCD6-89A4-4DEF-9D54-8A2FDF18D562}" destId="{C9116A3D-FB15-49E2-B1BF-1FC8A06946B0}" srcOrd="1" destOrd="0" presId="urn:microsoft.com/office/officeart/2005/8/layout/list1"/>
    <dgm:cxn modelId="{DA193A14-7064-4203-BDFA-4F28177EC0EB}" type="presParOf" srcId="{47E94766-BCC7-4E34-9B0B-B371B90FE8E8}" destId="{81163D0C-8F60-4053-8615-6879FE71A457}" srcOrd="9" destOrd="0" presId="urn:microsoft.com/office/officeart/2005/8/layout/list1"/>
    <dgm:cxn modelId="{2D59E367-37FD-4DF9-A1F2-F06E213849BD}" type="presParOf" srcId="{47E94766-BCC7-4E34-9B0B-B371B90FE8E8}" destId="{C2E735B2-24C5-4C6B-B17D-FF6ECECE695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7106F1-0FAB-4D0F-ACB1-4E7B20EFB419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EB8C832-D6EB-46F5-BD04-C7AF5EBBD236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1. Разработка и внедрение нормативно-правового и научно-методического обеспечения инновационного проекта.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FC137-87EF-4A2F-8DE3-6B652E8F767B}" type="par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8FBF6-BC98-4B60-B3B2-EC0779760852}" type="sibTrans" cxnId="{3B65D7AE-26D0-4DBA-813C-798284A81925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A51A7-603F-4F77-8406-4AF322F29A1F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2. Создание и оптимизация условий сетевого взаимодействия между организациями общего и профессионального образования.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71C0EE-363B-4ADC-8701-E36359C982DE}" type="par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BAF4D-05A5-4AFD-ABEE-860294D246B7}" type="sibTrans" cxnId="{7F9AFBCE-BB6C-442A-AFE9-978116A7ACFC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4CABE-98E6-439F-BE5D-AF3351A24493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3. Формирование и развитие профессионального сообщества педагогов между педагогами общего и профессионального образования.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988D72-4079-4D29-B70E-090E7ECA1F44}" type="par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797335-EAE7-4DE1-AA7B-ACAA283A7740}" type="sibTrans" cxnId="{88DE87C3-E849-4FF8-A3AA-877B3A303A10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7886C6-F3BF-4102-84FA-9FD3109913E8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Разработка и реализация образовательных программ, проектов и мероприятий, направленных на развитие социально-ответственной позиции обучающихся.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A3EA6-7096-4388-A7BB-1A5D09B012DE}" type="parTrans" cxnId="{83C8C36C-DB41-466A-835D-E2BDCEDB583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A045F8-68A1-4472-9F20-7D4D0A6A7514}" type="sibTrans" cxnId="{83C8C36C-DB41-466A-835D-E2BDCEDB5831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3405D-BA5D-4E97-B7CA-4D904F904610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5. Создание и поддержка онлайн-платформы для обмена опытом.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D15AF-29A3-4D8D-A56D-9D3DDF4A710F}" type="parTrans" cxnId="{DF838D7B-E100-4ED0-AC0E-904E749B6D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AD2AEE-682C-481C-8C6A-10C8DD1DC51E}" type="sibTrans" cxnId="{DF838D7B-E100-4ED0-AC0E-904E749B6D2D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862FE-78A7-4770-A609-2FD1CBD9024B}">
      <dgm:prSet/>
      <dgm:spPr/>
      <dgm:t>
        <a:bodyPr/>
        <a:lstStyle/>
        <a:p>
          <a:r>
            <a:rPr lang="ru-RU" b="1" smtClean="0">
              <a:latin typeface="Arial" panose="020B0604020202020204" pitchFamily="34" charset="0"/>
              <a:cs typeface="Arial" panose="020B0604020202020204" pitchFamily="34" charset="0"/>
            </a:rPr>
            <a:t>6. Мониторинг и оценка эффективности реализации проекта.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59C68-7C3E-4A95-97D0-1BB9C01B7A88}" type="parTrans" cxnId="{D1D4EF1D-A8D5-4CAB-BD2C-BB37787177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C35875-7D6E-47D4-BAB7-ABC582D83FE6}" type="sibTrans" cxnId="{D1D4EF1D-A8D5-4CAB-BD2C-BB37787177F7}">
      <dgm:prSet/>
      <dgm:spPr/>
      <dgm:t>
        <a:bodyPr/>
        <a:lstStyle/>
        <a:p>
          <a:endParaRPr lang="ru-RU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36B0A-204D-4546-BB63-16AC994C711B}" type="pres">
      <dgm:prSet presAssocID="{FF7106F1-0FAB-4D0F-ACB1-4E7B20EFB41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F370846-A7B0-4B9C-94D3-A4F62BC1D925}" type="pres">
      <dgm:prSet presAssocID="{FF7106F1-0FAB-4D0F-ACB1-4E7B20EFB419}" presName="Name1" presStyleCnt="0"/>
      <dgm:spPr/>
    </dgm:pt>
    <dgm:pt modelId="{3B1BFFCF-9B62-479B-83FA-95B2993B4938}" type="pres">
      <dgm:prSet presAssocID="{FF7106F1-0FAB-4D0F-ACB1-4E7B20EFB419}" presName="cycle" presStyleCnt="0"/>
      <dgm:spPr/>
    </dgm:pt>
    <dgm:pt modelId="{79530323-516B-4C80-BC96-CB3BF9174225}" type="pres">
      <dgm:prSet presAssocID="{FF7106F1-0FAB-4D0F-ACB1-4E7B20EFB419}" presName="srcNode" presStyleLbl="node1" presStyleIdx="0" presStyleCnt="6"/>
      <dgm:spPr/>
    </dgm:pt>
    <dgm:pt modelId="{542DE576-6BB9-490B-88F1-D306998F8692}" type="pres">
      <dgm:prSet presAssocID="{FF7106F1-0FAB-4D0F-ACB1-4E7B20EFB419}" presName="conn" presStyleLbl="parChTrans1D2" presStyleIdx="0" presStyleCnt="1"/>
      <dgm:spPr/>
      <dgm:t>
        <a:bodyPr/>
        <a:lstStyle/>
        <a:p>
          <a:endParaRPr lang="ru-RU"/>
        </a:p>
      </dgm:t>
    </dgm:pt>
    <dgm:pt modelId="{255924F1-DF67-47B9-81B7-EBC77AC88C92}" type="pres">
      <dgm:prSet presAssocID="{FF7106F1-0FAB-4D0F-ACB1-4E7B20EFB419}" presName="extraNode" presStyleLbl="node1" presStyleIdx="0" presStyleCnt="6"/>
      <dgm:spPr/>
    </dgm:pt>
    <dgm:pt modelId="{81C7006E-4C28-4AFA-821E-6BE8A63ECECD}" type="pres">
      <dgm:prSet presAssocID="{FF7106F1-0FAB-4D0F-ACB1-4E7B20EFB419}" presName="dstNode" presStyleLbl="node1" presStyleIdx="0" presStyleCnt="6"/>
      <dgm:spPr/>
    </dgm:pt>
    <dgm:pt modelId="{A0FB2F91-2314-4172-870B-76A8BB89B018}" type="pres">
      <dgm:prSet presAssocID="{8EB8C832-D6EB-46F5-BD04-C7AF5EBBD23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AA33-1B1A-4409-903B-01D6EADF22CA}" type="pres">
      <dgm:prSet presAssocID="{8EB8C832-D6EB-46F5-BD04-C7AF5EBBD236}" presName="accent_1" presStyleCnt="0"/>
      <dgm:spPr/>
    </dgm:pt>
    <dgm:pt modelId="{C60562B7-0DE6-4F22-BCCD-44AD9CE6A211}" type="pres">
      <dgm:prSet presAssocID="{8EB8C832-D6EB-46F5-BD04-C7AF5EBBD236}" presName="accentRepeatNode" presStyleLbl="solidFgAcc1" presStyleIdx="0" presStyleCnt="6"/>
      <dgm:spPr/>
    </dgm:pt>
    <dgm:pt modelId="{BF8563F1-DA64-46BC-AA50-D4806A630389}" type="pres">
      <dgm:prSet presAssocID="{D23A51A7-603F-4F77-8406-4AF322F29A1F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5ADA9-699A-4156-A22B-C9B7952D7746}" type="pres">
      <dgm:prSet presAssocID="{D23A51A7-603F-4F77-8406-4AF322F29A1F}" presName="accent_2" presStyleCnt="0"/>
      <dgm:spPr/>
    </dgm:pt>
    <dgm:pt modelId="{30883DCF-60E0-4AD6-8017-05130B4164DF}" type="pres">
      <dgm:prSet presAssocID="{D23A51A7-603F-4F77-8406-4AF322F29A1F}" presName="accentRepeatNode" presStyleLbl="solidFgAcc1" presStyleIdx="1" presStyleCnt="6"/>
      <dgm:spPr/>
    </dgm:pt>
    <dgm:pt modelId="{0B125597-A124-4263-B28E-F28B27977D62}" type="pres">
      <dgm:prSet presAssocID="{64E4CABE-98E6-439F-BE5D-AF3351A2449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B7258-571E-42A1-97D8-6A07FE70F0A9}" type="pres">
      <dgm:prSet presAssocID="{64E4CABE-98E6-439F-BE5D-AF3351A24493}" presName="accent_3" presStyleCnt="0"/>
      <dgm:spPr/>
    </dgm:pt>
    <dgm:pt modelId="{8406E342-3C96-4C24-80DA-F70EC49596B5}" type="pres">
      <dgm:prSet presAssocID="{64E4CABE-98E6-439F-BE5D-AF3351A24493}" presName="accentRepeatNode" presStyleLbl="solidFgAcc1" presStyleIdx="2" presStyleCnt="6"/>
      <dgm:spPr/>
    </dgm:pt>
    <dgm:pt modelId="{CF22A2FB-EB51-438E-A7DF-1E7ED0712ED0}" type="pres">
      <dgm:prSet presAssocID="{8C7886C6-F3BF-4102-84FA-9FD3109913E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83729-6E51-448C-B3CC-02F5D5CA5E26}" type="pres">
      <dgm:prSet presAssocID="{8C7886C6-F3BF-4102-84FA-9FD3109913E8}" presName="accent_4" presStyleCnt="0"/>
      <dgm:spPr/>
    </dgm:pt>
    <dgm:pt modelId="{3B346E64-2C74-4905-B807-1C02DFD28EFA}" type="pres">
      <dgm:prSet presAssocID="{8C7886C6-F3BF-4102-84FA-9FD3109913E8}" presName="accentRepeatNode" presStyleLbl="solidFgAcc1" presStyleIdx="3" presStyleCnt="6"/>
      <dgm:spPr/>
    </dgm:pt>
    <dgm:pt modelId="{5B3749D8-A50D-4131-ABCF-35747E32E004}" type="pres">
      <dgm:prSet presAssocID="{8293405D-BA5D-4E97-B7CA-4D904F90461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C6270-ADD1-4008-BBAC-8E1812DFD1A5}" type="pres">
      <dgm:prSet presAssocID="{8293405D-BA5D-4E97-B7CA-4D904F904610}" presName="accent_5" presStyleCnt="0"/>
      <dgm:spPr/>
    </dgm:pt>
    <dgm:pt modelId="{DFF7E2D6-0FC4-4935-954B-866CA05D0393}" type="pres">
      <dgm:prSet presAssocID="{8293405D-BA5D-4E97-B7CA-4D904F904610}" presName="accentRepeatNode" presStyleLbl="solidFgAcc1" presStyleIdx="4" presStyleCnt="6"/>
      <dgm:spPr/>
    </dgm:pt>
    <dgm:pt modelId="{D54AC2FF-396A-49DB-A523-13910CC7C3B3}" type="pres">
      <dgm:prSet presAssocID="{D89862FE-78A7-4770-A609-2FD1CBD9024B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6DC24-EF57-4177-9E07-EC86591B549E}" type="pres">
      <dgm:prSet presAssocID="{D89862FE-78A7-4770-A609-2FD1CBD9024B}" presName="accent_6" presStyleCnt="0"/>
      <dgm:spPr/>
    </dgm:pt>
    <dgm:pt modelId="{2A7A5987-DE14-44B6-B2FA-13BD7E057DB9}" type="pres">
      <dgm:prSet presAssocID="{D89862FE-78A7-4770-A609-2FD1CBD9024B}" presName="accentRepeatNode" presStyleLbl="solidFgAcc1" presStyleIdx="5" presStyleCnt="6"/>
      <dgm:spPr/>
    </dgm:pt>
  </dgm:ptLst>
  <dgm:cxnLst>
    <dgm:cxn modelId="{8749637C-1F7E-4CB6-B8CB-9E017F354958}" type="presOf" srcId="{4AF8FBF6-BC98-4B60-B3B2-EC0779760852}" destId="{542DE576-6BB9-490B-88F1-D306998F8692}" srcOrd="0" destOrd="0" presId="urn:microsoft.com/office/officeart/2008/layout/VerticalCurvedList"/>
    <dgm:cxn modelId="{65610D7E-295F-455A-80BA-A2CB2D22AC75}" type="presOf" srcId="{FF7106F1-0FAB-4D0F-ACB1-4E7B20EFB419}" destId="{CA436B0A-204D-4546-BB63-16AC994C711B}" srcOrd="0" destOrd="0" presId="urn:microsoft.com/office/officeart/2008/layout/VerticalCurvedList"/>
    <dgm:cxn modelId="{7F9AFBCE-BB6C-442A-AFE9-978116A7ACFC}" srcId="{FF7106F1-0FAB-4D0F-ACB1-4E7B20EFB419}" destId="{D23A51A7-603F-4F77-8406-4AF322F29A1F}" srcOrd="1" destOrd="0" parTransId="{DC71C0EE-363B-4ADC-8701-E36359C982DE}" sibTransId="{4F6BAF4D-05A5-4AFD-ABEE-860294D246B7}"/>
    <dgm:cxn modelId="{88DE87C3-E849-4FF8-A3AA-877B3A303A10}" srcId="{FF7106F1-0FAB-4D0F-ACB1-4E7B20EFB419}" destId="{64E4CABE-98E6-439F-BE5D-AF3351A24493}" srcOrd="2" destOrd="0" parTransId="{0E988D72-4079-4D29-B70E-090E7ECA1F44}" sibTransId="{1C797335-EAE7-4DE1-AA7B-ACAA283A7740}"/>
    <dgm:cxn modelId="{74563200-4F67-4DBD-9CEF-7C1DEBA81908}" type="presOf" srcId="{8C7886C6-F3BF-4102-84FA-9FD3109913E8}" destId="{CF22A2FB-EB51-438E-A7DF-1E7ED0712ED0}" srcOrd="0" destOrd="0" presId="urn:microsoft.com/office/officeart/2008/layout/VerticalCurvedList"/>
    <dgm:cxn modelId="{09785EA6-8F02-4B31-84E5-BF86620D9AD8}" type="presOf" srcId="{8293405D-BA5D-4E97-B7CA-4D904F904610}" destId="{5B3749D8-A50D-4131-ABCF-35747E32E004}" srcOrd="0" destOrd="0" presId="urn:microsoft.com/office/officeart/2008/layout/VerticalCurvedList"/>
    <dgm:cxn modelId="{126FC290-F2B5-4664-9BDB-4C71B0F56996}" type="presOf" srcId="{D23A51A7-603F-4F77-8406-4AF322F29A1F}" destId="{BF8563F1-DA64-46BC-AA50-D4806A630389}" srcOrd="0" destOrd="0" presId="urn:microsoft.com/office/officeart/2008/layout/VerticalCurvedList"/>
    <dgm:cxn modelId="{D1D4EF1D-A8D5-4CAB-BD2C-BB37787177F7}" srcId="{FF7106F1-0FAB-4D0F-ACB1-4E7B20EFB419}" destId="{D89862FE-78A7-4770-A609-2FD1CBD9024B}" srcOrd="5" destOrd="0" parTransId="{5A259C68-7C3E-4A95-97D0-1BB9C01B7A88}" sibTransId="{9DC35875-7D6E-47D4-BAB7-ABC582D83FE6}"/>
    <dgm:cxn modelId="{DF838D7B-E100-4ED0-AC0E-904E749B6D2D}" srcId="{FF7106F1-0FAB-4D0F-ACB1-4E7B20EFB419}" destId="{8293405D-BA5D-4E97-B7CA-4D904F904610}" srcOrd="4" destOrd="0" parTransId="{610D15AF-29A3-4D8D-A56D-9D3DDF4A710F}" sibTransId="{C5AD2AEE-682C-481C-8C6A-10C8DD1DC51E}"/>
    <dgm:cxn modelId="{5C05137C-3909-47E6-A1BF-C7DE007B6830}" type="presOf" srcId="{8EB8C832-D6EB-46F5-BD04-C7AF5EBBD236}" destId="{A0FB2F91-2314-4172-870B-76A8BB89B018}" srcOrd="0" destOrd="0" presId="urn:microsoft.com/office/officeart/2008/layout/VerticalCurvedList"/>
    <dgm:cxn modelId="{97DDD614-67F7-45DD-B84F-13B1C036088A}" type="presOf" srcId="{64E4CABE-98E6-439F-BE5D-AF3351A24493}" destId="{0B125597-A124-4263-B28E-F28B27977D62}" srcOrd="0" destOrd="0" presId="urn:microsoft.com/office/officeart/2008/layout/VerticalCurvedList"/>
    <dgm:cxn modelId="{A82AC2F8-763C-4AC9-B24F-D31B566089A0}" type="presOf" srcId="{D89862FE-78A7-4770-A609-2FD1CBD9024B}" destId="{D54AC2FF-396A-49DB-A523-13910CC7C3B3}" srcOrd="0" destOrd="0" presId="urn:microsoft.com/office/officeart/2008/layout/VerticalCurvedList"/>
    <dgm:cxn modelId="{83C8C36C-DB41-466A-835D-E2BDCEDB5831}" srcId="{FF7106F1-0FAB-4D0F-ACB1-4E7B20EFB419}" destId="{8C7886C6-F3BF-4102-84FA-9FD3109913E8}" srcOrd="3" destOrd="0" parTransId="{4B1A3EA6-7096-4388-A7BB-1A5D09B012DE}" sibTransId="{8EA045F8-68A1-4472-9F20-7D4D0A6A7514}"/>
    <dgm:cxn modelId="{3B65D7AE-26D0-4DBA-813C-798284A81925}" srcId="{FF7106F1-0FAB-4D0F-ACB1-4E7B20EFB419}" destId="{8EB8C832-D6EB-46F5-BD04-C7AF5EBBD236}" srcOrd="0" destOrd="0" parTransId="{3E4FC137-87EF-4A2F-8DE3-6B652E8F767B}" sibTransId="{4AF8FBF6-BC98-4B60-B3B2-EC0779760852}"/>
    <dgm:cxn modelId="{0AF010C6-114A-4AAA-BE08-DA1A440834E1}" type="presParOf" srcId="{CA436B0A-204D-4546-BB63-16AC994C711B}" destId="{FF370846-A7B0-4B9C-94D3-A4F62BC1D925}" srcOrd="0" destOrd="0" presId="urn:microsoft.com/office/officeart/2008/layout/VerticalCurvedList"/>
    <dgm:cxn modelId="{812172B9-DDB8-45B2-911E-554EEEA672ED}" type="presParOf" srcId="{FF370846-A7B0-4B9C-94D3-A4F62BC1D925}" destId="{3B1BFFCF-9B62-479B-83FA-95B2993B4938}" srcOrd="0" destOrd="0" presId="urn:microsoft.com/office/officeart/2008/layout/VerticalCurvedList"/>
    <dgm:cxn modelId="{192AA41F-811A-4A6C-8EC0-20FD30844006}" type="presParOf" srcId="{3B1BFFCF-9B62-479B-83FA-95B2993B4938}" destId="{79530323-516B-4C80-BC96-CB3BF9174225}" srcOrd="0" destOrd="0" presId="urn:microsoft.com/office/officeart/2008/layout/VerticalCurvedList"/>
    <dgm:cxn modelId="{722F0AC2-3ACA-4F38-BA06-2AC6A0A362DF}" type="presParOf" srcId="{3B1BFFCF-9B62-479B-83FA-95B2993B4938}" destId="{542DE576-6BB9-490B-88F1-D306998F8692}" srcOrd="1" destOrd="0" presId="urn:microsoft.com/office/officeart/2008/layout/VerticalCurvedList"/>
    <dgm:cxn modelId="{2126B97E-A3DD-41E3-863F-8B0046461355}" type="presParOf" srcId="{3B1BFFCF-9B62-479B-83FA-95B2993B4938}" destId="{255924F1-DF67-47B9-81B7-EBC77AC88C92}" srcOrd="2" destOrd="0" presId="urn:microsoft.com/office/officeart/2008/layout/VerticalCurvedList"/>
    <dgm:cxn modelId="{C968CE92-946B-41A8-8D47-56A7435D2D83}" type="presParOf" srcId="{3B1BFFCF-9B62-479B-83FA-95B2993B4938}" destId="{81C7006E-4C28-4AFA-821E-6BE8A63ECECD}" srcOrd="3" destOrd="0" presId="urn:microsoft.com/office/officeart/2008/layout/VerticalCurvedList"/>
    <dgm:cxn modelId="{1A17395C-9468-45EA-9B1E-9F29AA8E1034}" type="presParOf" srcId="{FF370846-A7B0-4B9C-94D3-A4F62BC1D925}" destId="{A0FB2F91-2314-4172-870B-76A8BB89B018}" srcOrd="1" destOrd="0" presId="urn:microsoft.com/office/officeart/2008/layout/VerticalCurvedList"/>
    <dgm:cxn modelId="{ADE616F0-DB9C-4815-ADFD-A1CE3A6D92C4}" type="presParOf" srcId="{FF370846-A7B0-4B9C-94D3-A4F62BC1D925}" destId="{487EAA33-1B1A-4409-903B-01D6EADF22CA}" srcOrd="2" destOrd="0" presId="urn:microsoft.com/office/officeart/2008/layout/VerticalCurvedList"/>
    <dgm:cxn modelId="{1A8AD123-BA04-472A-8B7F-46607B0B6B87}" type="presParOf" srcId="{487EAA33-1B1A-4409-903B-01D6EADF22CA}" destId="{C60562B7-0DE6-4F22-BCCD-44AD9CE6A211}" srcOrd="0" destOrd="0" presId="urn:microsoft.com/office/officeart/2008/layout/VerticalCurvedList"/>
    <dgm:cxn modelId="{425D2F35-7585-476F-8603-62D0CCFB2E71}" type="presParOf" srcId="{FF370846-A7B0-4B9C-94D3-A4F62BC1D925}" destId="{BF8563F1-DA64-46BC-AA50-D4806A630389}" srcOrd="3" destOrd="0" presId="urn:microsoft.com/office/officeart/2008/layout/VerticalCurvedList"/>
    <dgm:cxn modelId="{4EB48058-558B-438F-9BB8-A74E93B99488}" type="presParOf" srcId="{FF370846-A7B0-4B9C-94D3-A4F62BC1D925}" destId="{DAF5ADA9-699A-4156-A22B-C9B7952D7746}" srcOrd="4" destOrd="0" presId="urn:microsoft.com/office/officeart/2008/layout/VerticalCurvedList"/>
    <dgm:cxn modelId="{A2E17FF3-F71D-4017-8B0B-70E7E1DA447B}" type="presParOf" srcId="{DAF5ADA9-699A-4156-A22B-C9B7952D7746}" destId="{30883DCF-60E0-4AD6-8017-05130B4164DF}" srcOrd="0" destOrd="0" presId="urn:microsoft.com/office/officeart/2008/layout/VerticalCurvedList"/>
    <dgm:cxn modelId="{8613F1BC-282D-4F49-9C27-D60803F5C8E7}" type="presParOf" srcId="{FF370846-A7B0-4B9C-94D3-A4F62BC1D925}" destId="{0B125597-A124-4263-B28E-F28B27977D62}" srcOrd="5" destOrd="0" presId="urn:microsoft.com/office/officeart/2008/layout/VerticalCurvedList"/>
    <dgm:cxn modelId="{0D913DB4-8CFA-4EAF-AFD7-5A1E5B8ECB88}" type="presParOf" srcId="{FF370846-A7B0-4B9C-94D3-A4F62BC1D925}" destId="{3B2B7258-571E-42A1-97D8-6A07FE70F0A9}" srcOrd="6" destOrd="0" presId="urn:microsoft.com/office/officeart/2008/layout/VerticalCurvedList"/>
    <dgm:cxn modelId="{AA09762D-2E9F-4076-9A62-96CB79048E40}" type="presParOf" srcId="{3B2B7258-571E-42A1-97D8-6A07FE70F0A9}" destId="{8406E342-3C96-4C24-80DA-F70EC49596B5}" srcOrd="0" destOrd="0" presId="urn:microsoft.com/office/officeart/2008/layout/VerticalCurvedList"/>
    <dgm:cxn modelId="{FDCC06EA-B8E5-4DED-B5FC-F44F638C9751}" type="presParOf" srcId="{FF370846-A7B0-4B9C-94D3-A4F62BC1D925}" destId="{CF22A2FB-EB51-438E-A7DF-1E7ED0712ED0}" srcOrd="7" destOrd="0" presId="urn:microsoft.com/office/officeart/2008/layout/VerticalCurvedList"/>
    <dgm:cxn modelId="{EB7BC908-390A-41B4-A71A-DDA9D36CA61E}" type="presParOf" srcId="{FF370846-A7B0-4B9C-94D3-A4F62BC1D925}" destId="{ED383729-6E51-448C-B3CC-02F5D5CA5E26}" srcOrd="8" destOrd="0" presId="urn:microsoft.com/office/officeart/2008/layout/VerticalCurvedList"/>
    <dgm:cxn modelId="{F79C350D-F32F-4788-9FA5-3C710B1C5F4B}" type="presParOf" srcId="{ED383729-6E51-448C-B3CC-02F5D5CA5E26}" destId="{3B346E64-2C74-4905-B807-1C02DFD28EFA}" srcOrd="0" destOrd="0" presId="urn:microsoft.com/office/officeart/2008/layout/VerticalCurvedList"/>
    <dgm:cxn modelId="{53374FF4-7883-4833-9BC7-882FDCB7721B}" type="presParOf" srcId="{FF370846-A7B0-4B9C-94D3-A4F62BC1D925}" destId="{5B3749D8-A50D-4131-ABCF-35747E32E004}" srcOrd="9" destOrd="0" presId="urn:microsoft.com/office/officeart/2008/layout/VerticalCurvedList"/>
    <dgm:cxn modelId="{2232FFED-5880-4AD7-92DD-11B078D157EC}" type="presParOf" srcId="{FF370846-A7B0-4B9C-94D3-A4F62BC1D925}" destId="{4F9C6270-ADD1-4008-BBAC-8E1812DFD1A5}" srcOrd="10" destOrd="0" presId="urn:microsoft.com/office/officeart/2008/layout/VerticalCurvedList"/>
    <dgm:cxn modelId="{C3CDDB7C-C3A3-4F85-BB16-711F317CD8DE}" type="presParOf" srcId="{4F9C6270-ADD1-4008-BBAC-8E1812DFD1A5}" destId="{DFF7E2D6-0FC4-4935-954B-866CA05D0393}" srcOrd="0" destOrd="0" presId="urn:microsoft.com/office/officeart/2008/layout/VerticalCurvedList"/>
    <dgm:cxn modelId="{A2E5D12C-3F7B-4C53-85B8-0F52A13E53D1}" type="presParOf" srcId="{FF370846-A7B0-4B9C-94D3-A4F62BC1D925}" destId="{D54AC2FF-396A-49DB-A523-13910CC7C3B3}" srcOrd="11" destOrd="0" presId="urn:microsoft.com/office/officeart/2008/layout/VerticalCurvedList"/>
    <dgm:cxn modelId="{D3CC51E8-7765-46CF-9D09-6710B0CBF507}" type="presParOf" srcId="{FF370846-A7B0-4B9C-94D3-A4F62BC1D925}" destId="{C6F6DC24-EF57-4177-9E07-EC86591B549E}" srcOrd="12" destOrd="0" presId="urn:microsoft.com/office/officeart/2008/layout/VerticalCurvedList"/>
    <dgm:cxn modelId="{1DFA3FF1-435C-4A59-AADF-AC4F6976E18D}" type="presParOf" srcId="{C6F6DC24-EF57-4177-9E07-EC86591B549E}" destId="{2A7A5987-DE14-44B6-B2FA-13BD7E057D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7CFE1D-2B26-4014-A04E-1C6F81FD31D5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4470931-90D2-4286-9EA8-BB43D4A94F17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1 Недостаточное финансирование проекта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A07687-25B7-4A50-846C-4FB86C7FCECA}" type="par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7BFC3-7AE3-420F-B5A9-998248B7669A}" type="sibTrans" cxnId="{81077ADF-D9A6-4AFA-AF52-11C633DF378C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A4729-9FFF-42C7-8F3E-0E44A7475967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2.Недостаточная заинтересованность обучающихся и педагогических работников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ABCBB-230C-41AB-861C-0429FC232989}" type="par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FBE29-7C03-453C-99A5-08EE0ED08436}" type="sibTrans" cxnId="{909AD7A2-753E-4919-843F-A017B0A810A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3F717-3B28-42F0-8CE9-6B16782B630C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3.Недостаточная квалификация педагогических работников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5FBF4-2EBA-4107-B90B-602E247E197F}" type="parTrans" cxnId="{5DB20C09-0D8A-4FF7-9ED4-31EA1E9BEE8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68F440-FED3-4C49-8CBC-8C55450495D3}" type="sibTrans" cxnId="{5DB20C09-0D8A-4FF7-9ED4-31EA1E9BEE8F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5044DD-18B3-47F8-A7CB-87297E2E54DD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4.Неэффективная организация работы команды проекта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ECCC99-AF09-4E84-ACCA-8463D842A909}" type="parTrans" cxnId="{3F2D312C-945D-4295-A711-E07E88CB7DE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F53443-F697-4F6F-B865-ACEB102938B1}" type="sibTrans" cxnId="{3F2D312C-945D-4295-A711-E07E88CB7DEA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20CBE0-B5CE-4BA6-8F40-BF763E810A75}">
      <dgm:prSet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5.Отсутствие сетевых партнеров</a:t>
          </a:r>
        </a:p>
      </dgm:t>
    </dgm:pt>
    <dgm:pt modelId="{F56CB14D-0334-4FE1-9DF9-091A9BFC8610}" type="parTrans" cxnId="{2262CA93-43F1-4FBF-B7C0-DF709A5D329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A96A0-F19A-4E6E-9DA4-7814D80AAFD1}" type="sibTrans" cxnId="{2262CA93-43F1-4FBF-B7C0-DF709A5D3291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0BA36-F91B-459A-804E-A6E12824A93E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6.Профессионально-эмоциональное выгорание сотрудников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348FAE-5185-47EF-BE52-73102DA1F49E}" type="parTrans" cxnId="{E1ED9179-B36F-4B3C-AA97-05A249A1AFAB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524F7-9055-4BA3-A949-B68F43A5B1B5}" type="sibTrans" cxnId="{E1ED9179-B36F-4B3C-AA97-05A249A1AFAB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492EE-D4B6-456C-A0CB-59DA1F1E19D6}">
      <dgm:prSet custT="1"/>
      <dgm:spPr/>
      <dgm:t>
        <a:bodyPr/>
        <a:lstStyle/>
        <a:p>
          <a:r>
            <a:rPr lang="ru-RU" sz="1600" b="1" smtClean="0">
              <a:latin typeface="Arial" panose="020B0604020202020204" pitchFamily="34" charset="0"/>
              <a:cs typeface="Arial" panose="020B0604020202020204" pitchFamily="34" charset="0"/>
            </a:rPr>
            <a:t>7.Наличие агрессивно-эмоциональной среды интернет-пространства</a:t>
          </a:r>
          <a:endParaRPr lang="ru-RU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491E4-4165-444E-B1B9-CE7884D56158}" type="parTrans" cxnId="{DF5807D3-F971-4445-99E0-65AD31B24FB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6DDED0-A8FF-495C-8A02-56F57CD381E7}" type="sibTrans" cxnId="{DF5807D3-F971-4445-99E0-65AD31B24FB9}">
      <dgm:prSet/>
      <dgm:spPr/>
      <dgm:t>
        <a:bodyPr/>
        <a:lstStyle/>
        <a:p>
          <a:endParaRPr lang="ru-RU" sz="16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A5AD7A-7635-457F-8883-889F9FAC7FB1}" type="pres">
      <dgm:prSet presAssocID="{247CFE1D-2B26-4014-A04E-1C6F81FD31D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7EB3C2-6066-48AB-AFFA-7EFC79891461}" type="pres">
      <dgm:prSet presAssocID="{247CFE1D-2B26-4014-A04E-1C6F81FD31D5}" presName="Name1" presStyleCnt="0"/>
      <dgm:spPr/>
    </dgm:pt>
    <dgm:pt modelId="{B3EA87B6-6015-4C80-9AB4-7981F621B6FD}" type="pres">
      <dgm:prSet presAssocID="{247CFE1D-2B26-4014-A04E-1C6F81FD31D5}" presName="cycle" presStyleCnt="0"/>
      <dgm:spPr/>
    </dgm:pt>
    <dgm:pt modelId="{31B14338-313E-469A-9AC2-D1E6F3C5E259}" type="pres">
      <dgm:prSet presAssocID="{247CFE1D-2B26-4014-A04E-1C6F81FD31D5}" presName="srcNode" presStyleLbl="node1" presStyleIdx="0" presStyleCnt="7"/>
      <dgm:spPr/>
    </dgm:pt>
    <dgm:pt modelId="{6ECB5160-6037-441C-86E7-C2A3719D9554}" type="pres">
      <dgm:prSet presAssocID="{247CFE1D-2B26-4014-A04E-1C6F81FD31D5}" presName="conn" presStyleLbl="parChTrans1D2" presStyleIdx="0" presStyleCnt="1"/>
      <dgm:spPr/>
      <dgm:t>
        <a:bodyPr/>
        <a:lstStyle/>
        <a:p>
          <a:endParaRPr lang="ru-RU"/>
        </a:p>
      </dgm:t>
    </dgm:pt>
    <dgm:pt modelId="{85AAF414-13BC-4E0F-9373-B3CCACE0F0AE}" type="pres">
      <dgm:prSet presAssocID="{247CFE1D-2B26-4014-A04E-1C6F81FD31D5}" presName="extraNode" presStyleLbl="node1" presStyleIdx="0" presStyleCnt="7"/>
      <dgm:spPr/>
    </dgm:pt>
    <dgm:pt modelId="{9B957392-EEE5-4F4B-A6BB-8ADF87999F18}" type="pres">
      <dgm:prSet presAssocID="{247CFE1D-2B26-4014-A04E-1C6F81FD31D5}" presName="dstNode" presStyleLbl="node1" presStyleIdx="0" presStyleCnt="7"/>
      <dgm:spPr/>
    </dgm:pt>
    <dgm:pt modelId="{5D125474-998A-448B-BA01-55CB23E657EA}" type="pres">
      <dgm:prSet presAssocID="{E4470931-90D2-4286-9EA8-BB43D4A94F1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2AC6A-BC96-4C41-A127-EA47E0623A31}" type="pres">
      <dgm:prSet presAssocID="{E4470931-90D2-4286-9EA8-BB43D4A94F17}" presName="accent_1" presStyleCnt="0"/>
      <dgm:spPr/>
    </dgm:pt>
    <dgm:pt modelId="{E97618F2-4DCB-4522-93A7-94A06C553238}" type="pres">
      <dgm:prSet presAssocID="{E4470931-90D2-4286-9EA8-BB43D4A94F17}" presName="accentRepeatNode" presStyleLbl="solidFgAcc1" presStyleIdx="0" presStyleCnt="7"/>
      <dgm:spPr/>
    </dgm:pt>
    <dgm:pt modelId="{29109EEE-F67A-4F6E-981E-8F38F708C679}" type="pres">
      <dgm:prSet presAssocID="{9A6A4729-9FFF-42C7-8F3E-0E44A747596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BBD50-C26F-46E3-B490-CA84CAF3896D}" type="pres">
      <dgm:prSet presAssocID="{9A6A4729-9FFF-42C7-8F3E-0E44A7475967}" presName="accent_2" presStyleCnt="0"/>
      <dgm:spPr/>
    </dgm:pt>
    <dgm:pt modelId="{73DAB3BC-8713-44BD-9803-51FC0E61C196}" type="pres">
      <dgm:prSet presAssocID="{9A6A4729-9FFF-42C7-8F3E-0E44A7475967}" presName="accentRepeatNode" presStyleLbl="solidFgAcc1" presStyleIdx="1" presStyleCnt="7"/>
      <dgm:spPr/>
    </dgm:pt>
    <dgm:pt modelId="{077C589C-E123-498D-A0DE-65025E1884F3}" type="pres">
      <dgm:prSet presAssocID="{1D23F717-3B28-42F0-8CE9-6B16782B63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F8630-F6A7-43F2-82C6-13B0C4CD7B99}" type="pres">
      <dgm:prSet presAssocID="{1D23F717-3B28-42F0-8CE9-6B16782B630C}" presName="accent_3" presStyleCnt="0"/>
      <dgm:spPr/>
    </dgm:pt>
    <dgm:pt modelId="{23290017-E8CE-4698-988D-224E37C76C6A}" type="pres">
      <dgm:prSet presAssocID="{1D23F717-3B28-42F0-8CE9-6B16782B630C}" presName="accentRepeatNode" presStyleLbl="solidFgAcc1" presStyleIdx="2" presStyleCnt="7"/>
      <dgm:spPr/>
    </dgm:pt>
    <dgm:pt modelId="{2D88A131-83AD-4911-A612-2373B38F936B}" type="pres">
      <dgm:prSet presAssocID="{AC5044DD-18B3-47F8-A7CB-87297E2E54DD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46F20-DFFE-4AFB-8D54-5F996DEFA0B8}" type="pres">
      <dgm:prSet presAssocID="{AC5044DD-18B3-47F8-A7CB-87297E2E54DD}" presName="accent_4" presStyleCnt="0"/>
      <dgm:spPr/>
    </dgm:pt>
    <dgm:pt modelId="{0069F749-20B1-47E8-8B32-8D101DB857D8}" type="pres">
      <dgm:prSet presAssocID="{AC5044DD-18B3-47F8-A7CB-87297E2E54DD}" presName="accentRepeatNode" presStyleLbl="solidFgAcc1" presStyleIdx="3" presStyleCnt="7"/>
      <dgm:spPr/>
    </dgm:pt>
    <dgm:pt modelId="{55726F5A-BEAD-4B8F-9FE5-E73019A2A2CD}" type="pres">
      <dgm:prSet presAssocID="{2B20CBE0-B5CE-4BA6-8F40-BF763E810A7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DD450-EBB6-41AD-99E0-2B1F9D6D4CA3}" type="pres">
      <dgm:prSet presAssocID="{2B20CBE0-B5CE-4BA6-8F40-BF763E810A75}" presName="accent_5" presStyleCnt="0"/>
      <dgm:spPr/>
    </dgm:pt>
    <dgm:pt modelId="{14B5D057-ECF4-4C0C-B4D9-E55406B6B63C}" type="pres">
      <dgm:prSet presAssocID="{2B20CBE0-B5CE-4BA6-8F40-BF763E810A75}" presName="accentRepeatNode" presStyleLbl="solidFgAcc1" presStyleIdx="4" presStyleCnt="7"/>
      <dgm:spPr/>
    </dgm:pt>
    <dgm:pt modelId="{29A40B20-7642-49E6-8FCF-59CC6AEF2C17}" type="pres">
      <dgm:prSet presAssocID="{EC20BA36-F91B-459A-804E-A6E12824A93E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CFA55-F659-47BE-BE72-426E14F3DD39}" type="pres">
      <dgm:prSet presAssocID="{EC20BA36-F91B-459A-804E-A6E12824A93E}" presName="accent_6" presStyleCnt="0"/>
      <dgm:spPr/>
    </dgm:pt>
    <dgm:pt modelId="{B2D46756-511E-4DFD-9DDF-8393D06524C5}" type="pres">
      <dgm:prSet presAssocID="{EC20BA36-F91B-459A-804E-A6E12824A93E}" presName="accentRepeatNode" presStyleLbl="solidFgAcc1" presStyleIdx="5" presStyleCnt="7"/>
      <dgm:spPr/>
    </dgm:pt>
    <dgm:pt modelId="{7161226B-2E50-4B5F-AC4B-BDEA84FC1675}" type="pres">
      <dgm:prSet presAssocID="{41B492EE-D4B6-456C-A0CB-59DA1F1E19D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BB908-9D52-476A-A10A-146DA974A5DC}" type="pres">
      <dgm:prSet presAssocID="{41B492EE-D4B6-456C-A0CB-59DA1F1E19D6}" presName="accent_7" presStyleCnt="0"/>
      <dgm:spPr/>
    </dgm:pt>
    <dgm:pt modelId="{F9D96523-32AD-4403-92E9-8E03C150F77F}" type="pres">
      <dgm:prSet presAssocID="{41B492EE-D4B6-456C-A0CB-59DA1F1E19D6}" presName="accentRepeatNode" presStyleLbl="solidFgAcc1" presStyleIdx="6" presStyleCnt="7"/>
      <dgm:spPr/>
    </dgm:pt>
  </dgm:ptLst>
  <dgm:cxnLst>
    <dgm:cxn modelId="{E96FD72C-AE51-4496-9985-6D9D856FDB8C}" type="presOf" srcId="{41B492EE-D4B6-456C-A0CB-59DA1F1E19D6}" destId="{7161226B-2E50-4B5F-AC4B-BDEA84FC1675}" srcOrd="0" destOrd="0" presId="urn:microsoft.com/office/officeart/2008/layout/VerticalCurvedList"/>
    <dgm:cxn modelId="{2861FD8C-053F-47CE-9C23-D56243BEC412}" type="presOf" srcId="{9A6A4729-9FFF-42C7-8F3E-0E44A7475967}" destId="{29109EEE-F67A-4F6E-981E-8F38F708C679}" srcOrd="0" destOrd="0" presId="urn:microsoft.com/office/officeart/2008/layout/VerticalCurvedList"/>
    <dgm:cxn modelId="{81077ADF-D9A6-4AFA-AF52-11C633DF378C}" srcId="{247CFE1D-2B26-4014-A04E-1C6F81FD31D5}" destId="{E4470931-90D2-4286-9EA8-BB43D4A94F17}" srcOrd="0" destOrd="0" parTransId="{73A07687-25B7-4A50-846C-4FB86C7FCECA}" sibTransId="{D717BFC3-7AE3-420F-B5A9-998248B7669A}"/>
    <dgm:cxn modelId="{28CC63E2-F279-4D93-A820-75166052F2A5}" type="presOf" srcId="{247CFE1D-2B26-4014-A04E-1C6F81FD31D5}" destId="{7DA5AD7A-7635-457F-8883-889F9FAC7FB1}" srcOrd="0" destOrd="0" presId="urn:microsoft.com/office/officeart/2008/layout/VerticalCurvedList"/>
    <dgm:cxn modelId="{3F2D312C-945D-4295-A711-E07E88CB7DEA}" srcId="{247CFE1D-2B26-4014-A04E-1C6F81FD31D5}" destId="{AC5044DD-18B3-47F8-A7CB-87297E2E54DD}" srcOrd="3" destOrd="0" parTransId="{93ECCC99-AF09-4E84-ACCA-8463D842A909}" sibTransId="{6FF53443-F697-4F6F-B865-ACEB102938B1}"/>
    <dgm:cxn modelId="{E1ED9179-B36F-4B3C-AA97-05A249A1AFAB}" srcId="{247CFE1D-2B26-4014-A04E-1C6F81FD31D5}" destId="{EC20BA36-F91B-459A-804E-A6E12824A93E}" srcOrd="5" destOrd="0" parTransId="{17348FAE-5185-47EF-BE52-73102DA1F49E}" sibTransId="{F9A524F7-9055-4BA3-A949-B68F43A5B1B5}"/>
    <dgm:cxn modelId="{DF5807D3-F971-4445-99E0-65AD31B24FB9}" srcId="{247CFE1D-2B26-4014-A04E-1C6F81FD31D5}" destId="{41B492EE-D4B6-456C-A0CB-59DA1F1E19D6}" srcOrd="6" destOrd="0" parTransId="{B19491E4-4165-444E-B1B9-CE7884D56158}" sibTransId="{576DDED0-A8FF-495C-8A02-56F57CD381E7}"/>
    <dgm:cxn modelId="{F08E0F3E-1193-4E3F-9BD2-FC8AC8655787}" type="presOf" srcId="{EC20BA36-F91B-459A-804E-A6E12824A93E}" destId="{29A40B20-7642-49E6-8FCF-59CC6AEF2C17}" srcOrd="0" destOrd="0" presId="urn:microsoft.com/office/officeart/2008/layout/VerticalCurvedList"/>
    <dgm:cxn modelId="{909AD7A2-753E-4919-843F-A017B0A810AA}" srcId="{247CFE1D-2B26-4014-A04E-1C6F81FD31D5}" destId="{9A6A4729-9FFF-42C7-8F3E-0E44A7475967}" srcOrd="1" destOrd="0" parTransId="{461ABCBB-230C-41AB-861C-0429FC232989}" sibTransId="{4C1FBE29-7C03-453C-99A5-08EE0ED08436}"/>
    <dgm:cxn modelId="{BDE6DB0E-5E14-41C3-89DA-9098C0DE97FE}" type="presOf" srcId="{2B20CBE0-B5CE-4BA6-8F40-BF763E810A75}" destId="{55726F5A-BEAD-4B8F-9FE5-E73019A2A2CD}" srcOrd="0" destOrd="0" presId="urn:microsoft.com/office/officeart/2008/layout/VerticalCurvedList"/>
    <dgm:cxn modelId="{5C48A924-4091-4D8C-BB06-8EB31867E8A0}" type="presOf" srcId="{E4470931-90D2-4286-9EA8-BB43D4A94F17}" destId="{5D125474-998A-448B-BA01-55CB23E657EA}" srcOrd="0" destOrd="0" presId="urn:microsoft.com/office/officeart/2008/layout/VerticalCurvedList"/>
    <dgm:cxn modelId="{08BA5096-DE1B-47ED-A85A-90E1CACD2D7D}" type="presOf" srcId="{D717BFC3-7AE3-420F-B5A9-998248B7669A}" destId="{6ECB5160-6037-441C-86E7-C2A3719D9554}" srcOrd="0" destOrd="0" presId="urn:microsoft.com/office/officeart/2008/layout/VerticalCurvedList"/>
    <dgm:cxn modelId="{7151107F-6964-4AA4-A97C-1D90D9EA5529}" type="presOf" srcId="{AC5044DD-18B3-47F8-A7CB-87297E2E54DD}" destId="{2D88A131-83AD-4911-A612-2373B38F936B}" srcOrd="0" destOrd="0" presId="urn:microsoft.com/office/officeart/2008/layout/VerticalCurvedList"/>
    <dgm:cxn modelId="{2262CA93-43F1-4FBF-B7C0-DF709A5D3291}" srcId="{247CFE1D-2B26-4014-A04E-1C6F81FD31D5}" destId="{2B20CBE0-B5CE-4BA6-8F40-BF763E810A75}" srcOrd="4" destOrd="0" parTransId="{F56CB14D-0334-4FE1-9DF9-091A9BFC8610}" sibTransId="{B3BA96A0-F19A-4E6E-9DA4-7814D80AAFD1}"/>
    <dgm:cxn modelId="{F1B20C1D-6153-4866-8F44-C596E47FCC8E}" type="presOf" srcId="{1D23F717-3B28-42F0-8CE9-6B16782B630C}" destId="{077C589C-E123-498D-A0DE-65025E1884F3}" srcOrd="0" destOrd="0" presId="urn:microsoft.com/office/officeart/2008/layout/VerticalCurvedList"/>
    <dgm:cxn modelId="{5DB20C09-0D8A-4FF7-9ED4-31EA1E9BEE8F}" srcId="{247CFE1D-2B26-4014-A04E-1C6F81FD31D5}" destId="{1D23F717-3B28-42F0-8CE9-6B16782B630C}" srcOrd="2" destOrd="0" parTransId="{2B85FBF4-2EBA-4107-B90B-602E247E197F}" sibTransId="{5E68F440-FED3-4C49-8CBC-8C55450495D3}"/>
    <dgm:cxn modelId="{26973852-15A9-4605-8895-D59FD37F75B9}" type="presParOf" srcId="{7DA5AD7A-7635-457F-8883-889F9FAC7FB1}" destId="{7D7EB3C2-6066-48AB-AFFA-7EFC79891461}" srcOrd="0" destOrd="0" presId="urn:microsoft.com/office/officeart/2008/layout/VerticalCurvedList"/>
    <dgm:cxn modelId="{C5CF0BCE-ABE8-478D-B932-045193E4FEDE}" type="presParOf" srcId="{7D7EB3C2-6066-48AB-AFFA-7EFC79891461}" destId="{B3EA87B6-6015-4C80-9AB4-7981F621B6FD}" srcOrd="0" destOrd="0" presId="urn:microsoft.com/office/officeart/2008/layout/VerticalCurvedList"/>
    <dgm:cxn modelId="{BB15A548-B952-4716-9623-6BF42D0CFFC3}" type="presParOf" srcId="{B3EA87B6-6015-4C80-9AB4-7981F621B6FD}" destId="{31B14338-313E-469A-9AC2-D1E6F3C5E259}" srcOrd="0" destOrd="0" presId="urn:microsoft.com/office/officeart/2008/layout/VerticalCurvedList"/>
    <dgm:cxn modelId="{0B62135E-A301-4799-A3A7-5327A699748F}" type="presParOf" srcId="{B3EA87B6-6015-4C80-9AB4-7981F621B6FD}" destId="{6ECB5160-6037-441C-86E7-C2A3719D9554}" srcOrd="1" destOrd="0" presId="urn:microsoft.com/office/officeart/2008/layout/VerticalCurvedList"/>
    <dgm:cxn modelId="{37E443FC-3D18-4E54-9E5A-286BFCA2665E}" type="presParOf" srcId="{B3EA87B6-6015-4C80-9AB4-7981F621B6FD}" destId="{85AAF414-13BC-4E0F-9373-B3CCACE0F0AE}" srcOrd="2" destOrd="0" presId="urn:microsoft.com/office/officeart/2008/layout/VerticalCurvedList"/>
    <dgm:cxn modelId="{F6FD8119-6B86-453F-8359-C395FD1AFDA8}" type="presParOf" srcId="{B3EA87B6-6015-4C80-9AB4-7981F621B6FD}" destId="{9B957392-EEE5-4F4B-A6BB-8ADF87999F18}" srcOrd="3" destOrd="0" presId="urn:microsoft.com/office/officeart/2008/layout/VerticalCurvedList"/>
    <dgm:cxn modelId="{641BA920-44AC-4B7B-A9E4-C38866F0F98F}" type="presParOf" srcId="{7D7EB3C2-6066-48AB-AFFA-7EFC79891461}" destId="{5D125474-998A-448B-BA01-55CB23E657EA}" srcOrd="1" destOrd="0" presId="urn:microsoft.com/office/officeart/2008/layout/VerticalCurvedList"/>
    <dgm:cxn modelId="{4B734385-66F4-499F-BCD1-58F4B480B3EE}" type="presParOf" srcId="{7D7EB3C2-6066-48AB-AFFA-7EFC79891461}" destId="{BCD2AC6A-BC96-4C41-A127-EA47E0623A31}" srcOrd="2" destOrd="0" presId="urn:microsoft.com/office/officeart/2008/layout/VerticalCurvedList"/>
    <dgm:cxn modelId="{03F4D11B-BF39-4931-A022-6C18C604240E}" type="presParOf" srcId="{BCD2AC6A-BC96-4C41-A127-EA47E0623A31}" destId="{E97618F2-4DCB-4522-93A7-94A06C553238}" srcOrd="0" destOrd="0" presId="urn:microsoft.com/office/officeart/2008/layout/VerticalCurvedList"/>
    <dgm:cxn modelId="{FD905580-9ED5-47CA-B63F-B19E88C4C6AF}" type="presParOf" srcId="{7D7EB3C2-6066-48AB-AFFA-7EFC79891461}" destId="{29109EEE-F67A-4F6E-981E-8F38F708C679}" srcOrd="3" destOrd="0" presId="urn:microsoft.com/office/officeart/2008/layout/VerticalCurvedList"/>
    <dgm:cxn modelId="{B79A6B3F-2F2E-4072-8E30-CD9EB961F459}" type="presParOf" srcId="{7D7EB3C2-6066-48AB-AFFA-7EFC79891461}" destId="{8A9BBD50-C26F-46E3-B490-CA84CAF3896D}" srcOrd="4" destOrd="0" presId="urn:microsoft.com/office/officeart/2008/layout/VerticalCurvedList"/>
    <dgm:cxn modelId="{6771C11C-CEE2-4A58-B741-A0716558F23C}" type="presParOf" srcId="{8A9BBD50-C26F-46E3-B490-CA84CAF3896D}" destId="{73DAB3BC-8713-44BD-9803-51FC0E61C196}" srcOrd="0" destOrd="0" presId="urn:microsoft.com/office/officeart/2008/layout/VerticalCurvedList"/>
    <dgm:cxn modelId="{66061BA1-26C2-449C-8B0C-8183CE89D529}" type="presParOf" srcId="{7D7EB3C2-6066-48AB-AFFA-7EFC79891461}" destId="{077C589C-E123-498D-A0DE-65025E1884F3}" srcOrd="5" destOrd="0" presId="urn:microsoft.com/office/officeart/2008/layout/VerticalCurvedList"/>
    <dgm:cxn modelId="{5409B0D1-F37B-43B2-9F0F-D5FB584F88D3}" type="presParOf" srcId="{7D7EB3C2-6066-48AB-AFFA-7EFC79891461}" destId="{D70F8630-F6A7-43F2-82C6-13B0C4CD7B99}" srcOrd="6" destOrd="0" presId="urn:microsoft.com/office/officeart/2008/layout/VerticalCurvedList"/>
    <dgm:cxn modelId="{A34AF532-D7A4-4BAE-A96A-F9B8AAE001A8}" type="presParOf" srcId="{D70F8630-F6A7-43F2-82C6-13B0C4CD7B99}" destId="{23290017-E8CE-4698-988D-224E37C76C6A}" srcOrd="0" destOrd="0" presId="urn:microsoft.com/office/officeart/2008/layout/VerticalCurvedList"/>
    <dgm:cxn modelId="{1056EBB2-4728-476C-96EE-F5424A9D0F8F}" type="presParOf" srcId="{7D7EB3C2-6066-48AB-AFFA-7EFC79891461}" destId="{2D88A131-83AD-4911-A612-2373B38F936B}" srcOrd="7" destOrd="0" presId="urn:microsoft.com/office/officeart/2008/layout/VerticalCurvedList"/>
    <dgm:cxn modelId="{EF001CB4-AF2F-4CDE-94A6-AE58BC4B3FBF}" type="presParOf" srcId="{7D7EB3C2-6066-48AB-AFFA-7EFC79891461}" destId="{6A046F20-DFFE-4AFB-8D54-5F996DEFA0B8}" srcOrd="8" destOrd="0" presId="urn:microsoft.com/office/officeart/2008/layout/VerticalCurvedList"/>
    <dgm:cxn modelId="{A8406699-0D56-47E6-9F33-B2315DA9BE7D}" type="presParOf" srcId="{6A046F20-DFFE-4AFB-8D54-5F996DEFA0B8}" destId="{0069F749-20B1-47E8-8B32-8D101DB857D8}" srcOrd="0" destOrd="0" presId="urn:microsoft.com/office/officeart/2008/layout/VerticalCurvedList"/>
    <dgm:cxn modelId="{90BAAB11-D6B4-45E8-B1C6-B6F1E7ED4F6E}" type="presParOf" srcId="{7D7EB3C2-6066-48AB-AFFA-7EFC79891461}" destId="{55726F5A-BEAD-4B8F-9FE5-E73019A2A2CD}" srcOrd="9" destOrd="0" presId="urn:microsoft.com/office/officeart/2008/layout/VerticalCurvedList"/>
    <dgm:cxn modelId="{B5EF0622-FE5A-4999-8816-38C6BC8D094E}" type="presParOf" srcId="{7D7EB3C2-6066-48AB-AFFA-7EFC79891461}" destId="{FCEDD450-EBB6-41AD-99E0-2B1F9D6D4CA3}" srcOrd="10" destOrd="0" presId="urn:microsoft.com/office/officeart/2008/layout/VerticalCurvedList"/>
    <dgm:cxn modelId="{4FF1A7E9-1F35-4E42-B337-DFA587BD5645}" type="presParOf" srcId="{FCEDD450-EBB6-41AD-99E0-2B1F9D6D4CA3}" destId="{14B5D057-ECF4-4C0C-B4D9-E55406B6B63C}" srcOrd="0" destOrd="0" presId="urn:microsoft.com/office/officeart/2008/layout/VerticalCurvedList"/>
    <dgm:cxn modelId="{E2BFAC4B-0BF0-4A10-B0DF-284579032403}" type="presParOf" srcId="{7D7EB3C2-6066-48AB-AFFA-7EFC79891461}" destId="{29A40B20-7642-49E6-8FCF-59CC6AEF2C17}" srcOrd="11" destOrd="0" presId="urn:microsoft.com/office/officeart/2008/layout/VerticalCurvedList"/>
    <dgm:cxn modelId="{A79BE2EC-C7F4-4E17-AC7B-B69B8077B462}" type="presParOf" srcId="{7D7EB3C2-6066-48AB-AFFA-7EFC79891461}" destId="{C50CFA55-F659-47BE-BE72-426E14F3DD39}" srcOrd="12" destOrd="0" presId="urn:microsoft.com/office/officeart/2008/layout/VerticalCurvedList"/>
    <dgm:cxn modelId="{7434E260-333F-4D34-8745-17061658980F}" type="presParOf" srcId="{C50CFA55-F659-47BE-BE72-426E14F3DD39}" destId="{B2D46756-511E-4DFD-9DDF-8393D06524C5}" srcOrd="0" destOrd="0" presId="urn:microsoft.com/office/officeart/2008/layout/VerticalCurvedList"/>
    <dgm:cxn modelId="{0AF3DEE8-C75E-4477-B95E-81E492D1A6B9}" type="presParOf" srcId="{7D7EB3C2-6066-48AB-AFFA-7EFC79891461}" destId="{7161226B-2E50-4B5F-AC4B-BDEA84FC1675}" srcOrd="13" destOrd="0" presId="urn:microsoft.com/office/officeart/2008/layout/VerticalCurvedList"/>
    <dgm:cxn modelId="{A54D446C-2B2A-4052-B755-65725C238AF4}" type="presParOf" srcId="{7D7EB3C2-6066-48AB-AFFA-7EFC79891461}" destId="{9FDBB908-9D52-476A-A10A-146DA974A5DC}" srcOrd="14" destOrd="0" presId="urn:microsoft.com/office/officeart/2008/layout/VerticalCurvedList"/>
    <dgm:cxn modelId="{4CD6AB77-938E-4D53-9CA5-DF24A7CF4426}" type="presParOf" srcId="{9FDBB908-9D52-476A-A10A-146DA974A5DC}" destId="{F9D96523-32AD-4403-92E9-8E03C150F77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C4A99C-19E1-47EE-9F71-64673AE2FF2E}" type="doc">
      <dgm:prSet loTypeId="urn:microsoft.com/office/officeart/2005/8/layout/chevron2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1A1B8F3-3B64-40B5-ABC5-BF6860ABC918}">
      <dgm:prSet phldrT="[Текст]" custT="1"/>
      <dgm:spPr/>
      <dgm:t>
        <a:bodyPr/>
        <a:lstStyle/>
        <a:p>
          <a:r>
            <a:rPr lang="ru-RU" sz="2400" b="1" dirty="0" smtClean="0"/>
            <a:t>1 этап</a:t>
          </a:r>
          <a:endParaRPr lang="ru-RU" sz="2400" b="1" dirty="0"/>
        </a:p>
      </dgm:t>
    </dgm:pt>
    <dgm:pt modelId="{A45774D3-ED37-41F3-80C6-6F30CA28B326}" type="parTrans" cxnId="{952F2E39-D8C1-4080-B86B-9F75FB56E722}">
      <dgm:prSet/>
      <dgm:spPr/>
      <dgm:t>
        <a:bodyPr/>
        <a:lstStyle/>
        <a:p>
          <a:endParaRPr lang="ru-RU"/>
        </a:p>
      </dgm:t>
    </dgm:pt>
    <dgm:pt modelId="{8B9CEF7C-9A40-4A5E-A398-A6F80EFAC4D3}" type="sibTrans" cxnId="{952F2E39-D8C1-4080-B86B-9F75FB56E722}">
      <dgm:prSet/>
      <dgm:spPr/>
      <dgm:t>
        <a:bodyPr/>
        <a:lstStyle/>
        <a:p>
          <a:endParaRPr lang="ru-RU"/>
        </a:p>
      </dgm:t>
    </dgm:pt>
    <dgm:pt modelId="{BF15C488-24F7-4821-A83B-C0EEB794E8D2}">
      <dgm:prSet phldrT="[Текст]"/>
      <dgm:spPr/>
      <dgm:t>
        <a:bodyPr/>
        <a:lstStyle/>
        <a:p>
          <a:r>
            <a:rPr lang="ru-RU" dirty="0" smtClean="0"/>
            <a:t>ОРГАНИЗАЦИОННО-ПОДГОТОВИТЕЛЬНЫЙ</a:t>
          </a:r>
          <a:endParaRPr lang="ru-RU" dirty="0"/>
        </a:p>
      </dgm:t>
    </dgm:pt>
    <dgm:pt modelId="{4DDACBB3-E021-4251-832B-58DA0E109231}" type="parTrans" cxnId="{45089C6D-9612-4E3B-87A0-6CDFB2442ED4}">
      <dgm:prSet/>
      <dgm:spPr/>
      <dgm:t>
        <a:bodyPr/>
        <a:lstStyle/>
        <a:p>
          <a:endParaRPr lang="ru-RU"/>
        </a:p>
      </dgm:t>
    </dgm:pt>
    <dgm:pt modelId="{B01C88DA-A8D6-4344-AB76-C2A8D22C4CC2}" type="sibTrans" cxnId="{45089C6D-9612-4E3B-87A0-6CDFB2442ED4}">
      <dgm:prSet/>
      <dgm:spPr/>
      <dgm:t>
        <a:bodyPr/>
        <a:lstStyle/>
        <a:p>
          <a:endParaRPr lang="ru-RU"/>
        </a:p>
      </dgm:t>
    </dgm:pt>
    <dgm:pt modelId="{DA607B9E-9FA8-4C4D-9D31-93FC697B9ACD}">
      <dgm:prSet phldrT="[Текст]"/>
      <dgm:spPr/>
      <dgm:t>
        <a:bodyPr/>
        <a:lstStyle/>
        <a:p>
          <a:r>
            <a:rPr lang="ru-RU" dirty="0" smtClean="0"/>
            <a:t>ИЮНЬ 2025 – НОЯБРЬ 2025</a:t>
          </a:r>
          <a:endParaRPr lang="ru-RU" dirty="0"/>
        </a:p>
      </dgm:t>
    </dgm:pt>
    <dgm:pt modelId="{2CDBBC50-154C-4FE9-BE4D-C60025773E6C}" type="parTrans" cxnId="{1B784201-2D63-4DA2-AB23-D2442477973F}">
      <dgm:prSet/>
      <dgm:spPr/>
      <dgm:t>
        <a:bodyPr/>
        <a:lstStyle/>
        <a:p>
          <a:endParaRPr lang="ru-RU"/>
        </a:p>
      </dgm:t>
    </dgm:pt>
    <dgm:pt modelId="{F2DE1BC9-EFA8-4FFE-A8DD-9C172746070D}" type="sibTrans" cxnId="{1B784201-2D63-4DA2-AB23-D2442477973F}">
      <dgm:prSet/>
      <dgm:spPr/>
      <dgm:t>
        <a:bodyPr/>
        <a:lstStyle/>
        <a:p>
          <a:endParaRPr lang="ru-RU"/>
        </a:p>
      </dgm:t>
    </dgm:pt>
    <dgm:pt modelId="{29A4BE51-7B7F-44B8-8FB8-D2FC2B6517B6}">
      <dgm:prSet phldrT="[Текст]" custT="1"/>
      <dgm:spPr/>
      <dgm:t>
        <a:bodyPr/>
        <a:lstStyle/>
        <a:p>
          <a:r>
            <a:rPr lang="ru-RU" sz="2400" b="1" dirty="0" smtClean="0"/>
            <a:t>2 этап</a:t>
          </a:r>
          <a:endParaRPr lang="ru-RU" sz="2400" b="1" dirty="0"/>
        </a:p>
      </dgm:t>
    </dgm:pt>
    <dgm:pt modelId="{099FFB58-2422-480B-849F-9CF65ACB73FE}" type="parTrans" cxnId="{39417E6A-0478-4E33-B6AC-33C1F551FB14}">
      <dgm:prSet/>
      <dgm:spPr/>
      <dgm:t>
        <a:bodyPr/>
        <a:lstStyle/>
        <a:p>
          <a:endParaRPr lang="ru-RU"/>
        </a:p>
      </dgm:t>
    </dgm:pt>
    <dgm:pt modelId="{26363EA1-F83A-4F7E-816B-D347ED8CBE03}" type="sibTrans" cxnId="{39417E6A-0478-4E33-B6AC-33C1F551FB14}">
      <dgm:prSet/>
      <dgm:spPr/>
      <dgm:t>
        <a:bodyPr/>
        <a:lstStyle/>
        <a:p>
          <a:endParaRPr lang="ru-RU"/>
        </a:p>
      </dgm:t>
    </dgm:pt>
    <dgm:pt modelId="{078B4323-3EB8-43D8-9843-0647227C937D}">
      <dgm:prSet phldrT="[Текст]"/>
      <dgm:spPr/>
      <dgm:t>
        <a:bodyPr/>
        <a:lstStyle/>
        <a:p>
          <a:r>
            <a:rPr lang="ru-RU" dirty="0" smtClean="0"/>
            <a:t>ПРОЦЕССУАЛЬНЫЙ</a:t>
          </a:r>
          <a:endParaRPr lang="ru-RU" dirty="0"/>
        </a:p>
      </dgm:t>
    </dgm:pt>
    <dgm:pt modelId="{24803889-0CBE-4BEA-B28C-4B48196650D9}" type="parTrans" cxnId="{AFAD97F6-C6D5-431B-8C6D-192737BB0D7B}">
      <dgm:prSet/>
      <dgm:spPr/>
      <dgm:t>
        <a:bodyPr/>
        <a:lstStyle/>
        <a:p>
          <a:endParaRPr lang="ru-RU"/>
        </a:p>
      </dgm:t>
    </dgm:pt>
    <dgm:pt modelId="{CAFC182F-55CC-485B-B65C-2254B41C270F}" type="sibTrans" cxnId="{AFAD97F6-C6D5-431B-8C6D-192737BB0D7B}">
      <dgm:prSet/>
      <dgm:spPr/>
      <dgm:t>
        <a:bodyPr/>
        <a:lstStyle/>
        <a:p>
          <a:endParaRPr lang="ru-RU"/>
        </a:p>
      </dgm:t>
    </dgm:pt>
    <dgm:pt modelId="{9E2BB615-17B5-443B-9C3F-709D37546C64}">
      <dgm:prSet phldrT="[Текст]"/>
      <dgm:spPr/>
      <dgm:t>
        <a:bodyPr/>
        <a:lstStyle/>
        <a:p>
          <a:r>
            <a:rPr lang="ru-RU" dirty="0" smtClean="0"/>
            <a:t>ДЕКАБРЬ 2025 – ДЕКАБРЬ 2027</a:t>
          </a:r>
          <a:endParaRPr lang="ru-RU" dirty="0"/>
        </a:p>
      </dgm:t>
    </dgm:pt>
    <dgm:pt modelId="{5E84F9C4-F9E7-4F17-83E0-2CDD235008D6}" type="parTrans" cxnId="{6563C5C0-3F43-48BE-B198-86EFB93B98CC}">
      <dgm:prSet/>
      <dgm:spPr/>
      <dgm:t>
        <a:bodyPr/>
        <a:lstStyle/>
        <a:p>
          <a:endParaRPr lang="ru-RU"/>
        </a:p>
      </dgm:t>
    </dgm:pt>
    <dgm:pt modelId="{6A32E675-C42A-44E8-9584-7024E90C3976}" type="sibTrans" cxnId="{6563C5C0-3F43-48BE-B198-86EFB93B98CC}">
      <dgm:prSet/>
      <dgm:spPr/>
      <dgm:t>
        <a:bodyPr/>
        <a:lstStyle/>
        <a:p>
          <a:endParaRPr lang="ru-RU"/>
        </a:p>
      </dgm:t>
    </dgm:pt>
    <dgm:pt modelId="{7D570E69-35A4-4D88-9DE0-D1DC8C6C7352}">
      <dgm:prSet phldrT="[Текст]" custT="1"/>
      <dgm:spPr/>
      <dgm:t>
        <a:bodyPr/>
        <a:lstStyle/>
        <a:p>
          <a:r>
            <a:rPr lang="ru-RU" sz="2400" b="1" dirty="0" smtClean="0"/>
            <a:t>3 этап</a:t>
          </a:r>
          <a:endParaRPr lang="ru-RU" sz="2400" b="1" dirty="0"/>
        </a:p>
      </dgm:t>
    </dgm:pt>
    <dgm:pt modelId="{BD61EBE8-DB8F-47E0-A4B6-B07126C694AD}" type="parTrans" cxnId="{453DEE64-11F7-4116-A681-44FCD7DBACF4}">
      <dgm:prSet/>
      <dgm:spPr/>
      <dgm:t>
        <a:bodyPr/>
        <a:lstStyle/>
        <a:p>
          <a:endParaRPr lang="ru-RU"/>
        </a:p>
      </dgm:t>
    </dgm:pt>
    <dgm:pt modelId="{FEB5B183-F44C-47D1-BE72-DEFC9D2E9C1D}" type="sibTrans" cxnId="{453DEE64-11F7-4116-A681-44FCD7DBACF4}">
      <dgm:prSet/>
      <dgm:spPr/>
      <dgm:t>
        <a:bodyPr/>
        <a:lstStyle/>
        <a:p>
          <a:endParaRPr lang="ru-RU"/>
        </a:p>
      </dgm:t>
    </dgm:pt>
    <dgm:pt modelId="{E07405B2-C717-427C-9288-50C76255F01C}">
      <dgm:prSet phldrT="[Текст]"/>
      <dgm:spPr/>
      <dgm:t>
        <a:bodyPr/>
        <a:lstStyle/>
        <a:p>
          <a:r>
            <a:rPr lang="ru-RU" dirty="0" smtClean="0"/>
            <a:t>ОБОБЩАЮЩИЙ</a:t>
          </a:r>
          <a:endParaRPr lang="ru-RU" dirty="0"/>
        </a:p>
      </dgm:t>
    </dgm:pt>
    <dgm:pt modelId="{57D3F18B-9659-4D5C-896A-FC20EA624380}" type="parTrans" cxnId="{0AED7BB5-1214-402A-8D24-3CDFC46C913F}">
      <dgm:prSet/>
      <dgm:spPr/>
      <dgm:t>
        <a:bodyPr/>
        <a:lstStyle/>
        <a:p>
          <a:endParaRPr lang="ru-RU"/>
        </a:p>
      </dgm:t>
    </dgm:pt>
    <dgm:pt modelId="{C158A616-FB59-4CB5-AA2D-50C23310C99A}" type="sibTrans" cxnId="{0AED7BB5-1214-402A-8D24-3CDFC46C913F}">
      <dgm:prSet/>
      <dgm:spPr/>
      <dgm:t>
        <a:bodyPr/>
        <a:lstStyle/>
        <a:p>
          <a:endParaRPr lang="ru-RU"/>
        </a:p>
      </dgm:t>
    </dgm:pt>
    <dgm:pt modelId="{CF9C8B9E-32BC-468B-8D41-5F0ECEA699AC}">
      <dgm:prSet phldrT="[Текст]"/>
      <dgm:spPr/>
      <dgm:t>
        <a:bodyPr/>
        <a:lstStyle/>
        <a:p>
          <a:r>
            <a:rPr lang="ru-RU" dirty="0" smtClean="0"/>
            <a:t>ЯНВАРЬ 2027 – МАРТ 2027</a:t>
          </a:r>
          <a:endParaRPr lang="ru-RU" dirty="0"/>
        </a:p>
      </dgm:t>
    </dgm:pt>
    <dgm:pt modelId="{C2BEF841-12B6-4C39-B610-CC5537383FF9}" type="parTrans" cxnId="{169A330F-1240-42F3-99E8-76B78BC64A88}">
      <dgm:prSet/>
      <dgm:spPr/>
      <dgm:t>
        <a:bodyPr/>
        <a:lstStyle/>
        <a:p>
          <a:endParaRPr lang="ru-RU"/>
        </a:p>
      </dgm:t>
    </dgm:pt>
    <dgm:pt modelId="{9ACB1202-B326-4B51-B2B3-4192BD10FF23}" type="sibTrans" cxnId="{169A330F-1240-42F3-99E8-76B78BC64A88}">
      <dgm:prSet/>
      <dgm:spPr/>
      <dgm:t>
        <a:bodyPr/>
        <a:lstStyle/>
        <a:p>
          <a:endParaRPr lang="ru-RU"/>
        </a:p>
      </dgm:t>
    </dgm:pt>
    <dgm:pt modelId="{68A6F2FC-2178-4D29-B824-9953A8EA6D2A}" type="pres">
      <dgm:prSet presAssocID="{F7C4A99C-19E1-47EE-9F71-64673AE2FF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44AB3-6164-48B2-BEBE-D72874164367}" type="pres">
      <dgm:prSet presAssocID="{E1A1B8F3-3B64-40B5-ABC5-BF6860ABC918}" presName="composite" presStyleCnt="0"/>
      <dgm:spPr/>
    </dgm:pt>
    <dgm:pt modelId="{D041CBC2-7687-4250-83C3-6082588CBE7C}" type="pres">
      <dgm:prSet presAssocID="{E1A1B8F3-3B64-40B5-ABC5-BF6860ABC91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B487E-3B05-4DE2-8037-43EB82DE9C27}" type="pres">
      <dgm:prSet presAssocID="{E1A1B8F3-3B64-40B5-ABC5-BF6860ABC91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2410A-CEDC-40AC-AFBE-7FD69C3428EB}" type="pres">
      <dgm:prSet presAssocID="{8B9CEF7C-9A40-4A5E-A398-A6F80EFAC4D3}" presName="sp" presStyleCnt="0"/>
      <dgm:spPr/>
    </dgm:pt>
    <dgm:pt modelId="{395964DC-799E-448A-9C08-CC0312C42C3E}" type="pres">
      <dgm:prSet presAssocID="{29A4BE51-7B7F-44B8-8FB8-D2FC2B6517B6}" presName="composite" presStyleCnt="0"/>
      <dgm:spPr/>
    </dgm:pt>
    <dgm:pt modelId="{415CD69C-5453-4196-B1E5-E29F6E8FCBEB}" type="pres">
      <dgm:prSet presAssocID="{29A4BE51-7B7F-44B8-8FB8-D2FC2B6517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C83D3-D6F9-4354-A5F3-431953C5B14F}" type="pres">
      <dgm:prSet presAssocID="{29A4BE51-7B7F-44B8-8FB8-D2FC2B6517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3217BE-3F9D-428A-9C32-7AE14FAA4291}" type="pres">
      <dgm:prSet presAssocID="{26363EA1-F83A-4F7E-816B-D347ED8CBE03}" presName="sp" presStyleCnt="0"/>
      <dgm:spPr/>
    </dgm:pt>
    <dgm:pt modelId="{40D69F16-D5FF-41F1-B77E-E92D9272ABD9}" type="pres">
      <dgm:prSet presAssocID="{7D570E69-35A4-4D88-9DE0-D1DC8C6C7352}" presName="composite" presStyleCnt="0"/>
      <dgm:spPr/>
    </dgm:pt>
    <dgm:pt modelId="{1CB1057E-3A27-4BB5-A465-8098E08ABE30}" type="pres">
      <dgm:prSet presAssocID="{7D570E69-35A4-4D88-9DE0-D1DC8C6C735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1F82C-0175-4449-8DE1-4BB70E26037E}" type="pres">
      <dgm:prSet presAssocID="{7D570E69-35A4-4D88-9DE0-D1DC8C6C735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D2E5F2-72D8-4AF4-AFFD-6C2383AEB6A8}" type="presOf" srcId="{CF9C8B9E-32BC-468B-8D41-5F0ECEA699AC}" destId="{37D1F82C-0175-4449-8DE1-4BB70E26037E}" srcOrd="0" destOrd="1" presId="urn:microsoft.com/office/officeart/2005/8/layout/chevron2"/>
    <dgm:cxn modelId="{39417E6A-0478-4E33-B6AC-33C1F551FB14}" srcId="{F7C4A99C-19E1-47EE-9F71-64673AE2FF2E}" destId="{29A4BE51-7B7F-44B8-8FB8-D2FC2B6517B6}" srcOrd="1" destOrd="0" parTransId="{099FFB58-2422-480B-849F-9CF65ACB73FE}" sibTransId="{26363EA1-F83A-4F7E-816B-D347ED8CBE03}"/>
    <dgm:cxn modelId="{453DEE64-11F7-4116-A681-44FCD7DBACF4}" srcId="{F7C4A99C-19E1-47EE-9F71-64673AE2FF2E}" destId="{7D570E69-35A4-4D88-9DE0-D1DC8C6C7352}" srcOrd="2" destOrd="0" parTransId="{BD61EBE8-DB8F-47E0-A4B6-B07126C694AD}" sibTransId="{FEB5B183-F44C-47D1-BE72-DEFC9D2E9C1D}"/>
    <dgm:cxn modelId="{1B784201-2D63-4DA2-AB23-D2442477973F}" srcId="{E1A1B8F3-3B64-40B5-ABC5-BF6860ABC918}" destId="{DA607B9E-9FA8-4C4D-9D31-93FC697B9ACD}" srcOrd="1" destOrd="0" parTransId="{2CDBBC50-154C-4FE9-BE4D-C60025773E6C}" sibTransId="{F2DE1BC9-EFA8-4FFE-A8DD-9C172746070D}"/>
    <dgm:cxn modelId="{4C05E10B-568E-4186-9C2B-AA70D9B08616}" type="presOf" srcId="{E07405B2-C717-427C-9288-50C76255F01C}" destId="{37D1F82C-0175-4449-8DE1-4BB70E26037E}" srcOrd="0" destOrd="0" presId="urn:microsoft.com/office/officeart/2005/8/layout/chevron2"/>
    <dgm:cxn modelId="{45089C6D-9612-4E3B-87A0-6CDFB2442ED4}" srcId="{E1A1B8F3-3B64-40B5-ABC5-BF6860ABC918}" destId="{BF15C488-24F7-4821-A83B-C0EEB794E8D2}" srcOrd="0" destOrd="0" parTransId="{4DDACBB3-E021-4251-832B-58DA0E109231}" sibTransId="{B01C88DA-A8D6-4344-AB76-C2A8D22C4CC2}"/>
    <dgm:cxn modelId="{169A330F-1240-42F3-99E8-76B78BC64A88}" srcId="{7D570E69-35A4-4D88-9DE0-D1DC8C6C7352}" destId="{CF9C8B9E-32BC-468B-8D41-5F0ECEA699AC}" srcOrd="1" destOrd="0" parTransId="{C2BEF841-12B6-4C39-B610-CC5537383FF9}" sibTransId="{9ACB1202-B326-4B51-B2B3-4192BD10FF23}"/>
    <dgm:cxn modelId="{AFAD97F6-C6D5-431B-8C6D-192737BB0D7B}" srcId="{29A4BE51-7B7F-44B8-8FB8-D2FC2B6517B6}" destId="{078B4323-3EB8-43D8-9843-0647227C937D}" srcOrd="0" destOrd="0" parTransId="{24803889-0CBE-4BEA-B28C-4B48196650D9}" sibTransId="{CAFC182F-55CC-485B-B65C-2254B41C270F}"/>
    <dgm:cxn modelId="{405C3586-6840-4AC1-B9E5-9850EEBD85AD}" type="presOf" srcId="{29A4BE51-7B7F-44B8-8FB8-D2FC2B6517B6}" destId="{415CD69C-5453-4196-B1E5-E29F6E8FCBEB}" srcOrd="0" destOrd="0" presId="urn:microsoft.com/office/officeart/2005/8/layout/chevron2"/>
    <dgm:cxn modelId="{46D36F83-5B34-4821-9062-234D5B3F82E8}" type="presOf" srcId="{BF15C488-24F7-4821-A83B-C0EEB794E8D2}" destId="{080B487E-3B05-4DE2-8037-43EB82DE9C27}" srcOrd="0" destOrd="0" presId="urn:microsoft.com/office/officeart/2005/8/layout/chevron2"/>
    <dgm:cxn modelId="{2DD1C59A-4058-407B-AE03-643F7AC8CCAF}" type="presOf" srcId="{F7C4A99C-19E1-47EE-9F71-64673AE2FF2E}" destId="{68A6F2FC-2178-4D29-B824-9953A8EA6D2A}" srcOrd="0" destOrd="0" presId="urn:microsoft.com/office/officeart/2005/8/layout/chevron2"/>
    <dgm:cxn modelId="{E91E8104-A9FA-4EA8-9DF5-7946ED3B03F3}" type="presOf" srcId="{078B4323-3EB8-43D8-9843-0647227C937D}" destId="{D1BC83D3-D6F9-4354-A5F3-431953C5B14F}" srcOrd="0" destOrd="0" presId="urn:microsoft.com/office/officeart/2005/8/layout/chevron2"/>
    <dgm:cxn modelId="{767B6EDF-9514-46C9-A21E-83F227F2103C}" type="presOf" srcId="{7D570E69-35A4-4D88-9DE0-D1DC8C6C7352}" destId="{1CB1057E-3A27-4BB5-A465-8098E08ABE30}" srcOrd="0" destOrd="0" presId="urn:microsoft.com/office/officeart/2005/8/layout/chevron2"/>
    <dgm:cxn modelId="{98AE4F10-9EE2-483F-B551-B4E5FDB6B17A}" type="presOf" srcId="{DA607B9E-9FA8-4C4D-9D31-93FC697B9ACD}" destId="{080B487E-3B05-4DE2-8037-43EB82DE9C27}" srcOrd="0" destOrd="1" presId="urn:microsoft.com/office/officeart/2005/8/layout/chevron2"/>
    <dgm:cxn modelId="{0AED7BB5-1214-402A-8D24-3CDFC46C913F}" srcId="{7D570E69-35A4-4D88-9DE0-D1DC8C6C7352}" destId="{E07405B2-C717-427C-9288-50C76255F01C}" srcOrd="0" destOrd="0" parTransId="{57D3F18B-9659-4D5C-896A-FC20EA624380}" sibTransId="{C158A616-FB59-4CB5-AA2D-50C23310C99A}"/>
    <dgm:cxn modelId="{6563C5C0-3F43-48BE-B198-86EFB93B98CC}" srcId="{29A4BE51-7B7F-44B8-8FB8-D2FC2B6517B6}" destId="{9E2BB615-17B5-443B-9C3F-709D37546C64}" srcOrd="1" destOrd="0" parTransId="{5E84F9C4-F9E7-4F17-83E0-2CDD235008D6}" sibTransId="{6A32E675-C42A-44E8-9584-7024E90C3976}"/>
    <dgm:cxn modelId="{D9FCBE17-D23D-437D-8868-ACF8782DA7EC}" type="presOf" srcId="{9E2BB615-17B5-443B-9C3F-709D37546C64}" destId="{D1BC83D3-D6F9-4354-A5F3-431953C5B14F}" srcOrd="0" destOrd="1" presId="urn:microsoft.com/office/officeart/2005/8/layout/chevron2"/>
    <dgm:cxn modelId="{952F2E39-D8C1-4080-B86B-9F75FB56E722}" srcId="{F7C4A99C-19E1-47EE-9F71-64673AE2FF2E}" destId="{E1A1B8F3-3B64-40B5-ABC5-BF6860ABC918}" srcOrd="0" destOrd="0" parTransId="{A45774D3-ED37-41F3-80C6-6F30CA28B326}" sibTransId="{8B9CEF7C-9A40-4A5E-A398-A6F80EFAC4D3}"/>
    <dgm:cxn modelId="{81D5517D-7A83-466B-8370-FBDEA95923EF}" type="presOf" srcId="{E1A1B8F3-3B64-40B5-ABC5-BF6860ABC918}" destId="{D041CBC2-7687-4250-83C3-6082588CBE7C}" srcOrd="0" destOrd="0" presId="urn:microsoft.com/office/officeart/2005/8/layout/chevron2"/>
    <dgm:cxn modelId="{853DD56A-1D23-4D50-B5AD-5FE37815B70F}" type="presParOf" srcId="{68A6F2FC-2178-4D29-B824-9953A8EA6D2A}" destId="{01144AB3-6164-48B2-BEBE-D72874164367}" srcOrd="0" destOrd="0" presId="urn:microsoft.com/office/officeart/2005/8/layout/chevron2"/>
    <dgm:cxn modelId="{60BE8FA3-150C-4271-9D25-902C0166ACEE}" type="presParOf" srcId="{01144AB3-6164-48B2-BEBE-D72874164367}" destId="{D041CBC2-7687-4250-83C3-6082588CBE7C}" srcOrd="0" destOrd="0" presId="urn:microsoft.com/office/officeart/2005/8/layout/chevron2"/>
    <dgm:cxn modelId="{DF3C3946-D1E3-484F-9155-5A088C99F312}" type="presParOf" srcId="{01144AB3-6164-48B2-BEBE-D72874164367}" destId="{080B487E-3B05-4DE2-8037-43EB82DE9C27}" srcOrd="1" destOrd="0" presId="urn:microsoft.com/office/officeart/2005/8/layout/chevron2"/>
    <dgm:cxn modelId="{F9E02552-8076-40B2-84F0-A4FD8FDF6C13}" type="presParOf" srcId="{68A6F2FC-2178-4D29-B824-9953A8EA6D2A}" destId="{3BA2410A-CEDC-40AC-AFBE-7FD69C3428EB}" srcOrd="1" destOrd="0" presId="urn:microsoft.com/office/officeart/2005/8/layout/chevron2"/>
    <dgm:cxn modelId="{E27654FE-3747-44D3-AA67-9D85385C95CB}" type="presParOf" srcId="{68A6F2FC-2178-4D29-B824-9953A8EA6D2A}" destId="{395964DC-799E-448A-9C08-CC0312C42C3E}" srcOrd="2" destOrd="0" presId="urn:microsoft.com/office/officeart/2005/8/layout/chevron2"/>
    <dgm:cxn modelId="{5F32DA65-A18C-4318-AD41-469CD2B2A389}" type="presParOf" srcId="{395964DC-799E-448A-9C08-CC0312C42C3E}" destId="{415CD69C-5453-4196-B1E5-E29F6E8FCBEB}" srcOrd="0" destOrd="0" presId="urn:microsoft.com/office/officeart/2005/8/layout/chevron2"/>
    <dgm:cxn modelId="{F2239AF9-06DC-4000-ABF1-DC57C385A152}" type="presParOf" srcId="{395964DC-799E-448A-9C08-CC0312C42C3E}" destId="{D1BC83D3-D6F9-4354-A5F3-431953C5B14F}" srcOrd="1" destOrd="0" presId="urn:microsoft.com/office/officeart/2005/8/layout/chevron2"/>
    <dgm:cxn modelId="{B5786222-7CFD-4B6A-95E9-53D38CFC17BB}" type="presParOf" srcId="{68A6F2FC-2178-4D29-B824-9953A8EA6D2A}" destId="{C33217BE-3F9D-428A-9C32-7AE14FAA4291}" srcOrd="3" destOrd="0" presId="urn:microsoft.com/office/officeart/2005/8/layout/chevron2"/>
    <dgm:cxn modelId="{0D59DF04-F047-4E63-A5DA-D590BA5EFEF2}" type="presParOf" srcId="{68A6F2FC-2178-4D29-B824-9953A8EA6D2A}" destId="{40D69F16-D5FF-41F1-B77E-E92D9272ABD9}" srcOrd="4" destOrd="0" presId="urn:microsoft.com/office/officeart/2005/8/layout/chevron2"/>
    <dgm:cxn modelId="{ED582C03-6C4C-4802-9253-FF6573D4FA0B}" type="presParOf" srcId="{40D69F16-D5FF-41F1-B77E-E92D9272ABD9}" destId="{1CB1057E-3A27-4BB5-A465-8098E08ABE30}" srcOrd="0" destOrd="0" presId="urn:microsoft.com/office/officeart/2005/8/layout/chevron2"/>
    <dgm:cxn modelId="{FC8938BC-FDF6-49DD-B596-2640FD200C39}" type="presParOf" srcId="{40D69F16-D5FF-41F1-B77E-E92D9272ABD9}" destId="{37D1F82C-0175-4449-8DE1-4BB70E2603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3627CA-3E44-4F8D-8DB1-5D07963F387B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1EFE9-C2E1-437C-A9C2-E59F95AE721F}">
      <dgm:prSet phldrT="[Текст]"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Нормативные: разработка локальных актов и договоров с партнёрами для сетевого взаимодействия.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E214B-71F1-45D5-9B72-17845A8BDC0E}" type="parTrans" cxnId="{0ECA9DE1-FE7F-4003-9AE5-37720F9F5E6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83927-B2CF-4B33-9F02-B781C6FB0013}" type="sibTrans" cxnId="{0ECA9DE1-FE7F-4003-9AE5-37720F9F5E6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52B673-C51F-4D80-A04A-D7640825EC07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Методические: внедрение модели воспитания социальной ответственности, оценка результатов и повышение квалификации педагогов.</a:t>
          </a:r>
        </a:p>
      </dgm:t>
    </dgm:pt>
    <dgm:pt modelId="{EC01029E-FB36-418A-BB75-FAE973A296AF}" type="parTrans" cxnId="{28D4F88B-BC56-4D19-BF68-C8A84A8D5D1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D197A4-3CB3-4EE6-A73E-9D4E42A53040}" type="sibTrans" cxnId="{28D4F88B-BC56-4D19-BF68-C8A84A8D5D1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D655A4-2F5A-45AA-B038-6D8A6E69E25D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Программные: создание совместных проектов и диагностических инструментов.</a:t>
          </a:r>
        </a:p>
      </dgm:t>
    </dgm:pt>
    <dgm:pt modelId="{3A7A7BC9-FF5B-46CF-932C-FFE065BB9A4A}" type="parTrans" cxnId="{A1A72602-5A27-401F-9ED3-C8DEFA8EB4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F7852-57A1-46C2-8EEA-C69F6238A6A5}" type="sibTrans" cxnId="{A1A72602-5A27-401F-9ED3-C8DEFA8EB45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3BCAD-7118-464C-AD85-9AD2B10ACB47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Кадровые: квалифицированные специалисты с опытом сетевого взаимодействия.</a:t>
          </a:r>
        </a:p>
      </dgm:t>
    </dgm:pt>
    <dgm:pt modelId="{BA0537FD-5158-4533-ACF8-1AD079794560}" type="parTrans" cxnId="{59BAB7AB-00B2-4C4C-AB78-519D4EA472C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EEA99-C6D1-458A-9573-1115B28D3D74}" type="sibTrans" cxnId="{59BAB7AB-00B2-4C4C-AB78-519D4EA472C3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77F12-9CCA-4CC5-9942-71861E84AE8E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Информационные: техническое оснащение и доступ к онлайн-платформам, поддержка сайта.</a:t>
          </a:r>
        </a:p>
      </dgm:t>
    </dgm:pt>
    <dgm:pt modelId="{0731DCAD-9E20-4BCA-AC59-41E1A8AF1A37}" type="parTrans" cxnId="{9CCA2B44-D23A-445A-B015-3937B50189EA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3AF3C9-172B-4F18-800C-277A5AD78B9A}" type="sibTrans" cxnId="{9CCA2B44-D23A-445A-B015-3937B50189EA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7BA8DE-321E-4665-80A3-8EC1B543B909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Мотивационные: система поощрений и обмен опытом.</a:t>
          </a:r>
        </a:p>
      </dgm:t>
    </dgm:pt>
    <dgm:pt modelId="{3D52894E-FCC9-49CD-90AE-98125C408023}" type="parTrans" cxnId="{ECFA3370-29F1-4883-BA73-B0D52F4CC86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C8803-7A0D-4B8F-9C5A-A0313BB429B0}" type="sibTrans" cxnId="{ECFA3370-29F1-4883-BA73-B0D52F4CC86E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AA88D-7DD1-4DD5-9442-EC5A0BDADE4C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Материально-технические: база и ПО для реализации проектов и оценки.</a:t>
          </a:r>
        </a:p>
      </dgm:t>
    </dgm:pt>
    <dgm:pt modelId="{9CF60EA1-EB59-43D2-9A26-2DB707CB8EFD}" type="parTrans" cxnId="{666EF547-8B52-4E1E-B569-82CF1A71F46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CAD171-36C8-43BA-8AAD-214ADF717251}" type="sibTrans" cxnId="{666EF547-8B52-4E1E-B569-82CF1A71F465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C32BE-4455-4397-A91C-6790CF7FF219}">
      <dgm:prSet custT="1"/>
      <dgm:spPr/>
      <dgm:t>
        <a:bodyPr vert="vert270"/>
        <a:lstStyle/>
        <a:p>
          <a:r>
            <a:rPr lang="ru-RU" sz="13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Финансовые: стабильное финансирование для поддержки и стимулирования участников.</a:t>
          </a:r>
        </a:p>
      </dgm:t>
    </dgm:pt>
    <dgm:pt modelId="{12D1448E-78F6-489A-AE95-9606F8685548}" type="parTrans" cxnId="{9C9A2CD8-CF65-45FB-8113-283A31D0C82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1399B9-8CD1-4CC9-AE2E-FEBF900AEFE9}" type="sibTrans" cxnId="{9C9A2CD8-CF65-45FB-8113-283A31D0C827}">
      <dgm:prSet/>
      <dgm:spPr/>
      <dgm:t>
        <a:bodyPr/>
        <a:lstStyle/>
        <a:p>
          <a:endParaRPr lang="ru-RU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80BFBB-3B5D-437C-91E6-E9A7686EC41E}" type="pres">
      <dgm:prSet presAssocID="{363627CA-3E44-4F8D-8DB1-5D07963F387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70F6BB-67BD-4AAF-A2D5-63151B20DD5E}" type="pres">
      <dgm:prSet presAssocID="{1B11EFE9-C2E1-437C-A9C2-E59F95AE721F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14F6E-3381-41FD-93E4-CA6EC2C684E3}" type="pres">
      <dgm:prSet presAssocID="{09D83927-B2CF-4B33-9F02-B781C6FB0013}" presName="sibTrans" presStyleCnt="0"/>
      <dgm:spPr/>
    </dgm:pt>
    <dgm:pt modelId="{C567F6F2-3AD0-47A3-B8BD-58EB8816EC85}" type="pres">
      <dgm:prSet presAssocID="{F552B673-C51F-4D80-A04A-D7640825EC0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2DF6E-9C35-4B7C-8C26-FEE70770C3F2}" type="pres">
      <dgm:prSet presAssocID="{65D197A4-3CB3-4EE6-A73E-9D4E42A53040}" presName="sibTrans" presStyleCnt="0"/>
      <dgm:spPr/>
    </dgm:pt>
    <dgm:pt modelId="{11F0B211-0762-44B1-987D-15D0EC61E8BC}" type="pres">
      <dgm:prSet presAssocID="{93D655A4-2F5A-45AA-B038-6D8A6E69E25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57FF84-1684-4BEF-ACE0-F917C8BBB039}" type="pres">
      <dgm:prSet presAssocID="{CEDF7852-57A1-46C2-8EEA-C69F6238A6A5}" presName="sibTrans" presStyleCnt="0"/>
      <dgm:spPr/>
    </dgm:pt>
    <dgm:pt modelId="{D0A0250E-A997-4B41-BE92-D52F7CAEDEC7}" type="pres">
      <dgm:prSet presAssocID="{1613BCAD-7118-464C-AD85-9AD2B10ACB4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2DC44-A10B-4C6A-87B0-C6DA4F30EE89}" type="pres">
      <dgm:prSet presAssocID="{BA5EEA99-C6D1-458A-9573-1115B28D3D74}" presName="sibTrans" presStyleCnt="0"/>
      <dgm:spPr/>
    </dgm:pt>
    <dgm:pt modelId="{6FB44A13-371F-4559-A307-261D667AD003}" type="pres">
      <dgm:prSet presAssocID="{9FF77F12-9CCA-4CC5-9942-71861E84AE8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4B84C-20BF-4CE9-BB76-C1CC5237913D}" type="pres">
      <dgm:prSet presAssocID="{F23AF3C9-172B-4F18-800C-277A5AD78B9A}" presName="sibTrans" presStyleCnt="0"/>
      <dgm:spPr/>
    </dgm:pt>
    <dgm:pt modelId="{9D24C7A3-4B58-476B-A0F3-9E5191136D8C}" type="pres">
      <dgm:prSet presAssocID="{BC7BA8DE-321E-4665-80A3-8EC1B543B909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180FC-D01C-42E0-8A22-3A726B769E14}" type="pres">
      <dgm:prSet presAssocID="{B32C8803-7A0D-4B8F-9C5A-A0313BB429B0}" presName="sibTrans" presStyleCnt="0"/>
      <dgm:spPr/>
    </dgm:pt>
    <dgm:pt modelId="{3D7A4C11-7A6B-419F-9271-E5FFAD7A7096}" type="pres">
      <dgm:prSet presAssocID="{B06AA88D-7DD1-4DD5-9442-EC5A0BDADE4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D878-192A-48E4-A732-91BB0ED5DA87}" type="pres">
      <dgm:prSet presAssocID="{A8CAD171-36C8-43BA-8AAD-214ADF717251}" presName="sibTrans" presStyleCnt="0"/>
      <dgm:spPr/>
    </dgm:pt>
    <dgm:pt modelId="{A4616514-0AE9-43A7-A7D8-BB42DE416527}" type="pres">
      <dgm:prSet presAssocID="{A18C32BE-4455-4397-A91C-6790CF7FF21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DAED37-B77D-4246-8660-C268CBA8CA47}" type="presOf" srcId="{F552B673-C51F-4D80-A04A-D7640825EC07}" destId="{C567F6F2-3AD0-47A3-B8BD-58EB8816EC85}" srcOrd="0" destOrd="0" presId="urn:microsoft.com/office/officeart/2005/8/layout/hList6"/>
    <dgm:cxn modelId="{0ECA9DE1-FE7F-4003-9AE5-37720F9F5E63}" srcId="{363627CA-3E44-4F8D-8DB1-5D07963F387B}" destId="{1B11EFE9-C2E1-437C-A9C2-E59F95AE721F}" srcOrd="0" destOrd="0" parTransId="{A16E214B-71F1-45D5-9B72-17845A8BDC0E}" sibTransId="{09D83927-B2CF-4B33-9F02-B781C6FB0013}"/>
    <dgm:cxn modelId="{154584CF-7E15-4EB8-9178-B1E1627117D5}" type="presOf" srcId="{363627CA-3E44-4F8D-8DB1-5D07963F387B}" destId="{1580BFBB-3B5D-437C-91E6-E9A7686EC41E}" srcOrd="0" destOrd="0" presId="urn:microsoft.com/office/officeart/2005/8/layout/hList6"/>
    <dgm:cxn modelId="{59BAB7AB-00B2-4C4C-AB78-519D4EA472C3}" srcId="{363627CA-3E44-4F8D-8DB1-5D07963F387B}" destId="{1613BCAD-7118-464C-AD85-9AD2B10ACB47}" srcOrd="3" destOrd="0" parTransId="{BA0537FD-5158-4533-ACF8-1AD079794560}" sibTransId="{BA5EEA99-C6D1-458A-9573-1115B28D3D74}"/>
    <dgm:cxn modelId="{9C9A2CD8-CF65-45FB-8113-283A31D0C827}" srcId="{363627CA-3E44-4F8D-8DB1-5D07963F387B}" destId="{A18C32BE-4455-4397-A91C-6790CF7FF219}" srcOrd="7" destOrd="0" parTransId="{12D1448E-78F6-489A-AE95-9606F8685548}" sibTransId="{BD1399B9-8CD1-4CC9-AE2E-FEBF900AEFE9}"/>
    <dgm:cxn modelId="{51F39F07-A11A-4DBA-85A5-92AD3E988136}" type="presOf" srcId="{1B11EFE9-C2E1-437C-A9C2-E59F95AE721F}" destId="{DD70F6BB-67BD-4AAF-A2D5-63151B20DD5E}" srcOrd="0" destOrd="0" presId="urn:microsoft.com/office/officeart/2005/8/layout/hList6"/>
    <dgm:cxn modelId="{938F7F36-8351-4FF0-ACAF-FE834C41F8F7}" type="presOf" srcId="{BC7BA8DE-321E-4665-80A3-8EC1B543B909}" destId="{9D24C7A3-4B58-476B-A0F3-9E5191136D8C}" srcOrd="0" destOrd="0" presId="urn:microsoft.com/office/officeart/2005/8/layout/hList6"/>
    <dgm:cxn modelId="{39CC070B-405D-4B4D-9F59-19E8D98F608A}" type="presOf" srcId="{9FF77F12-9CCA-4CC5-9942-71861E84AE8E}" destId="{6FB44A13-371F-4559-A307-261D667AD003}" srcOrd="0" destOrd="0" presId="urn:microsoft.com/office/officeart/2005/8/layout/hList6"/>
    <dgm:cxn modelId="{9CCA2B44-D23A-445A-B015-3937B50189EA}" srcId="{363627CA-3E44-4F8D-8DB1-5D07963F387B}" destId="{9FF77F12-9CCA-4CC5-9942-71861E84AE8E}" srcOrd="4" destOrd="0" parTransId="{0731DCAD-9E20-4BCA-AC59-41E1A8AF1A37}" sibTransId="{F23AF3C9-172B-4F18-800C-277A5AD78B9A}"/>
    <dgm:cxn modelId="{666EF547-8B52-4E1E-B569-82CF1A71F465}" srcId="{363627CA-3E44-4F8D-8DB1-5D07963F387B}" destId="{B06AA88D-7DD1-4DD5-9442-EC5A0BDADE4C}" srcOrd="6" destOrd="0" parTransId="{9CF60EA1-EB59-43D2-9A26-2DB707CB8EFD}" sibTransId="{A8CAD171-36C8-43BA-8AAD-214ADF717251}"/>
    <dgm:cxn modelId="{7EC043E1-DBF2-46E6-B4C5-B09E16E11C0B}" type="presOf" srcId="{93D655A4-2F5A-45AA-B038-6D8A6E69E25D}" destId="{11F0B211-0762-44B1-987D-15D0EC61E8BC}" srcOrd="0" destOrd="0" presId="urn:microsoft.com/office/officeart/2005/8/layout/hList6"/>
    <dgm:cxn modelId="{F60267FF-ACF7-411C-91E5-815037832A0B}" type="presOf" srcId="{1613BCAD-7118-464C-AD85-9AD2B10ACB47}" destId="{D0A0250E-A997-4B41-BE92-D52F7CAEDEC7}" srcOrd="0" destOrd="0" presId="urn:microsoft.com/office/officeart/2005/8/layout/hList6"/>
    <dgm:cxn modelId="{ECFA3370-29F1-4883-BA73-B0D52F4CC86E}" srcId="{363627CA-3E44-4F8D-8DB1-5D07963F387B}" destId="{BC7BA8DE-321E-4665-80A3-8EC1B543B909}" srcOrd="5" destOrd="0" parTransId="{3D52894E-FCC9-49CD-90AE-98125C408023}" sibTransId="{B32C8803-7A0D-4B8F-9C5A-A0313BB429B0}"/>
    <dgm:cxn modelId="{FF0DC70E-9815-4F90-AFB9-95600A9FA050}" type="presOf" srcId="{A18C32BE-4455-4397-A91C-6790CF7FF219}" destId="{A4616514-0AE9-43A7-A7D8-BB42DE416527}" srcOrd="0" destOrd="0" presId="urn:microsoft.com/office/officeart/2005/8/layout/hList6"/>
    <dgm:cxn modelId="{3BFEE2CA-8D6A-484B-AAC2-AC23000DB34F}" type="presOf" srcId="{B06AA88D-7DD1-4DD5-9442-EC5A0BDADE4C}" destId="{3D7A4C11-7A6B-419F-9271-E5FFAD7A7096}" srcOrd="0" destOrd="0" presId="urn:microsoft.com/office/officeart/2005/8/layout/hList6"/>
    <dgm:cxn modelId="{A1A72602-5A27-401F-9ED3-C8DEFA8EB45E}" srcId="{363627CA-3E44-4F8D-8DB1-5D07963F387B}" destId="{93D655A4-2F5A-45AA-B038-6D8A6E69E25D}" srcOrd="2" destOrd="0" parTransId="{3A7A7BC9-FF5B-46CF-932C-FFE065BB9A4A}" sibTransId="{CEDF7852-57A1-46C2-8EEA-C69F6238A6A5}"/>
    <dgm:cxn modelId="{28D4F88B-BC56-4D19-BF68-C8A84A8D5D15}" srcId="{363627CA-3E44-4F8D-8DB1-5D07963F387B}" destId="{F552B673-C51F-4D80-A04A-D7640825EC07}" srcOrd="1" destOrd="0" parTransId="{EC01029E-FB36-418A-BB75-FAE973A296AF}" sibTransId="{65D197A4-3CB3-4EE6-A73E-9D4E42A53040}"/>
    <dgm:cxn modelId="{DD69FE72-6017-48AD-9084-1B892B60E689}" type="presParOf" srcId="{1580BFBB-3B5D-437C-91E6-E9A7686EC41E}" destId="{DD70F6BB-67BD-4AAF-A2D5-63151B20DD5E}" srcOrd="0" destOrd="0" presId="urn:microsoft.com/office/officeart/2005/8/layout/hList6"/>
    <dgm:cxn modelId="{7E84B8B4-7909-477A-9990-E7A7131F8C49}" type="presParOf" srcId="{1580BFBB-3B5D-437C-91E6-E9A7686EC41E}" destId="{F2A14F6E-3381-41FD-93E4-CA6EC2C684E3}" srcOrd="1" destOrd="0" presId="urn:microsoft.com/office/officeart/2005/8/layout/hList6"/>
    <dgm:cxn modelId="{B1C88293-1ED3-4AEE-87DD-C9D956EDD885}" type="presParOf" srcId="{1580BFBB-3B5D-437C-91E6-E9A7686EC41E}" destId="{C567F6F2-3AD0-47A3-B8BD-58EB8816EC85}" srcOrd="2" destOrd="0" presId="urn:microsoft.com/office/officeart/2005/8/layout/hList6"/>
    <dgm:cxn modelId="{68216FB2-F431-4D49-B34A-C8A24E2FDA13}" type="presParOf" srcId="{1580BFBB-3B5D-437C-91E6-E9A7686EC41E}" destId="{2FB2DF6E-9C35-4B7C-8C26-FEE70770C3F2}" srcOrd="3" destOrd="0" presId="urn:microsoft.com/office/officeart/2005/8/layout/hList6"/>
    <dgm:cxn modelId="{5669BB82-2D92-4DA4-97FE-29F5F706637A}" type="presParOf" srcId="{1580BFBB-3B5D-437C-91E6-E9A7686EC41E}" destId="{11F0B211-0762-44B1-987D-15D0EC61E8BC}" srcOrd="4" destOrd="0" presId="urn:microsoft.com/office/officeart/2005/8/layout/hList6"/>
    <dgm:cxn modelId="{11987DEF-72EC-45DB-8F9A-92505B761FDB}" type="presParOf" srcId="{1580BFBB-3B5D-437C-91E6-E9A7686EC41E}" destId="{E757FF84-1684-4BEF-ACE0-F917C8BBB039}" srcOrd="5" destOrd="0" presId="urn:microsoft.com/office/officeart/2005/8/layout/hList6"/>
    <dgm:cxn modelId="{F3EA8DA9-A4E4-45D3-BFF9-9C1DDF6E2B2C}" type="presParOf" srcId="{1580BFBB-3B5D-437C-91E6-E9A7686EC41E}" destId="{D0A0250E-A997-4B41-BE92-D52F7CAEDEC7}" srcOrd="6" destOrd="0" presId="urn:microsoft.com/office/officeart/2005/8/layout/hList6"/>
    <dgm:cxn modelId="{CE83DB67-DFA5-4D3E-95C9-2874EAD26159}" type="presParOf" srcId="{1580BFBB-3B5D-437C-91E6-E9A7686EC41E}" destId="{68B2DC44-A10B-4C6A-87B0-C6DA4F30EE89}" srcOrd="7" destOrd="0" presId="urn:microsoft.com/office/officeart/2005/8/layout/hList6"/>
    <dgm:cxn modelId="{7F13E473-A685-43E9-AA3C-870B52EFE81B}" type="presParOf" srcId="{1580BFBB-3B5D-437C-91E6-E9A7686EC41E}" destId="{6FB44A13-371F-4559-A307-261D667AD003}" srcOrd="8" destOrd="0" presId="urn:microsoft.com/office/officeart/2005/8/layout/hList6"/>
    <dgm:cxn modelId="{013C3E38-EDA5-483B-883B-576F8F62C02C}" type="presParOf" srcId="{1580BFBB-3B5D-437C-91E6-E9A7686EC41E}" destId="{5694B84C-20BF-4CE9-BB76-C1CC5237913D}" srcOrd="9" destOrd="0" presId="urn:microsoft.com/office/officeart/2005/8/layout/hList6"/>
    <dgm:cxn modelId="{F926978E-C71F-4B50-B93C-F8A6DDAEF5BA}" type="presParOf" srcId="{1580BFBB-3B5D-437C-91E6-E9A7686EC41E}" destId="{9D24C7A3-4B58-476B-A0F3-9E5191136D8C}" srcOrd="10" destOrd="0" presId="urn:microsoft.com/office/officeart/2005/8/layout/hList6"/>
    <dgm:cxn modelId="{956EBA52-BEDB-45D2-A1F2-88DD5D2A0A0E}" type="presParOf" srcId="{1580BFBB-3B5D-437C-91E6-E9A7686EC41E}" destId="{9E1180FC-D01C-42E0-8A22-3A726B769E14}" srcOrd="11" destOrd="0" presId="urn:microsoft.com/office/officeart/2005/8/layout/hList6"/>
    <dgm:cxn modelId="{05C2939E-D836-4242-A620-E4F117422FCE}" type="presParOf" srcId="{1580BFBB-3B5D-437C-91E6-E9A7686EC41E}" destId="{3D7A4C11-7A6B-419F-9271-E5FFAD7A7096}" srcOrd="12" destOrd="0" presId="urn:microsoft.com/office/officeart/2005/8/layout/hList6"/>
    <dgm:cxn modelId="{2B9F7529-1E82-45AD-B578-9532312B8D0F}" type="presParOf" srcId="{1580BFBB-3B5D-437C-91E6-E9A7686EC41E}" destId="{02C9D878-192A-48E4-A732-91BB0ED5DA87}" srcOrd="13" destOrd="0" presId="urn:microsoft.com/office/officeart/2005/8/layout/hList6"/>
    <dgm:cxn modelId="{DF0E545F-919C-42CB-A4B0-4DD66E27B1E7}" type="presParOf" srcId="{1580BFBB-3B5D-437C-91E6-E9A7686EC41E}" destId="{A4616514-0AE9-43A7-A7D8-BB42DE416527}" srcOrd="1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18349D-4F72-41F7-8D12-D16DCF8298B2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3E45995-687B-4689-9F82-5B21CA0DB972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корректировка нормативно-правовых и научно-методических документов, регулирующих деятельность участников проекта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D57867-CF91-456C-A36A-A6DB4B2EEB21}" type="parTrans" cxnId="{D1AD2F9B-CFBF-40AA-8184-5A9293DB22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FBE22-82CB-4572-8D9E-1500FB6ECB97}" type="sibTrans" cxnId="{D1AD2F9B-CFBF-40AA-8184-5A9293DB2245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679231-296A-4427-816D-C5A994AAD6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 оптимизация механизма взаимоотношений между организациями общего и профессионального образования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E1E26-A99D-4FE6-AB07-009EF7B0BA86}" type="parTrans" cxnId="{91AC130D-9B2B-4BB5-9AA0-0509DD046D1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9658CB-3551-47BD-A670-D004429C1728}" type="sibTrans" cxnId="{91AC130D-9B2B-4BB5-9AA0-0509DD046D1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2BB9F6-654B-4592-9DCA-37CE6B604D75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Воспитание и развитие профессионального сообщества педагогов из организаций общего и профессионального образования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38F10B-6F22-4F4C-B684-4E2D0875616F}" type="parTrans" cxnId="{835D641C-4697-46AF-BE72-94FE0303582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6CF519-01A9-458D-BCC0-309EF35AEDEC}" type="sibTrans" cxnId="{835D641C-4697-46AF-BE72-94FE03035821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2E4C5-98E4-46F9-9CD9-4ACB9E18D477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образовательных программ, проектов и мероприятий, реализуемых в рамках сетевого взаимодействия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471E1-B600-4363-A5F5-58BB7BD4B933}" type="parTrans" cxnId="{F8EEFEB2-C349-4390-AB61-C98ED51C993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0A7E96-82F4-4470-8ECE-67377F17BF11}" type="sibTrans" cxnId="{F8EEFEB2-C349-4390-AB61-C98ED51C993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DAF60-A2CB-44F3-9179-FEA2D4ADD361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поддержание успешного функционирования онлайн-платформы для обмена опытом между обучающимися образовательных организаций СОО и ПОО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035475-B466-45B9-95AD-75AC014C2C7F}" type="parTrans" cxnId="{C8200CF8-A4D8-4FAF-8058-1B8058DF60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1ACE26-A5AB-4689-A046-C26CAFD1ECCA}" type="sibTrans" cxnId="{C8200CF8-A4D8-4FAF-8058-1B8058DF60E4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E5CBE-5B84-4C62-A9EE-3218344084D0}">
      <dgm:prSet phldrT="[Текст]" custT="1"/>
      <dgm:spPr/>
      <dgm:t>
        <a:bodyPr/>
        <a:lstStyle/>
        <a:p>
          <a:r>
            <a:rPr lang="ru-RU" sz="1200" b="1" smtClean="0">
              <a:latin typeface="Arial" panose="020B0604020202020204" pitchFamily="34" charset="0"/>
              <a:cs typeface="Arial" panose="020B0604020202020204" pitchFamily="34" charset="0"/>
            </a:rPr>
            <a:t>Проведение мониторинга и оценки эффективности реализации проекта, а также активное распространение положительного опыта в образовательном сообществе, что способствует популяризации и улучшению практик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EAF77-0738-4112-81F0-5DEB218A8230}" type="parTrans" cxnId="{89F54A33-DE08-4CF0-95C2-F3526CE5F5F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7D6F3A-57A7-41DC-8A71-07B3F8B25030}" type="sibTrans" cxnId="{89F54A33-DE08-4CF0-95C2-F3526CE5F5FB}">
      <dgm:prSet/>
      <dgm:spPr/>
      <dgm:t>
        <a:bodyPr/>
        <a:lstStyle/>
        <a:p>
          <a:endParaRPr lang="ru-RU" sz="1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B78B2-126D-40EF-90D8-D00509DFB63A}" type="pres">
      <dgm:prSet presAssocID="{9E18349D-4F72-41F7-8D12-D16DCF8298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F7FA21-7902-4260-8FF5-DA86A37F587F}" type="pres">
      <dgm:prSet presAssocID="{D3E45995-687B-4689-9F82-5B21CA0DB97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3E859-B5B5-41F7-926A-BB2530C780AF}" type="pres">
      <dgm:prSet presAssocID="{603FBE22-82CB-4572-8D9E-1500FB6ECB97}" presName="sibTrans" presStyleCnt="0"/>
      <dgm:spPr/>
    </dgm:pt>
    <dgm:pt modelId="{B6EC69B1-4CF2-4AF5-AA8C-0AB8483F7945}" type="pres">
      <dgm:prSet presAssocID="{20679231-296A-4427-816D-C5A994AAD6A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8E3CB-99AC-4FE0-AE75-40B9C652CEA5}" type="pres">
      <dgm:prSet presAssocID="{579658CB-3551-47BD-A670-D004429C1728}" presName="sibTrans" presStyleCnt="0"/>
      <dgm:spPr/>
    </dgm:pt>
    <dgm:pt modelId="{4684A6D6-102C-4D12-994B-1D0BB4458896}" type="pres">
      <dgm:prSet presAssocID="{692BB9F6-654B-4592-9DCA-37CE6B604D7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09271-72DA-455F-931D-E48DC3F758D5}" type="pres">
      <dgm:prSet presAssocID="{1D6CF519-01A9-458D-BCC0-309EF35AEDEC}" presName="sibTrans" presStyleCnt="0"/>
      <dgm:spPr/>
    </dgm:pt>
    <dgm:pt modelId="{1D71732F-C9EF-4FA8-ADCD-71076465D23D}" type="pres">
      <dgm:prSet presAssocID="{F472E4C5-98E4-46F9-9CD9-4ACB9E18D4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86FD3E-6EBA-4848-B872-FB66765C7C5C}" type="pres">
      <dgm:prSet presAssocID="{0A0A7E96-82F4-4470-8ECE-67377F17BF11}" presName="sibTrans" presStyleCnt="0"/>
      <dgm:spPr/>
    </dgm:pt>
    <dgm:pt modelId="{AD4E9E52-A781-48C8-93DE-59700307E5CF}" type="pres">
      <dgm:prSet presAssocID="{502DAF60-A2CB-44F3-9179-FEA2D4ADD36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2C1FB-1B6C-4953-9AA0-8CCE15E39C69}" type="pres">
      <dgm:prSet presAssocID="{171ACE26-A5AB-4689-A046-C26CAFD1ECCA}" presName="sibTrans" presStyleCnt="0"/>
      <dgm:spPr/>
    </dgm:pt>
    <dgm:pt modelId="{11B1ED02-79A8-4147-9624-112932519A86}" type="pres">
      <dgm:prSet presAssocID="{8FCE5CBE-5B84-4C62-A9EE-3218344084D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200CF8-A4D8-4FAF-8058-1B8058DF60E4}" srcId="{9E18349D-4F72-41F7-8D12-D16DCF8298B2}" destId="{502DAF60-A2CB-44F3-9179-FEA2D4ADD361}" srcOrd="4" destOrd="0" parTransId="{92035475-B466-45B9-95AD-75AC014C2C7F}" sibTransId="{171ACE26-A5AB-4689-A046-C26CAFD1ECCA}"/>
    <dgm:cxn modelId="{92CC54ED-20FC-4AF8-96B2-5DA6498269EB}" type="presOf" srcId="{D3E45995-687B-4689-9F82-5B21CA0DB972}" destId="{EBF7FA21-7902-4260-8FF5-DA86A37F587F}" srcOrd="0" destOrd="0" presId="urn:microsoft.com/office/officeart/2005/8/layout/default"/>
    <dgm:cxn modelId="{835D641C-4697-46AF-BE72-94FE03035821}" srcId="{9E18349D-4F72-41F7-8D12-D16DCF8298B2}" destId="{692BB9F6-654B-4592-9DCA-37CE6B604D75}" srcOrd="2" destOrd="0" parTransId="{2C38F10B-6F22-4F4C-B684-4E2D0875616F}" sibTransId="{1D6CF519-01A9-458D-BCC0-309EF35AEDEC}"/>
    <dgm:cxn modelId="{92C60AFB-F3ED-42D9-8303-355616BA5E8A}" type="presOf" srcId="{20679231-296A-4427-816D-C5A994AAD6A8}" destId="{B6EC69B1-4CF2-4AF5-AA8C-0AB8483F7945}" srcOrd="0" destOrd="0" presId="urn:microsoft.com/office/officeart/2005/8/layout/default"/>
    <dgm:cxn modelId="{EBB6038E-0969-4D3A-9701-5ACAFCD175AA}" type="presOf" srcId="{8FCE5CBE-5B84-4C62-A9EE-3218344084D0}" destId="{11B1ED02-79A8-4147-9624-112932519A86}" srcOrd="0" destOrd="0" presId="urn:microsoft.com/office/officeart/2005/8/layout/default"/>
    <dgm:cxn modelId="{0622E5D8-DC59-47F0-B6F9-3FA83D7BC9D3}" type="presOf" srcId="{692BB9F6-654B-4592-9DCA-37CE6B604D75}" destId="{4684A6D6-102C-4D12-994B-1D0BB4458896}" srcOrd="0" destOrd="0" presId="urn:microsoft.com/office/officeart/2005/8/layout/default"/>
    <dgm:cxn modelId="{00CD0E5A-6613-44E2-900C-EC7F86F0D828}" type="presOf" srcId="{502DAF60-A2CB-44F3-9179-FEA2D4ADD361}" destId="{AD4E9E52-A781-48C8-93DE-59700307E5CF}" srcOrd="0" destOrd="0" presId="urn:microsoft.com/office/officeart/2005/8/layout/default"/>
    <dgm:cxn modelId="{91AC130D-9B2B-4BB5-9AA0-0509DD046D11}" srcId="{9E18349D-4F72-41F7-8D12-D16DCF8298B2}" destId="{20679231-296A-4427-816D-C5A994AAD6A8}" srcOrd="1" destOrd="0" parTransId="{3F8E1E26-A99D-4FE6-AB07-009EF7B0BA86}" sibTransId="{579658CB-3551-47BD-A670-D004429C1728}"/>
    <dgm:cxn modelId="{D3690712-A00E-45A2-9283-E275D40BE9CB}" type="presOf" srcId="{F472E4C5-98E4-46F9-9CD9-4ACB9E18D477}" destId="{1D71732F-C9EF-4FA8-ADCD-71076465D23D}" srcOrd="0" destOrd="0" presId="urn:microsoft.com/office/officeart/2005/8/layout/default"/>
    <dgm:cxn modelId="{99399152-BBA3-4A6B-A4CA-F9E3EFB9615A}" type="presOf" srcId="{9E18349D-4F72-41F7-8D12-D16DCF8298B2}" destId="{D24B78B2-126D-40EF-90D8-D00509DFB63A}" srcOrd="0" destOrd="0" presId="urn:microsoft.com/office/officeart/2005/8/layout/default"/>
    <dgm:cxn modelId="{D1AD2F9B-CFBF-40AA-8184-5A9293DB2245}" srcId="{9E18349D-4F72-41F7-8D12-D16DCF8298B2}" destId="{D3E45995-687B-4689-9F82-5B21CA0DB972}" srcOrd="0" destOrd="0" parTransId="{86D57867-CF91-456C-A36A-A6DB4B2EEB21}" sibTransId="{603FBE22-82CB-4572-8D9E-1500FB6ECB97}"/>
    <dgm:cxn modelId="{F8EEFEB2-C349-4390-AB61-C98ED51C9934}" srcId="{9E18349D-4F72-41F7-8D12-D16DCF8298B2}" destId="{F472E4C5-98E4-46F9-9CD9-4ACB9E18D477}" srcOrd="3" destOrd="0" parTransId="{213471E1-B600-4363-A5F5-58BB7BD4B933}" sibTransId="{0A0A7E96-82F4-4470-8ECE-67377F17BF11}"/>
    <dgm:cxn modelId="{89F54A33-DE08-4CF0-95C2-F3526CE5F5FB}" srcId="{9E18349D-4F72-41F7-8D12-D16DCF8298B2}" destId="{8FCE5CBE-5B84-4C62-A9EE-3218344084D0}" srcOrd="5" destOrd="0" parTransId="{977EAF77-0738-4112-81F0-5DEB218A8230}" sibTransId="{5C7D6F3A-57A7-41DC-8A71-07B3F8B25030}"/>
    <dgm:cxn modelId="{58AB7A06-8664-4A85-8606-4A29C36DF7E2}" type="presParOf" srcId="{D24B78B2-126D-40EF-90D8-D00509DFB63A}" destId="{EBF7FA21-7902-4260-8FF5-DA86A37F587F}" srcOrd="0" destOrd="0" presId="urn:microsoft.com/office/officeart/2005/8/layout/default"/>
    <dgm:cxn modelId="{DBCF36B6-075C-4372-A8C3-7D5EA8BED4E0}" type="presParOf" srcId="{D24B78B2-126D-40EF-90D8-D00509DFB63A}" destId="{E293E859-B5B5-41F7-926A-BB2530C780AF}" srcOrd="1" destOrd="0" presId="urn:microsoft.com/office/officeart/2005/8/layout/default"/>
    <dgm:cxn modelId="{B21074E4-265B-48B3-9A4F-2FAEFD54D15D}" type="presParOf" srcId="{D24B78B2-126D-40EF-90D8-D00509DFB63A}" destId="{B6EC69B1-4CF2-4AF5-AA8C-0AB8483F7945}" srcOrd="2" destOrd="0" presId="urn:microsoft.com/office/officeart/2005/8/layout/default"/>
    <dgm:cxn modelId="{3550D130-3EB3-46E8-9639-3DE84C0ACEB3}" type="presParOf" srcId="{D24B78B2-126D-40EF-90D8-D00509DFB63A}" destId="{83E8E3CB-99AC-4FE0-AE75-40B9C652CEA5}" srcOrd="3" destOrd="0" presId="urn:microsoft.com/office/officeart/2005/8/layout/default"/>
    <dgm:cxn modelId="{AFA4D5F2-2905-43A2-BA62-938B982EC55E}" type="presParOf" srcId="{D24B78B2-126D-40EF-90D8-D00509DFB63A}" destId="{4684A6D6-102C-4D12-994B-1D0BB4458896}" srcOrd="4" destOrd="0" presId="urn:microsoft.com/office/officeart/2005/8/layout/default"/>
    <dgm:cxn modelId="{5ED288A0-5EE1-492A-B295-E4C98C75C254}" type="presParOf" srcId="{D24B78B2-126D-40EF-90D8-D00509DFB63A}" destId="{B4409271-72DA-455F-931D-E48DC3F758D5}" srcOrd="5" destOrd="0" presId="urn:microsoft.com/office/officeart/2005/8/layout/default"/>
    <dgm:cxn modelId="{7D130B16-655F-4C08-99D9-8C9EC0BB93FF}" type="presParOf" srcId="{D24B78B2-126D-40EF-90D8-D00509DFB63A}" destId="{1D71732F-C9EF-4FA8-ADCD-71076465D23D}" srcOrd="6" destOrd="0" presId="urn:microsoft.com/office/officeart/2005/8/layout/default"/>
    <dgm:cxn modelId="{A4FD694F-4C7A-45A8-A6B0-32366857F669}" type="presParOf" srcId="{D24B78B2-126D-40EF-90D8-D00509DFB63A}" destId="{FE86FD3E-6EBA-4848-B872-FB66765C7C5C}" srcOrd="7" destOrd="0" presId="urn:microsoft.com/office/officeart/2005/8/layout/default"/>
    <dgm:cxn modelId="{4A17E374-2333-440E-9973-F13746FB43DF}" type="presParOf" srcId="{D24B78B2-126D-40EF-90D8-D00509DFB63A}" destId="{AD4E9E52-A781-48C8-93DE-59700307E5CF}" srcOrd="8" destOrd="0" presId="urn:microsoft.com/office/officeart/2005/8/layout/default"/>
    <dgm:cxn modelId="{B415F25E-E354-466F-9791-A9E899AD7BA5}" type="presParOf" srcId="{D24B78B2-126D-40EF-90D8-D00509DFB63A}" destId="{4C22C1FB-1B6C-4953-9AA0-8CCE15E39C69}" srcOrd="9" destOrd="0" presId="urn:microsoft.com/office/officeart/2005/8/layout/default"/>
    <dgm:cxn modelId="{D233F56A-D365-4708-A110-0C3399121DB1}" type="presParOf" srcId="{D24B78B2-126D-40EF-90D8-D00509DFB63A}" destId="{11B1ED02-79A8-4147-9624-112932519A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40AA9-195C-48FF-875F-79A03AF690E9}">
      <dsp:nvSpPr>
        <dsp:cNvPr id="0" name=""/>
        <dsp:cNvSpPr/>
      </dsp:nvSpPr>
      <dsp:spPr>
        <a:xfrm rot="5400000">
          <a:off x="-226667" y="229358"/>
          <a:ext cx="1511119" cy="105778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531582"/>
        <a:ext cx="1057783" cy="453336"/>
      </dsp:txXfrm>
    </dsp:sp>
    <dsp:sp modelId="{4B36D21A-05E8-47F3-80F6-577AA9E2BB9E}">
      <dsp:nvSpPr>
        <dsp:cNvPr id="0" name=""/>
        <dsp:cNvSpPr/>
      </dsp:nvSpPr>
      <dsp:spPr>
        <a:xfrm rot="5400000">
          <a:off x="4215866" y="-3155392"/>
          <a:ext cx="982227" cy="7298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Объединение ресурсов и опыта образовательных организаций и ПОО 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7783" y="50639"/>
        <a:ext cx="7250446" cy="886331"/>
      </dsp:txXfrm>
    </dsp:sp>
    <dsp:sp modelId="{16AC4C19-49DC-40D0-A7C3-239FEC70AAAD}">
      <dsp:nvSpPr>
        <dsp:cNvPr id="0" name=""/>
        <dsp:cNvSpPr/>
      </dsp:nvSpPr>
      <dsp:spPr>
        <a:xfrm rot="5400000">
          <a:off x="-226667" y="1545353"/>
          <a:ext cx="1511119" cy="1057783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1847577"/>
        <a:ext cx="1057783" cy="453336"/>
      </dsp:txXfrm>
    </dsp:sp>
    <dsp:sp modelId="{EE34753B-781A-4333-9831-1E623172F2B7}">
      <dsp:nvSpPr>
        <dsp:cNvPr id="0" name=""/>
        <dsp:cNvSpPr/>
      </dsp:nvSpPr>
      <dsp:spPr>
        <a:xfrm rot="5400000">
          <a:off x="4215866" y="-1839398"/>
          <a:ext cx="982227" cy="7298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Расширение возможностей для реализации социально-значимых проектов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7783" y="1366633"/>
        <a:ext cx="7250446" cy="886331"/>
      </dsp:txXfrm>
    </dsp:sp>
    <dsp:sp modelId="{F64F5AAE-F439-4C0B-8E7A-B2D9EE4B575D}">
      <dsp:nvSpPr>
        <dsp:cNvPr id="0" name=""/>
        <dsp:cNvSpPr/>
      </dsp:nvSpPr>
      <dsp:spPr>
        <a:xfrm rot="5400000">
          <a:off x="-226667" y="2861347"/>
          <a:ext cx="1511119" cy="105778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163571"/>
        <a:ext cx="1057783" cy="453336"/>
      </dsp:txXfrm>
    </dsp:sp>
    <dsp:sp modelId="{9C6C1043-4115-4F02-B31A-ED9290329E28}">
      <dsp:nvSpPr>
        <dsp:cNvPr id="0" name=""/>
        <dsp:cNvSpPr/>
      </dsp:nvSpPr>
      <dsp:spPr>
        <a:xfrm rot="5400000">
          <a:off x="4215866" y="-523403"/>
          <a:ext cx="982227" cy="72983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Повышение эффективности воспитательной работы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57783" y="2682628"/>
        <a:ext cx="7250446" cy="8863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236F7-DE16-4BCE-A858-83AFC9578319}">
      <dsp:nvSpPr>
        <dsp:cNvPr id="0" name=""/>
        <dsp:cNvSpPr/>
      </dsp:nvSpPr>
      <dsp:spPr>
        <a:xfrm rot="5400000">
          <a:off x="-126801" y="128139"/>
          <a:ext cx="845343" cy="59174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97207"/>
        <a:ext cx="591740" cy="253603"/>
      </dsp:txXfrm>
    </dsp:sp>
    <dsp:sp modelId="{CE48A918-15DC-4014-8DB8-0472D925BA15}">
      <dsp:nvSpPr>
        <dsp:cNvPr id="0" name=""/>
        <dsp:cNvSpPr/>
      </dsp:nvSpPr>
      <dsp:spPr>
        <a:xfrm rot="5400000">
          <a:off x="5150864" y="-4557785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Проведение открытых мероприятий (семинаров, мастер-классов, конференций, фестивалей, круглых столов) </a:t>
          </a:r>
        </a:p>
      </dsp:txBody>
      <dsp:txXfrm rot="-5400000">
        <a:off x="591741" y="28161"/>
        <a:ext cx="9640897" cy="495827"/>
      </dsp:txXfrm>
    </dsp:sp>
    <dsp:sp modelId="{DFBD3C82-EF25-46EC-901E-C4E54330B260}">
      <dsp:nvSpPr>
        <dsp:cNvPr id="0" name=""/>
        <dsp:cNvSpPr/>
      </dsp:nvSpPr>
      <dsp:spPr>
        <a:xfrm rot="5400000">
          <a:off x="-126801" y="889914"/>
          <a:ext cx="845343" cy="591740"/>
        </a:xfrm>
        <a:prstGeom prst="chevron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1" y="1058982"/>
        <a:ext cx="591740" cy="253603"/>
      </dsp:txXfrm>
    </dsp:sp>
    <dsp:sp modelId="{F5CF9AC0-4A85-497D-AC1A-285586C806C3}">
      <dsp:nvSpPr>
        <dsp:cNvPr id="0" name=""/>
        <dsp:cNvSpPr/>
      </dsp:nvSpPr>
      <dsp:spPr>
        <a:xfrm rot="5400000">
          <a:off x="5150864" y="-3796011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2615"/>
              <a:satOff val="-7995"/>
              <a:lumOff val="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Предоставление информации о проведенных мероприятиях (программы, списки участников, отзывы).</a:t>
          </a:r>
        </a:p>
      </dsp:txBody>
      <dsp:txXfrm rot="-5400000">
        <a:off x="591741" y="789935"/>
        <a:ext cx="9640897" cy="495827"/>
      </dsp:txXfrm>
    </dsp:sp>
    <dsp:sp modelId="{765B0AE1-773F-4965-BA78-0D6D61462A8A}">
      <dsp:nvSpPr>
        <dsp:cNvPr id="0" name=""/>
        <dsp:cNvSpPr/>
      </dsp:nvSpPr>
      <dsp:spPr>
        <a:xfrm rot="5400000">
          <a:off x="-126801" y="1651688"/>
          <a:ext cx="845343" cy="591740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</dsp:txBody>
      <dsp:txXfrm rot="-5400000">
        <a:off x="1" y="1820756"/>
        <a:ext cx="591740" cy="253603"/>
      </dsp:txXfrm>
    </dsp:sp>
    <dsp:sp modelId="{2F53177E-BBCE-4E9A-99AB-3A92CE8F8380}">
      <dsp:nvSpPr>
        <dsp:cNvPr id="0" name=""/>
        <dsp:cNvSpPr/>
      </dsp:nvSpPr>
      <dsp:spPr>
        <a:xfrm rot="5400000">
          <a:off x="5150864" y="-3034236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Участие в областных, региональных и всероссийских мероприятиях (семинарах, конференциях, конкурсах) для представления результатов инновационного проекта.</a:t>
          </a:r>
        </a:p>
      </dsp:txBody>
      <dsp:txXfrm rot="-5400000">
        <a:off x="591741" y="1551710"/>
        <a:ext cx="9640897" cy="495827"/>
      </dsp:txXfrm>
    </dsp:sp>
    <dsp:sp modelId="{CF17A9F8-4266-4A10-931E-D19BCDDC917D}">
      <dsp:nvSpPr>
        <dsp:cNvPr id="0" name=""/>
        <dsp:cNvSpPr/>
      </dsp:nvSpPr>
      <dsp:spPr>
        <a:xfrm rot="5400000">
          <a:off x="-126801" y="2413463"/>
          <a:ext cx="845343" cy="591740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</dsp:txBody>
      <dsp:txXfrm rot="-5400000">
        <a:off x="1" y="2582531"/>
        <a:ext cx="591740" cy="253603"/>
      </dsp:txXfrm>
    </dsp:sp>
    <dsp:sp modelId="{0EDDB432-64A0-414F-BB03-26B25102A102}">
      <dsp:nvSpPr>
        <dsp:cNvPr id="0" name=""/>
        <dsp:cNvSpPr/>
      </dsp:nvSpPr>
      <dsp:spPr>
        <a:xfrm rot="5400000">
          <a:off x="5150864" y="-2272461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Публикация статей и материалов о реализации инновационного проекта в научных и методических журналах, сборниках конференций, интернет-изданиях.</a:t>
          </a:r>
        </a:p>
      </dsp:txBody>
      <dsp:txXfrm rot="-5400000">
        <a:off x="591741" y="2313485"/>
        <a:ext cx="9640897" cy="495827"/>
      </dsp:txXfrm>
    </dsp:sp>
    <dsp:sp modelId="{B1B85A43-BAF2-463A-AC21-6276CB24FA30}">
      <dsp:nvSpPr>
        <dsp:cNvPr id="0" name=""/>
        <dsp:cNvSpPr/>
      </dsp:nvSpPr>
      <dsp:spPr>
        <a:xfrm rot="5400000">
          <a:off x="-126801" y="3175237"/>
          <a:ext cx="845343" cy="591740"/>
        </a:xfrm>
        <a:prstGeom prst="chevron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</dsp:txBody>
      <dsp:txXfrm rot="-5400000">
        <a:off x="1" y="3344305"/>
        <a:ext cx="591740" cy="253603"/>
      </dsp:txXfrm>
    </dsp:sp>
    <dsp:sp modelId="{64D019C2-E9D6-4948-BC83-8360D7D7F8C8}">
      <dsp:nvSpPr>
        <dsp:cNvPr id="0" name=""/>
        <dsp:cNvSpPr/>
      </dsp:nvSpPr>
      <dsp:spPr>
        <a:xfrm rot="5400000">
          <a:off x="5150864" y="-1510687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Размещение материалов о реализации инновационного проекта на сайтах техникума и школ-партнеров, а также в группах социальных сетей</a:t>
          </a:r>
        </a:p>
      </dsp:txBody>
      <dsp:txXfrm rot="-5400000">
        <a:off x="591741" y="3075259"/>
        <a:ext cx="9640897" cy="495827"/>
      </dsp:txXfrm>
    </dsp:sp>
    <dsp:sp modelId="{72739115-5FFF-4CA7-8CE6-ADD64D03E930}">
      <dsp:nvSpPr>
        <dsp:cNvPr id="0" name=""/>
        <dsp:cNvSpPr/>
      </dsp:nvSpPr>
      <dsp:spPr>
        <a:xfrm rot="5400000">
          <a:off x="-126801" y="3937012"/>
          <a:ext cx="845343" cy="591740"/>
        </a:xfrm>
        <a:prstGeom prst="chevron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6</a:t>
          </a:r>
        </a:p>
      </dsp:txBody>
      <dsp:txXfrm rot="-5400000">
        <a:off x="1" y="4106080"/>
        <a:ext cx="591740" cy="253603"/>
      </dsp:txXfrm>
    </dsp:sp>
    <dsp:sp modelId="{24C46D32-64B7-489D-962C-012CA4A5D6B2}">
      <dsp:nvSpPr>
        <dsp:cNvPr id="0" name=""/>
        <dsp:cNvSpPr/>
      </dsp:nvSpPr>
      <dsp:spPr>
        <a:xfrm rot="5400000">
          <a:off x="5150864" y="-748912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663077"/>
              <a:satOff val="-39973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Подготовка и выпуск методической продукции (буклетов, брошюр, методических рекомендаций) для распространения опыта.</a:t>
          </a:r>
        </a:p>
      </dsp:txBody>
      <dsp:txXfrm rot="-5400000">
        <a:off x="591741" y="3837034"/>
        <a:ext cx="9640897" cy="495827"/>
      </dsp:txXfrm>
    </dsp:sp>
    <dsp:sp modelId="{DA7E9C73-6402-4A3D-97E9-12EF55F0B040}">
      <dsp:nvSpPr>
        <dsp:cNvPr id="0" name=""/>
        <dsp:cNvSpPr/>
      </dsp:nvSpPr>
      <dsp:spPr>
        <a:xfrm rot="5400000">
          <a:off x="-126801" y="4698786"/>
          <a:ext cx="845343" cy="591740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7</a:t>
          </a:r>
        </a:p>
      </dsp:txBody>
      <dsp:txXfrm rot="-5400000">
        <a:off x="1" y="4867854"/>
        <a:ext cx="591740" cy="253603"/>
      </dsp:txXfrm>
    </dsp:sp>
    <dsp:sp modelId="{765F3744-C8B8-4B8A-997B-DACB2DEE21F9}">
      <dsp:nvSpPr>
        <dsp:cNvPr id="0" name=""/>
        <dsp:cNvSpPr/>
      </dsp:nvSpPr>
      <dsp:spPr>
        <a:xfrm rot="5400000">
          <a:off x="5150864" y="12861"/>
          <a:ext cx="549473" cy="96677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сообщества педагогов и руководителей, заинтересованных в развитии сетевого взаимодействия в области воспитания.</a:t>
          </a:r>
        </a:p>
      </dsp:txBody>
      <dsp:txXfrm rot="-5400000">
        <a:off x="591741" y="4598808"/>
        <a:ext cx="9640897" cy="4958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A4D94-2874-4468-8331-067C4E18F512}">
      <dsp:nvSpPr>
        <dsp:cNvPr id="0" name=""/>
        <dsp:cNvSpPr/>
      </dsp:nvSpPr>
      <dsp:spPr>
        <a:xfrm>
          <a:off x="3689987" y="2399577"/>
          <a:ext cx="2870817" cy="2932817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Сетевое взаимодействие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67149" y="3082456"/>
        <a:ext cx="1716493" cy="1515496"/>
      </dsp:txXfrm>
    </dsp:sp>
    <dsp:sp modelId="{9D9C8AA4-D875-4D9C-9CA4-CCE67BC4D7DD}">
      <dsp:nvSpPr>
        <dsp:cNvPr id="0" name=""/>
        <dsp:cNvSpPr/>
      </dsp:nvSpPr>
      <dsp:spPr>
        <a:xfrm>
          <a:off x="1952620" y="1706366"/>
          <a:ext cx="2132958" cy="2132958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ОО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9599" y="2246590"/>
        <a:ext cx="1059000" cy="1052510"/>
      </dsp:txXfrm>
    </dsp:sp>
    <dsp:sp modelId="{78540697-070C-4C0D-9514-BBDB7EB373A4}">
      <dsp:nvSpPr>
        <dsp:cNvPr id="0" name=""/>
        <dsp:cNvSpPr/>
      </dsp:nvSpPr>
      <dsp:spPr>
        <a:xfrm rot="20700000">
          <a:off x="3147294" y="234843"/>
          <a:ext cx="2089863" cy="2089863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ПОО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605663" y="693211"/>
        <a:ext cx="1173126" cy="1173126"/>
      </dsp:txXfrm>
    </dsp:sp>
    <dsp:sp modelId="{FD41CCE5-7247-4D45-84CA-8834234BE002}">
      <dsp:nvSpPr>
        <dsp:cNvPr id="0" name=""/>
        <dsp:cNvSpPr/>
      </dsp:nvSpPr>
      <dsp:spPr>
        <a:xfrm>
          <a:off x="3446168" y="1949763"/>
          <a:ext cx="3754006" cy="3754006"/>
        </a:xfrm>
        <a:prstGeom prst="circularArrow">
          <a:avLst>
            <a:gd name="adj1" fmla="val 4688"/>
            <a:gd name="adj2" fmla="val 299029"/>
            <a:gd name="adj3" fmla="val 2537982"/>
            <a:gd name="adj4" fmla="val 15815056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0EB2C-AF28-4E47-B370-C503BA650604}">
      <dsp:nvSpPr>
        <dsp:cNvPr id="0" name=""/>
        <dsp:cNvSpPr/>
      </dsp:nvSpPr>
      <dsp:spPr>
        <a:xfrm>
          <a:off x="1574877" y="1229539"/>
          <a:ext cx="2727520" cy="27275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6E3FC-7E1B-48CB-8D62-62867E282196}">
      <dsp:nvSpPr>
        <dsp:cNvPr id="0" name=""/>
        <dsp:cNvSpPr/>
      </dsp:nvSpPr>
      <dsp:spPr>
        <a:xfrm>
          <a:off x="2663887" y="-227799"/>
          <a:ext cx="2940815" cy="294081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AA23B-742D-45FE-A79E-790D40F04992}">
      <dsp:nvSpPr>
        <dsp:cNvPr id="0" name=""/>
        <dsp:cNvSpPr/>
      </dsp:nvSpPr>
      <dsp:spPr>
        <a:xfrm>
          <a:off x="386155" y="469"/>
          <a:ext cx="1757459" cy="17574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КОНТЕКСТНЫЙ ПОДХОД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29" y="257843"/>
        <a:ext cx="1242711" cy="1242711"/>
      </dsp:txXfrm>
    </dsp:sp>
    <dsp:sp modelId="{79D9A6C8-B38F-4994-89C2-192725BAD88A}">
      <dsp:nvSpPr>
        <dsp:cNvPr id="0" name=""/>
        <dsp:cNvSpPr/>
      </dsp:nvSpPr>
      <dsp:spPr>
        <a:xfrm>
          <a:off x="755222" y="1900634"/>
          <a:ext cx="1019326" cy="1019326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890334" y="2290424"/>
        <a:ext cx="749102" cy="239746"/>
      </dsp:txXfrm>
    </dsp:sp>
    <dsp:sp modelId="{0288E294-B197-46A2-A85A-005F23599FFC}">
      <dsp:nvSpPr>
        <dsp:cNvPr id="0" name=""/>
        <dsp:cNvSpPr/>
      </dsp:nvSpPr>
      <dsp:spPr>
        <a:xfrm>
          <a:off x="386155" y="3062667"/>
          <a:ext cx="1757459" cy="1757459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РЕСУРСНЫЙ ПОДХОД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3529" y="3320041"/>
        <a:ext cx="1242711" cy="1242711"/>
      </dsp:txXfrm>
    </dsp:sp>
    <dsp:sp modelId="{59A07760-422F-4FB2-BAEC-2642CA2BBC5B}">
      <dsp:nvSpPr>
        <dsp:cNvPr id="0" name=""/>
        <dsp:cNvSpPr/>
      </dsp:nvSpPr>
      <dsp:spPr>
        <a:xfrm>
          <a:off x="2407234" y="2083410"/>
          <a:ext cx="558872" cy="6537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407234" y="2214165"/>
        <a:ext cx="391210" cy="392265"/>
      </dsp:txXfrm>
    </dsp:sp>
    <dsp:sp modelId="{0B88042D-1635-4BE5-9733-6CFBDDADED34}">
      <dsp:nvSpPr>
        <dsp:cNvPr id="0" name=""/>
        <dsp:cNvSpPr/>
      </dsp:nvSpPr>
      <dsp:spPr>
        <a:xfrm>
          <a:off x="3198091" y="652838"/>
          <a:ext cx="3514919" cy="3514919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ОСНОВА</a:t>
          </a:r>
        </a:p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СЕТЕВОГО ВЗАИМОДЕЙСТВИЯ</a:t>
          </a:r>
          <a:endParaRPr lang="ru-RU" sz="19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2839" y="1167586"/>
        <a:ext cx="2485423" cy="24854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EE9B2-77FB-49A8-8ACA-BBBC6961F18E}">
      <dsp:nvSpPr>
        <dsp:cNvPr id="0" name=""/>
        <dsp:cNvSpPr/>
      </dsp:nvSpPr>
      <dsp:spPr>
        <a:xfrm>
          <a:off x="0" y="669783"/>
          <a:ext cx="816494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45433-7FB9-4FAF-8942-4380E25CD93F}">
      <dsp:nvSpPr>
        <dsp:cNvPr id="0" name=""/>
        <dsp:cNvSpPr/>
      </dsp:nvSpPr>
      <dsp:spPr>
        <a:xfrm>
          <a:off x="388711" y="35102"/>
          <a:ext cx="7774231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31" tIns="0" rIns="2160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Цель </a:t>
          </a:r>
          <a:r>
            <a:rPr lang="ru-RU" sz="2000" kern="1200" dirty="0" smtClean="0"/>
            <a:t>– апробировать модель воспитания социально-ответственной позиции обучающихся, разработать механизмы ее реализации в условиях сетевого взаимодействия организаций общего и профессионального образования.</a:t>
          </a:r>
          <a:endParaRPr lang="ru-RU" sz="2000" kern="1200" dirty="0"/>
        </a:p>
      </dsp:txBody>
      <dsp:txXfrm>
        <a:off x="450676" y="97067"/>
        <a:ext cx="7650301" cy="1145430"/>
      </dsp:txXfrm>
    </dsp:sp>
    <dsp:sp modelId="{0AA3DC0B-DFFF-45EA-93A6-F5228ECA6C22}">
      <dsp:nvSpPr>
        <dsp:cNvPr id="0" name=""/>
        <dsp:cNvSpPr/>
      </dsp:nvSpPr>
      <dsp:spPr>
        <a:xfrm>
          <a:off x="0" y="2620263"/>
          <a:ext cx="816494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AEC77-0F29-4FA0-B92D-3DA8F012F42F}">
      <dsp:nvSpPr>
        <dsp:cNvPr id="0" name=""/>
        <dsp:cNvSpPr/>
      </dsp:nvSpPr>
      <dsp:spPr>
        <a:xfrm>
          <a:off x="388711" y="1985583"/>
          <a:ext cx="7774231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31" tIns="0" rIns="2160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Объект инновационного проекта </a:t>
          </a:r>
          <a:r>
            <a:rPr lang="ru-RU" sz="2000" kern="1200" smtClean="0"/>
            <a:t>– образовательный процесс ГБПОУ «Троицкий технологический техникум».</a:t>
          </a:r>
          <a:endParaRPr lang="ru-RU" sz="2000" kern="1200" dirty="0"/>
        </a:p>
      </dsp:txBody>
      <dsp:txXfrm>
        <a:off x="450676" y="2047548"/>
        <a:ext cx="7650301" cy="1145430"/>
      </dsp:txXfrm>
    </dsp:sp>
    <dsp:sp modelId="{C2E735B2-24C5-4C6B-B17D-FF6ECECE695D}">
      <dsp:nvSpPr>
        <dsp:cNvPr id="0" name=""/>
        <dsp:cNvSpPr/>
      </dsp:nvSpPr>
      <dsp:spPr>
        <a:xfrm>
          <a:off x="0" y="4570743"/>
          <a:ext cx="8164945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16A3D-FB15-49E2-B1BF-1FC8A06946B0}">
      <dsp:nvSpPr>
        <dsp:cNvPr id="0" name=""/>
        <dsp:cNvSpPr/>
      </dsp:nvSpPr>
      <dsp:spPr>
        <a:xfrm>
          <a:off x="388711" y="3936063"/>
          <a:ext cx="7774231" cy="1269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31" tIns="0" rIns="216031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Предмет инновационного проекта </a:t>
          </a:r>
          <a:r>
            <a:rPr lang="ru-RU" sz="2000" kern="1200" smtClean="0"/>
            <a:t>– механизмы реализации 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 </a:t>
          </a:r>
          <a:endParaRPr lang="ru-RU" sz="2000" kern="1200" dirty="0"/>
        </a:p>
      </dsp:txBody>
      <dsp:txXfrm>
        <a:off x="450676" y="3998028"/>
        <a:ext cx="7650301" cy="1145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E576-6BB9-490B-88F1-D306998F8692}">
      <dsp:nvSpPr>
        <dsp:cNvPr id="0" name=""/>
        <dsp:cNvSpPr/>
      </dsp:nvSpPr>
      <dsp:spPr>
        <a:xfrm>
          <a:off x="-7302515" y="-1116270"/>
          <a:ext cx="8691092" cy="8691092"/>
        </a:xfrm>
        <a:prstGeom prst="blockArc">
          <a:avLst>
            <a:gd name="adj1" fmla="val 18900000"/>
            <a:gd name="adj2" fmla="val 2700000"/>
            <a:gd name="adj3" fmla="val 24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2F91-2314-4172-870B-76A8BB89B018}">
      <dsp:nvSpPr>
        <dsp:cNvPr id="0" name=""/>
        <dsp:cNvSpPr/>
      </dsp:nvSpPr>
      <dsp:spPr>
        <a:xfrm>
          <a:off x="517007" y="340107"/>
          <a:ext cx="8078942" cy="6799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1. Разработка и внедрение нормативно-правового и научно-методического обеспечения инновационного проекта.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007" y="340107"/>
        <a:ext cx="8078942" cy="679956"/>
      </dsp:txXfrm>
    </dsp:sp>
    <dsp:sp modelId="{C60562B7-0DE6-4F22-BCCD-44AD9CE6A211}">
      <dsp:nvSpPr>
        <dsp:cNvPr id="0" name=""/>
        <dsp:cNvSpPr/>
      </dsp:nvSpPr>
      <dsp:spPr>
        <a:xfrm>
          <a:off x="92034" y="25511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563F1-DA64-46BC-AA50-D4806A630389}">
      <dsp:nvSpPr>
        <dsp:cNvPr id="0" name=""/>
        <dsp:cNvSpPr/>
      </dsp:nvSpPr>
      <dsp:spPr>
        <a:xfrm>
          <a:off x="1076317" y="1359912"/>
          <a:ext cx="7519632" cy="679956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2. Создание и оптимизация условий сетевого взаимодействия между организациями общего и профессионального образования.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317" y="1359912"/>
        <a:ext cx="7519632" cy="679956"/>
      </dsp:txXfrm>
    </dsp:sp>
    <dsp:sp modelId="{30883DCF-60E0-4AD6-8017-05130B4164DF}">
      <dsp:nvSpPr>
        <dsp:cNvPr id="0" name=""/>
        <dsp:cNvSpPr/>
      </dsp:nvSpPr>
      <dsp:spPr>
        <a:xfrm>
          <a:off x="651344" y="1274917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125597-A124-4263-B28E-F28B27977D62}">
      <dsp:nvSpPr>
        <dsp:cNvPr id="0" name=""/>
        <dsp:cNvSpPr/>
      </dsp:nvSpPr>
      <dsp:spPr>
        <a:xfrm>
          <a:off x="1332076" y="2379717"/>
          <a:ext cx="7263873" cy="679956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3. Формирование и развитие профессионального сообщества педагогов между педагогами общего и профессионального образования.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2076" y="2379717"/>
        <a:ext cx="7263873" cy="679956"/>
      </dsp:txXfrm>
    </dsp:sp>
    <dsp:sp modelId="{8406E342-3C96-4C24-80DA-F70EC49596B5}">
      <dsp:nvSpPr>
        <dsp:cNvPr id="0" name=""/>
        <dsp:cNvSpPr/>
      </dsp:nvSpPr>
      <dsp:spPr>
        <a:xfrm>
          <a:off x="907103" y="2294723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2A2FB-EB51-438E-A7DF-1E7ED0712ED0}">
      <dsp:nvSpPr>
        <dsp:cNvPr id="0" name=""/>
        <dsp:cNvSpPr/>
      </dsp:nvSpPr>
      <dsp:spPr>
        <a:xfrm>
          <a:off x="1332076" y="3398877"/>
          <a:ext cx="7263873" cy="679956"/>
        </a:xfrm>
        <a:prstGeom prst="rect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4. Разработка и реализация образовательных программ, проектов и мероприятий, направленных на развитие социально-ответственной позиции обучающихся.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2076" y="3398877"/>
        <a:ext cx="7263873" cy="679956"/>
      </dsp:txXfrm>
    </dsp:sp>
    <dsp:sp modelId="{3B346E64-2C74-4905-B807-1C02DFD28EFA}">
      <dsp:nvSpPr>
        <dsp:cNvPr id="0" name=""/>
        <dsp:cNvSpPr/>
      </dsp:nvSpPr>
      <dsp:spPr>
        <a:xfrm>
          <a:off x="907103" y="331388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3749D8-A50D-4131-ABCF-35747E32E004}">
      <dsp:nvSpPr>
        <dsp:cNvPr id="0" name=""/>
        <dsp:cNvSpPr/>
      </dsp:nvSpPr>
      <dsp:spPr>
        <a:xfrm>
          <a:off x="1076317" y="4418682"/>
          <a:ext cx="7519632" cy="679956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5. Создание и поддержка онлайн-платформы для обмена опытом.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317" y="4418682"/>
        <a:ext cx="7519632" cy="679956"/>
      </dsp:txXfrm>
    </dsp:sp>
    <dsp:sp modelId="{DFF7E2D6-0FC4-4935-954B-866CA05D0393}">
      <dsp:nvSpPr>
        <dsp:cNvPr id="0" name=""/>
        <dsp:cNvSpPr/>
      </dsp:nvSpPr>
      <dsp:spPr>
        <a:xfrm>
          <a:off x="651344" y="4333687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C2FF-396A-49DB-A523-13910CC7C3B3}">
      <dsp:nvSpPr>
        <dsp:cNvPr id="0" name=""/>
        <dsp:cNvSpPr/>
      </dsp:nvSpPr>
      <dsp:spPr>
        <a:xfrm>
          <a:off x="517007" y="5438487"/>
          <a:ext cx="8078942" cy="67995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15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6. Мониторинг и оценка эффективности реализации проекта.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007" y="5438487"/>
        <a:ext cx="8078942" cy="679956"/>
      </dsp:txXfrm>
    </dsp:sp>
    <dsp:sp modelId="{2A7A5987-DE14-44B6-B2FA-13BD7E057DB9}">
      <dsp:nvSpPr>
        <dsp:cNvPr id="0" name=""/>
        <dsp:cNvSpPr/>
      </dsp:nvSpPr>
      <dsp:spPr>
        <a:xfrm>
          <a:off x="92034" y="5353492"/>
          <a:ext cx="849945" cy="8499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B5160-6037-441C-86E7-C2A3719D9554}">
      <dsp:nvSpPr>
        <dsp:cNvPr id="0" name=""/>
        <dsp:cNvSpPr/>
      </dsp:nvSpPr>
      <dsp:spPr>
        <a:xfrm>
          <a:off x="-7068509" y="-1081504"/>
          <a:ext cx="8419428" cy="8419428"/>
        </a:xfrm>
        <a:prstGeom prst="blockArc">
          <a:avLst>
            <a:gd name="adj1" fmla="val 18900000"/>
            <a:gd name="adj2" fmla="val 2700000"/>
            <a:gd name="adj3" fmla="val 257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25474-998A-448B-BA01-55CB23E657EA}">
      <dsp:nvSpPr>
        <dsp:cNvPr id="0" name=""/>
        <dsp:cNvSpPr/>
      </dsp:nvSpPr>
      <dsp:spPr>
        <a:xfrm>
          <a:off x="438887" y="284416"/>
          <a:ext cx="8091128" cy="56858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 Недостаточное финансирование проекта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887" y="284416"/>
        <a:ext cx="8091128" cy="568583"/>
      </dsp:txXfrm>
    </dsp:sp>
    <dsp:sp modelId="{E97618F2-4DCB-4522-93A7-94A06C553238}">
      <dsp:nvSpPr>
        <dsp:cNvPr id="0" name=""/>
        <dsp:cNvSpPr/>
      </dsp:nvSpPr>
      <dsp:spPr>
        <a:xfrm>
          <a:off x="83523" y="213343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109EEE-F67A-4F6E-981E-8F38F708C679}">
      <dsp:nvSpPr>
        <dsp:cNvPr id="0" name=""/>
        <dsp:cNvSpPr/>
      </dsp:nvSpPr>
      <dsp:spPr>
        <a:xfrm>
          <a:off x="953791" y="1137792"/>
          <a:ext cx="7576225" cy="568583"/>
        </a:xfrm>
        <a:prstGeom prst="rect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2.Недостаточная заинтересованность обучающихся и педагогических работников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791" y="1137792"/>
        <a:ext cx="7576225" cy="568583"/>
      </dsp:txXfrm>
    </dsp:sp>
    <dsp:sp modelId="{73DAB3BC-8713-44BD-9803-51FC0E61C196}">
      <dsp:nvSpPr>
        <dsp:cNvPr id="0" name=""/>
        <dsp:cNvSpPr/>
      </dsp:nvSpPr>
      <dsp:spPr>
        <a:xfrm>
          <a:off x="598426" y="1066719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C589C-E123-498D-A0DE-65025E1884F3}">
      <dsp:nvSpPr>
        <dsp:cNvPr id="0" name=""/>
        <dsp:cNvSpPr/>
      </dsp:nvSpPr>
      <dsp:spPr>
        <a:xfrm>
          <a:off x="1235955" y="1990542"/>
          <a:ext cx="7294061" cy="568583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3.Недостаточная квалификация педагогических работников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35955" y="1990542"/>
        <a:ext cx="7294061" cy="568583"/>
      </dsp:txXfrm>
    </dsp:sp>
    <dsp:sp modelId="{23290017-E8CE-4698-988D-224E37C76C6A}">
      <dsp:nvSpPr>
        <dsp:cNvPr id="0" name=""/>
        <dsp:cNvSpPr/>
      </dsp:nvSpPr>
      <dsp:spPr>
        <a:xfrm>
          <a:off x="880591" y="1919469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8A131-83AD-4911-A612-2373B38F936B}">
      <dsp:nvSpPr>
        <dsp:cNvPr id="0" name=""/>
        <dsp:cNvSpPr/>
      </dsp:nvSpPr>
      <dsp:spPr>
        <a:xfrm>
          <a:off x="1326048" y="2843918"/>
          <a:ext cx="7203968" cy="568583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4.Неэффективная организация работы команды проекта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6048" y="2843918"/>
        <a:ext cx="7203968" cy="568583"/>
      </dsp:txXfrm>
    </dsp:sp>
    <dsp:sp modelId="{0069F749-20B1-47E8-8B32-8D101DB857D8}">
      <dsp:nvSpPr>
        <dsp:cNvPr id="0" name=""/>
        <dsp:cNvSpPr/>
      </dsp:nvSpPr>
      <dsp:spPr>
        <a:xfrm>
          <a:off x="970683" y="2772845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26F5A-BEAD-4B8F-9FE5-E73019A2A2CD}">
      <dsp:nvSpPr>
        <dsp:cNvPr id="0" name=""/>
        <dsp:cNvSpPr/>
      </dsp:nvSpPr>
      <dsp:spPr>
        <a:xfrm>
          <a:off x="1235955" y="3697293"/>
          <a:ext cx="7294061" cy="568583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5.Отсутствие сетевых партнеров</a:t>
          </a:r>
        </a:p>
      </dsp:txBody>
      <dsp:txXfrm>
        <a:off x="1235955" y="3697293"/>
        <a:ext cx="7294061" cy="568583"/>
      </dsp:txXfrm>
    </dsp:sp>
    <dsp:sp modelId="{14B5D057-ECF4-4C0C-B4D9-E55406B6B63C}">
      <dsp:nvSpPr>
        <dsp:cNvPr id="0" name=""/>
        <dsp:cNvSpPr/>
      </dsp:nvSpPr>
      <dsp:spPr>
        <a:xfrm>
          <a:off x="880591" y="3626221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40B20-7642-49E6-8FCF-59CC6AEF2C17}">
      <dsp:nvSpPr>
        <dsp:cNvPr id="0" name=""/>
        <dsp:cNvSpPr/>
      </dsp:nvSpPr>
      <dsp:spPr>
        <a:xfrm>
          <a:off x="953791" y="4550044"/>
          <a:ext cx="7576225" cy="568583"/>
        </a:xfrm>
        <a:prstGeom prst="rect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6.Профессионально-эмоциональное выгорание сотрудников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3791" y="4550044"/>
        <a:ext cx="7576225" cy="568583"/>
      </dsp:txXfrm>
    </dsp:sp>
    <dsp:sp modelId="{B2D46756-511E-4DFD-9DDF-8393D06524C5}">
      <dsp:nvSpPr>
        <dsp:cNvPr id="0" name=""/>
        <dsp:cNvSpPr/>
      </dsp:nvSpPr>
      <dsp:spPr>
        <a:xfrm>
          <a:off x="598426" y="4478971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1226B-2E50-4B5F-AC4B-BDEA84FC1675}">
      <dsp:nvSpPr>
        <dsp:cNvPr id="0" name=""/>
        <dsp:cNvSpPr/>
      </dsp:nvSpPr>
      <dsp:spPr>
        <a:xfrm>
          <a:off x="438887" y="5403419"/>
          <a:ext cx="8091128" cy="568583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31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7.Наличие агрессивно-эмоциональной среды интернет-пространства</a:t>
          </a:r>
          <a:endParaRPr lang="ru-RU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887" y="5403419"/>
        <a:ext cx="8091128" cy="568583"/>
      </dsp:txXfrm>
    </dsp:sp>
    <dsp:sp modelId="{F9D96523-32AD-4403-92E9-8E03C150F77F}">
      <dsp:nvSpPr>
        <dsp:cNvPr id="0" name=""/>
        <dsp:cNvSpPr/>
      </dsp:nvSpPr>
      <dsp:spPr>
        <a:xfrm>
          <a:off x="83523" y="5332346"/>
          <a:ext cx="710729" cy="710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1CBC2-7687-4250-83C3-6082588CBE7C}">
      <dsp:nvSpPr>
        <dsp:cNvPr id="0" name=""/>
        <dsp:cNvSpPr/>
      </dsp:nvSpPr>
      <dsp:spPr>
        <a:xfrm rot="5400000">
          <a:off x="-247618" y="249326"/>
          <a:ext cx="1650790" cy="11555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 этап</a:t>
          </a:r>
          <a:endParaRPr lang="ru-RU" sz="2400" b="1" kern="1200" dirty="0"/>
        </a:p>
      </dsp:txBody>
      <dsp:txXfrm rot="-5400000">
        <a:off x="1" y="579485"/>
        <a:ext cx="1155553" cy="495237"/>
      </dsp:txXfrm>
    </dsp:sp>
    <dsp:sp modelId="{080B487E-3B05-4DE2-8037-43EB82DE9C27}">
      <dsp:nvSpPr>
        <dsp:cNvPr id="0" name=""/>
        <dsp:cNvSpPr/>
      </dsp:nvSpPr>
      <dsp:spPr>
        <a:xfrm rot="5400000">
          <a:off x="5036246" y="-3878986"/>
          <a:ext cx="1073013" cy="8834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ОРГАНИЗАЦИОННО-ПОДГОТОВИТЕЛЬНЫЙ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ИЮНЬ 2025 – НОЯБРЬ 2025</a:t>
          </a:r>
          <a:endParaRPr lang="ru-RU" sz="3000" kern="1200" dirty="0"/>
        </a:p>
      </dsp:txBody>
      <dsp:txXfrm rot="-5400000">
        <a:off x="1155553" y="54087"/>
        <a:ext cx="8782020" cy="968253"/>
      </dsp:txXfrm>
    </dsp:sp>
    <dsp:sp modelId="{415CD69C-5453-4196-B1E5-E29F6E8FCBEB}">
      <dsp:nvSpPr>
        <dsp:cNvPr id="0" name=""/>
        <dsp:cNvSpPr/>
      </dsp:nvSpPr>
      <dsp:spPr>
        <a:xfrm rot="5400000">
          <a:off x="-247618" y="1706559"/>
          <a:ext cx="1650790" cy="1155553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2 этап</a:t>
          </a:r>
          <a:endParaRPr lang="ru-RU" sz="2400" b="1" kern="1200" dirty="0"/>
        </a:p>
      </dsp:txBody>
      <dsp:txXfrm rot="-5400000">
        <a:off x="1" y="2036718"/>
        <a:ext cx="1155553" cy="495237"/>
      </dsp:txXfrm>
    </dsp:sp>
    <dsp:sp modelId="{D1BC83D3-D6F9-4354-A5F3-431953C5B14F}">
      <dsp:nvSpPr>
        <dsp:cNvPr id="0" name=""/>
        <dsp:cNvSpPr/>
      </dsp:nvSpPr>
      <dsp:spPr>
        <a:xfrm rot="5400000">
          <a:off x="5036246" y="-2421752"/>
          <a:ext cx="1073013" cy="8834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ПРОЦЕССУАЛЬНЫЙ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ДЕКАБРЬ 2025 – ДЕКАБРЬ 2027</a:t>
          </a:r>
          <a:endParaRPr lang="ru-RU" sz="3000" kern="1200" dirty="0"/>
        </a:p>
      </dsp:txBody>
      <dsp:txXfrm rot="-5400000">
        <a:off x="1155553" y="1511321"/>
        <a:ext cx="8782020" cy="968253"/>
      </dsp:txXfrm>
    </dsp:sp>
    <dsp:sp modelId="{1CB1057E-3A27-4BB5-A465-8098E08ABE30}">
      <dsp:nvSpPr>
        <dsp:cNvPr id="0" name=""/>
        <dsp:cNvSpPr/>
      </dsp:nvSpPr>
      <dsp:spPr>
        <a:xfrm rot="5400000">
          <a:off x="-247618" y="3163793"/>
          <a:ext cx="1650790" cy="1155553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3 этап</a:t>
          </a:r>
          <a:endParaRPr lang="ru-RU" sz="2400" b="1" kern="1200" dirty="0"/>
        </a:p>
      </dsp:txBody>
      <dsp:txXfrm rot="-5400000">
        <a:off x="1" y="3493952"/>
        <a:ext cx="1155553" cy="495237"/>
      </dsp:txXfrm>
    </dsp:sp>
    <dsp:sp modelId="{37D1F82C-0175-4449-8DE1-4BB70E26037E}">
      <dsp:nvSpPr>
        <dsp:cNvPr id="0" name=""/>
        <dsp:cNvSpPr/>
      </dsp:nvSpPr>
      <dsp:spPr>
        <a:xfrm rot="5400000">
          <a:off x="5036246" y="-964518"/>
          <a:ext cx="1073013" cy="88344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ОБОБЩАЮЩИЙ</a:t>
          </a:r>
          <a:endParaRPr lang="ru-RU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000" kern="1200" dirty="0" smtClean="0"/>
            <a:t>ЯНВАРЬ 2027 – МАРТ 2027</a:t>
          </a:r>
          <a:endParaRPr lang="ru-RU" sz="3000" kern="1200" dirty="0"/>
        </a:p>
      </dsp:txBody>
      <dsp:txXfrm rot="-5400000">
        <a:off x="1155553" y="2968555"/>
        <a:ext cx="8782020" cy="9682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0F6BB-67BD-4AAF-A2D5-63151B20DD5E}">
      <dsp:nvSpPr>
        <dsp:cNvPr id="0" name=""/>
        <dsp:cNvSpPr/>
      </dsp:nvSpPr>
      <dsp:spPr>
        <a:xfrm rot="16200000">
          <a:off x="-1585028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Нормативные: разработка локальных актов и договоров с партнёрами для сетевого взаимодействия.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396" y="895149"/>
        <a:ext cx="1294898" cy="2685449"/>
      </dsp:txXfrm>
    </dsp:sp>
    <dsp:sp modelId="{C567F6F2-3AD0-47A3-B8BD-58EB8816EC85}">
      <dsp:nvSpPr>
        <dsp:cNvPr id="0" name=""/>
        <dsp:cNvSpPr/>
      </dsp:nvSpPr>
      <dsp:spPr>
        <a:xfrm rot="16200000">
          <a:off x="-193012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Методические: внедрение модели воспитания социальной ответственности, оценка результатов и повышение квалификации педагогов.</a:t>
          </a:r>
        </a:p>
      </dsp:txBody>
      <dsp:txXfrm rot="5400000">
        <a:off x="1397412" y="895149"/>
        <a:ext cx="1294898" cy="2685449"/>
      </dsp:txXfrm>
    </dsp:sp>
    <dsp:sp modelId="{11F0B211-0762-44B1-987D-15D0EC61E8BC}">
      <dsp:nvSpPr>
        <dsp:cNvPr id="0" name=""/>
        <dsp:cNvSpPr/>
      </dsp:nvSpPr>
      <dsp:spPr>
        <a:xfrm rot="16200000">
          <a:off x="1199003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Программные: создание совместных проектов и диагностических инструментов.</a:t>
          </a:r>
        </a:p>
      </dsp:txBody>
      <dsp:txXfrm rot="5400000">
        <a:off x="2789427" y="895149"/>
        <a:ext cx="1294898" cy="2685449"/>
      </dsp:txXfrm>
    </dsp:sp>
    <dsp:sp modelId="{D0A0250E-A997-4B41-BE92-D52F7CAEDEC7}">
      <dsp:nvSpPr>
        <dsp:cNvPr id="0" name=""/>
        <dsp:cNvSpPr/>
      </dsp:nvSpPr>
      <dsp:spPr>
        <a:xfrm rot="16200000">
          <a:off x="2591019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Кадровые: квалифицированные специалисты с опытом сетевого взаимодействия.</a:t>
          </a:r>
        </a:p>
      </dsp:txBody>
      <dsp:txXfrm rot="5400000">
        <a:off x="4181443" y="895149"/>
        <a:ext cx="1294898" cy="2685449"/>
      </dsp:txXfrm>
    </dsp:sp>
    <dsp:sp modelId="{6FB44A13-371F-4559-A307-261D667AD003}">
      <dsp:nvSpPr>
        <dsp:cNvPr id="0" name=""/>
        <dsp:cNvSpPr/>
      </dsp:nvSpPr>
      <dsp:spPr>
        <a:xfrm rot="16200000">
          <a:off x="3983035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Информационные: техническое оснащение и доступ к онлайн-платформам, поддержка сайта.</a:t>
          </a:r>
        </a:p>
      </dsp:txBody>
      <dsp:txXfrm rot="5400000">
        <a:off x="5573459" y="895149"/>
        <a:ext cx="1294898" cy="2685449"/>
      </dsp:txXfrm>
    </dsp:sp>
    <dsp:sp modelId="{9D24C7A3-4B58-476B-A0F3-9E5191136D8C}">
      <dsp:nvSpPr>
        <dsp:cNvPr id="0" name=""/>
        <dsp:cNvSpPr/>
      </dsp:nvSpPr>
      <dsp:spPr>
        <a:xfrm rot="16200000">
          <a:off x="5375051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Мотивационные: система поощрений и обмен опытом.</a:t>
          </a:r>
        </a:p>
      </dsp:txBody>
      <dsp:txXfrm rot="5400000">
        <a:off x="6965475" y="895149"/>
        <a:ext cx="1294898" cy="2685449"/>
      </dsp:txXfrm>
    </dsp:sp>
    <dsp:sp modelId="{3D7A4C11-7A6B-419F-9271-E5FFAD7A7096}">
      <dsp:nvSpPr>
        <dsp:cNvPr id="0" name=""/>
        <dsp:cNvSpPr/>
      </dsp:nvSpPr>
      <dsp:spPr>
        <a:xfrm rot="16200000">
          <a:off x="6767067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Материально-технические: база и ПО для реализации проектов и оценки.</a:t>
          </a:r>
        </a:p>
      </dsp:txBody>
      <dsp:txXfrm rot="5400000">
        <a:off x="8357491" y="895149"/>
        <a:ext cx="1294898" cy="2685449"/>
      </dsp:txXfrm>
    </dsp:sp>
    <dsp:sp modelId="{A4616514-0AE9-43A7-A7D8-BB42DE416527}">
      <dsp:nvSpPr>
        <dsp:cNvPr id="0" name=""/>
        <dsp:cNvSpPr/>
      </dsp:nvSpPr>
      <dsp:spPr>
        <a:xfrm rot="16200000">
          <a:off x="8159083" y="1590424"/>
          <a:ext cx="4475747" cy="129489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82550" tIns="0" rIns="8255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Финансовые: стабильное финансирование для поддержки и стимулирования участников.</a:t>
          </a:r>
        </a:p>
      </dsp:txBody>
      <dsp:txXfrm rot="5400000">
        <a:off x="9749507" y="895149"/>
        <a:ext cx="1294898" cy="2685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7FA21-7902-4260-8FF5-DA86A37F587F}">
      <dsp:nvSpPr>
        <dsp:cNvPr id="0" name=""/>
        <dsp:cNvSpPr/>
      </dsp:nvSpPr>
      <dsp:spPr>
        <a:xfrm>
          <a:off x="1222782" y="865"/>
          <a:ext cx="2708468" cy="162508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корректировка нормативно-правовых и научно-методических документов, регулирующих деятельность участников проекта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782" y="865"/>
        <a:ext cx="2708468" cy="1625081"/>
      </dsp:txXfrm>
    </dsp:sp>
    <dsp:sp modelId="{B6EC69B1-4CF2-4AF5-AA8C-0AB8483F7945}">
      <dsp:nvSpPr>
        <dsp:cNvPr id="0" name=""/>
        <dsp:cNvSpPr/>
      </dsp:nvSpPr>
      <dsp:spPr>
        <a:xfrm>
          <a:off x="4202097" y="865"/>
          <a:ext cx="2708468" cy="1625081"/>
        </a:xfrm>
        <a:prstGeom prst="rect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Разработка и оптимизация механизма взаимоотношений между организациями общего и профессионального образования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2097" y="865"/>
        <a:ext cx="2708468" cy="1625081"/>
      </dsp:txXfrm>
    </dsp:sp>
    <dsp:sp modelId="{4684A6D6-102C-4D12-994B-1D0BB4458896}">
      <dsp:nvSpPr>
        <dsp:cNvPr id="0" name=""/>
        <dsp:cNvSpPr/>
      </dsp:nvSpPr>
      <dsp:spPr>
        <a:xfrm>
          <a:off x="1222782" y="1896792"/>
          <a:ext cx="2708468" cy="1625081"/>
        </a:xfrm>
        <a:prstGeom prst="rect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Воспитание и развитие профессионального сообщества педагогов из организаций общего и профессионального образования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782" y="1896792"/>
        <a:ext cx="2708468" cy="1625081"/>
      </dsp:txXfrm>
    </dsp:sp>
    <dsp:sp modelId="{1D71732F-C9EF-4FA8-ADCD-71076465D23D}">
      <dsp:nvSpPr>
        <dsp:cNvPr id="0" name=""/>
        <dsp:cNvSpPr/>
      </dsp:nvSpPr>
      <dsp:spPr>
        <a:xfrm>
          <a:off x="4202097" y="1896792"/>
          <a:ext cx="2708468" cy="1625081"/>
        </a:xfrm>
        <a:prstGeom prst="rect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 образовательных программ, проектов и мероприятий, реализуемых в рамках сетевого взаимодействия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2097" y="1896792"/>
        <a:ext cx="2708468" cy="1625081"/>
      </dsp:txXfrm>
    </dsp:sp>
    <dsp:sp modelId="{AD4E9E52-A781-48C8-93DE-59700307E5CF}">
      <dsp:nvSpPr>
        <dsp:cNvPr id="0" name=""/>
        <dsp:cNvSpPr/>
      </dsp:nvSpPr>
      <dsp:spPr>
        <a:xfrm>
          <a:off x="1222782" y="3792720"/>
          <a:ext cx="2708468" cy="1625081"/>
        </a:xfrm>
        <a:prstGeom prst="rect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Создание и поддержание успешного функционирования онлайн-платформы для обмена опытом между обучающимися образовательных организаций СОО и ПОО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782" y="3792720"/>
        <a:ext cx="2708468" cy="1625081"/>
      </dsp:txXfrm>
    </dsp:sp>
    <dsp:sp modelId="{11B1ED02-79A8-4147-9624-112932519A86}">
      <dsp:nvSpPr>
        <dsp:cNvPr id="0" name=""/>
        <dsp:cNvSpPr/>
      </dsp:nvSpPr>
      <dsp:spPr>
        <a:xfrm>
          <a:off x="4202097" y="3792720"/>
          <a:ext cx="2708468" cy="1625081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Arial" panose="020B0604020202020204" pitchFamily="34" charset="0"/>
              <a:cs typeface="Arial" panose="020B0604020202020204" pitchFamily="34" charset="0"/>
            </a:rPr>
            <a:t>Проведение мониторинга и оценки эффективности реализации проекта, а также активное распространение положительного опыта в образовательном сообществе, что способствует популяризации и улучшению практик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2097" y="3792720"/>
        <a:ext cx="2708468" cy="1625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202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607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6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6567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95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63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160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72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040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544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4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F6A-A52F-414B-B2C0-E40A908B16CE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9528" y="0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8" y="220221"/>
            <a:ext cx="1843027" cy="5757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8118252" y="149707"/>
            <a:ext cx="2223619" cy="64630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2574131" y="1334607"/>
            <a:ext cx="946739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Воспитание социально-ответственной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позиции обучающихся в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условиях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сетевого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рганизаций общего </a:t>
            </a: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783769" y="5351079"/>
            <a:ext cx="43492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Павлищук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Г.А.,зам</a:t>
            </a:r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директора по УМР,</a:t>
            </a:r>
          </a:p>
          <a:p>
            <a:pPr algn="r"/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35" y="35784"/>
            <a:ext cx="822711" cy="82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47" y="8449"/>
            <a:ext cx="480247" cy="8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110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0867" y="1919497"/>
            <a:ext cx="3091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26749161"/>
              </p:ext>
            </p:extLst>
          </p:nvPr>
        </p:nvGraphicFramePr>
        <p:xfrm>
          <a:off x="2554323" y="259882"/>
          <a:ext cx="8687984" cy="645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7" y="3489157"/>
            <a:ext cx="1833246" cy="2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189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3116" y="1608217"/>
            <a:ext cx="30913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</a:p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7690"/>
          <a:stretch/>
        </p:blipFill>
        <p:spPr>
          <a:xfrm>
            <a:off x="546954" y="3272588"/>
            <a:ext cx="2343681" cy="2613259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8794842"/>
              </p:ext>
            </p:extLst>
          </p:nvPr>
        </p:nvGraphicFramePr>
        <p:xfrm>
          <a:off x="2551765" y="327260"/>
          <a:ext cx="8613540" cy="6256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293862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87487" y="0"/>
            <a:ext cx="757444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</a:p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РЕАЛИЗАЦИИ ПРОЕКТА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94306760"/>
              </p:ext>
            </p:extLst>
          </p:nvPr>
        </p:nvGraphicFramePr>
        <p:xfrm>
          <a:off x="819217" y="1858418"/>
          <a:ext cx="9989954" cy="4568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40104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36657" y="222178"/>
            <a:ext cx="53903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НЕОБХОДИМЫЕ </a:t>
            </a:r>
          </a:p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0406719"/>
              </p:ext>
            </p:extLst>
          </p:nvPr>
        </p:nvGraphicFramePr>
        <p:xfrm>
          <a:off x="211757" y="1963554"/>
          <a:ext cx="11049802" cy="447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56483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5386" y="202928"/>
            <a:ext cx="87311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1517298"/>
              </p:ext>
            </p:extLst>
          </p:nvPr>
        </p:nvGraphicFramePr>
        <p:xfrm>
          <a:off x="3927108" y="1101302"/>
          <a:ext cx="8133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869526" y="1539071"/>
            <a:ext cx="3131720" cy="4543127"/>
            <a:chOff x="96253" y="2050179"/>
            <a:chExt cx="2486828" cy="3816420"/>
          </a:xfrm>
        </p:grpSpPr>
        <p:sp>
          <p:nvSpPr>
            <p:cNvPr id="7" name="Прямоугольник с двумя усеченными соседними углами 6"/>
            <p:cNvSpPr/>
            <p:nvPr/>
          </p:nvSpPr>
          <p:spPr>
            <a:xfrm>
              <a:off x="144379" y="2050179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505" y="2423953"/>
              <a:ext cx="229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ОБЩЕЕ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ОБРАЗОВАТЕЛЬНОЕ УЧРЕЖДЕНИЕ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с двумя усеченными соседними углами 8"/>
            <p:cNvSpPr/>
            <p:nvPr/>
          </p:nvSpPr>
          <p:spPr>
            <a:xfrm flipV="1">
              <a:off x="144379" y="4288056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253" y="4661828"/>
              <a:ext cx="2486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379" y="3775943"/>
              <a:ext cx="2390576" cy="310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СОТРУДНИЧЕСТВО</a:t>
              </a:r>
              <a:endPara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6444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1049" y="116301"/>
            <a:ext cx="9384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РАСПРОСТРАНЕНИЕ ОПЫТА</a:t>
            </a:r>
            <a:endParaRPr lang="ru-RU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28796843"/>
              </p:ext>
            </p:extLst>
          </p:nvPr>
        </p:nvGraphicFramePr>
        <p:xfrm>
          <a:off x="414955" y="1191304"/>
          <a:ext cx="102594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414149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-9528" y="0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8" y="220221"/>
            <a:ext cx="1843027" cy="575792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t="21874" r="8008" b="29007"/>
          <a:stretch/>
        </p:blipFill>
        <p:spPr>
          <a:xfrm>
            <a:off x="8118252" y="149707"/>
            <a:ext cx="2223619" cy="64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85" y="180022"/>
            <a:ext cx="790578" cy="585154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94" y="79376"/>
            <a:ext cx="578485" cy="685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574131" y="1334607"/>
            <a:ext cx="946739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Инновационный проект</a:t>
            </a:r>
            <a:br>
              <a:rPr lang="ru-RU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«Воспитание социально-ответственной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позиции обучающихся в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условиях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сетевого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взаимодействия </a:t>
            </a:r>
            <a:endParaRPr lang="ru-RU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рганизаций общего </a:t>
            </a:r>
          </a:p>
          <a:p>
            <a:pPr algn="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образования»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92806" y="5351079"/>
            <a:ext cx="834016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Директор ГБПОУ «Троицкий технологический техникум» Д.А. Корюхов</a:t>
            </a: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Научный </a:t>
            </a:r>
            <a:r>
              <a:rPr lang="ru-RU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руководитель:Н.П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Тропникова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заведующий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кафедрой Педагогики и социально-экономических дисциплин </a:t>
            </a:r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ФГБОУ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 «Южно-Уральский ГАУ», </a:t>
            </a:r>
            <a:endParaRPr lang="ru-RU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кандидат </a:t>
            </a:r>
            <a:r>
              <a:rPr lang="ru-RU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педагогических наук, доцент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35" y="35784"/>
            <a:ext cx="822711" cy="82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47" y="8449"/>
            <a:ext cx="480247" cy="85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39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0139" y="1058778"/>
            <a:ext cx="3801979" cy="2954955"/>
          </a:xfrm>
          <a:prstGeom prst="round2DiagRect">
            <a:avLst/>
          </a:prstGeom>
          <a:blipFill>
            <a:blip r:embed="rId3"/>
            <a:stretch>
              <a:fillRect r="-1648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70268" y="365125"/>
            <a:ext cx="6083531" cy="37579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Воспитание социально ответственной позиции обучающихся является ключевой задачей современных образовательных учреждений. Это необходимо для формирования гармонично развитой, патриотичной и социально активной личности, 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b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пособной</a:t>
            </a:r>
            <a:r>
              <a:rPr lang="ru-RU" sz="28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эффективно взаимодействовать в обществе и профессиональной среде. </a:t>
            </a:r>
            <a:endParaRPr lang="ru-RU" sz="2800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0373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3726" y="106499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Распоряжение Правительства Российской Федерации от 17 августа 2024 г. № 2233-р Об утверждении Стратегии реализации молодежной политики в Российской Федерации на период до 2030 г</a:t>
            </a:r>
            <a:r>
              <a:rPr lang="ru-RU" dirty="0" smtClean="0"/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образовании в Российской Федерации» от 29.12.2012 № 273-ФЗ.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закон от 31.07.2020 № 304 – ФЗ «О внесении изменений в Федеральный закон «Об образовании в Российской Федерации» по вопросам воспитания обучающихся»</a:t>
            </a:r>
            <a:endParaRPr lang="ru-RU" dirty="0"/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Указ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Президента РФ от 21.07.2020 № 474 «О национальных целях развития Российской Федерации на период до 2030 года».</a:t>
            </a:r>
            <a:endParaRPr lang="ru-RU" dirty="0"/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Указ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Президента РФ от 02.07.2021 № 400 «О стратегии национальной безопасности Российской Федерации».</a:t>
            </a:r>
            <a:endParaRPr lang="ru-RU" dirty="0"/>
          </a:p>
          <a:p>
            <a:pPr indent="449580"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Правительства Российской Федерации от 17 августа 2024 г. № 2233-р Об утверждении Стратегии реализации молодежной политики в Российской Федерации на период до 2030 г.</a:t>
            </a:r>
          </a:p>
          <a:p>
            <a:pPr indent="449580"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Правительства РФ от 29.11.2014 № 2403 –Р «Об утверждении основ государственной молодежной политики РФ на период до 2025 года».</a:t>
            </a:r>
            <a:endParaRPr lang="ru-RU" dirty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815453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9689" y="0"/>
            <a:ext cx="70952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ИДЕЯ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9877" y="1280160"/>
            <a:ext cx="5598654" cy="5101390"/>
          </a:xfrm>
          <a:prstGeom prst="round2DiagRect">
            <a:avLst/>
          </a:prstGeom>
          <a:blipFill>
            <a:blip r:embed="rId3"/>
            <a:srcRect/>
            <a:stretch>
              <a:fillRect r="-1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17494" y="1376413"/>
            <a:ext cx="5717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Воспитание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социальной ответственности как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ценности. </a:t>
            </a:r>
          </a:p>
          <a:p>
            <a:pPr algn="ctr"/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внутреннего ценностного отношения личности к 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обществу.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948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6829" y="157159"/>
            <a:ext cx="87155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АКТУАЛЬНОСТЬ </a:t>
            </a:r>
          </a:p>
          <a:p>
            <a:pPr algn="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ИННОВАЦИОННОГО ПРОЕКТА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4088340"/>
              </p:ext>
            </p:extLst>
          </p:nvPr>
        </p:nvGraphicFramePr>
        <p:xfrm>
          <a:off x="2751377" y="2213811"/>
          <a:ext cx="8356178" cy="4148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96253" y="2050179"/>
            <a:ext cx="2486828" cy="3816420"/>
            <a:chOff x="96253" y="2050179"/>
            <a:chExt cx="2486828" cy="3816420"/>
          </a:xfrm>
        </p:grpSpPr>
        <p:sp>
          <p:nvSpPr>
            <p:cNvPr id="7" name="Прямоугольник с двумя усеченными соседними углами 6"/>
            <p:cNvSpPr/>
            <p:nvPr/>
          </p:nvSpPr>
          <p:spPr>
            <a:xfrm>
              <a:off x="144379" y="2050179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505" y="2423953"/>
              <a:ext cx="2294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ОБЩЕЕ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ОБРАЗОВАТЕЛЬНОЕ УЧРЕЖДЕНИЕ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с двумя усеченными соседними углами 8"/>
            <p:cNvSpPr/>
            <p:nvPr/>
          </p:nvSpPr>
          <p:spPr>
            <a:xfrm flipV="1">
              <a:off x="144379" y="4288056"/>
              <a:ext cx="2390576" cy="1578543"/>
            </a:xfrm>
            <a:prstGeom prst="snip2Same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253" y="4661828"/>
              <a:ext cx="24868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ОБРАЗОВАТЕЛЬНАЯ</a:t>
              </a:r>
            </a:p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379" y="3775943"/>
              <a:ext cx="23905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СОТРУДНИЧЕСТВО</a:t>
              </a:r>
              <a:endPara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26957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93100" y="157159"/>
            <a:ext cx="500925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</a:p>
          <a:p>
            <a:pPr algn="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8689295"/>
              </p:ext>
            </p:extLst>
          </p:nvPr>
        </p:nvGraphicFramePr>
        <p:xfrm>
          <a:off x="-1101780" y="880434"/>
          <a:ext cx="7820214" cy="533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96225" y="2136808"/>
            <a:ext cx="480300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Каковы механизмы реализации модели воспитания социально-ответственной позиции обучающихся в условиях сетевого взаимодействия организаций общего и профессионального образования? </a:t>
            </a: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1737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507" y="158576"/>
            <a:ext cx="110517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КОНЦЕПТУАЛЬНОЕ ОБОСНОВАНИЕ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9447" y="1556977"/>
            <a:ext cx="2315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ОКРУЖЕНИЕ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923009320"/>
              </p:ext>
            </p:extLst>
          </p:nvPr>
        </p:nvGraphicFramePr>
        <p:xfrm>
          <a:off x="3859729" y="1356184"/>
          <a:ext cx="7099167" cy="482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Шеврон 18"/>
          <p:cNvSpPr/>
          <p:nvPr/>
        </p:nvSpPr>
        <p:spPr>
          <a:xfrm flipH="1">
            <a:off x="3474719" y="1603853"/>
            <a:ext cx="689611" cy="11065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723112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МАТЕРИАЛЬНЫЕ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ЧЕЛОВЕЧЕСКИЕ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Шеврон 20"/>
          <p:cNvSpPr/>
          <p:nvPr/>
        </p:nvSpPr>
        <p:spPr>
          <a:xfrm flipH="1">
            <a:off x="3474720" y="4816862"/>
            <a:ext cx="689611" cy="1106579"/>
          </a:xfrm>
          <a:prstGeom prst="chevro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127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65186725"/>
              </p:ext>
            </p:extLst>
          </p:nvPr>
        </p:nvGraphicFramePr>
        <p:xfrm>
          <a:off x="1363288" y="731520"/>
          <a:ext cx="8164945" cy="5689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485828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93" y="0"/>
            <a:ext cx="5307564" cy="3514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890"/>
            <a:ext cx="5246493" cy="34921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46493" cy="33644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90192" y="4216663"/>
            <a:ext cx="53733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МОДЕЛЬ</a:t>
            </a:r>
          </a:p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ИННОВАЦИОННОГО</a:t>
            </a:r>
          </a:p>
          <a:p>
            <a:pPr algn="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810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834</Words>
  <Application>Microsoft Office PowerPoint</Application>
  <PresentationFormat>Широкоэкранный</PresentationFormat>
  <Paragraphs>128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Воспитание социально ответственной позиции обучающихся является ключевой задачей современных образовательных учреждений. Это необходимо для формирования гармонично развитой, патриотичной и социально активной личности, с пособной эффективно взаимодействовать в обществе и профессиональной среде.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105</cp:revision>
  <cp:lastPrinted>2025-06-10T02:45:38Z</cp:lastPrinted>
  <dcterms:created xsi:type="dcterms:W3CDTF">2024-11-14T08:11:26Z</dcterms:created>
  <dcterms:modified xsi:type="dcterms:W3CDTF">2025-11-01T05:30:34Z</dcterms:modified>
</cp:coreProperties>
</file>