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0" r:id="rId4"/>
    <p:sldId id="266" r:id="rId5"/>
    <p:sldId id="264" r:id="rId6"/>
    <p:sldId id="261" r:id="rId7"/>
    <p:sldId id="263" r:id="rId8"/>
    <p:sldId id="269" r:id="rId9"/>
    <p:sldId id="268" r:id="rId10"/>
    <p:sldId id="271" r:id="rId11"/>
    <p:sldId id="273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6CA3D-5374-4F79-9595-252E9B32725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818467-49AA-40D3-B513-6BD4F023664E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Гражданско- патриотическое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B73DC-6487-492D-9E33-2D7F711E7AE2}" type="parTrans" cxnId="{33426217-3D99-42FE-B33D-83B3E50C3B68}">
      <dgm:prSet/>
      <dgm:spPr/>
      <dgm:t>
        <a:bodyPr/>
        <a:lstStyle/>
        <a:p>
          <a:endParaRPr lang="ru-RU"/>
        </a:p>
      </dgm:t>
    </dgm:pt>
    <dgm:pt modelId="{8F3E3751-2A87-49CD-9007-6FB4F2409EA1}" type="sibTrans" cxnId="{33426217-3D99-42FE-B33D-83B3E50C3B68}">
      <dgm:prSet/>
      <dgm:spPr/>
      <dgm:t>
        <a:bodyPr/>
        <a:lstStyle/>
        <a:p>
          <a:endParaRPr lang="ru-RU"/>
        </a:p>
      </dgm:t>
    </dgm:pt>
    <dgm:pt modelId="{32490EEA-788E-4437-9D78-0EF6F540E8A5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F38F1-17CD-4784-AFE6-D650752D47CB}" type="parTrans" cxnId="{F1AD5622-CE6D-4673-AAD7-F945155D61F0}">
      <dgm:prSet/>
      <dgm:spPr/>
      <dgm:t>
        <a:bodyPr/>
        <a:lstStyle/>
        <a:p>
          <a:endParaRPr lang="ru-RU"/>
        </a:p>
      </dgm:t>
    </dgm:pt>
    <dgm:pt modelId="{EA35EC8F-0757-4DD4-912C-2AB6A51685B6}" type="sibTrans" cxnId="{F1AD5622-CE6D-4673-AAD7-F945155D61F0}">
      <dgm:prSet/>
      <dgm:spPr/>
      <dgm:t>
        <a:bodyPr/>
        <a:lstStyle/>
        <a:p>
          <a:endParaRPr lang="ru-RU"/>
        </a:p>
      </dgm:t>
    </dgm:pt>
    <dgm:pt modelId="{4B164536-0DD6-45CF-950B-57C9700DFB72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 сберегающее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1F86E-4560-46C0-B5AB-0FF57D7F4EC9}" type="parTrans" cxnId="{35134F7E-8815-4811-90B7-14D5D8F03E97}">
      <dgm:prSet/>
      <dgm:spPr/>
      <dgm:t>
        <a:bodyPr/>
        <a:lstStyle/>
        <a:p>
          <a:endParaRPr lang="ru-RU"/>
        </a:p>
      </dgm:t>
    </dgm:pt>
    <dgm:pt modelId="{AB34C53E-9305-4D23-BC02-4DAF6DEC0CF6}" type="sibTrans" cxnId="{35134F7E-8815-4811-90B7-14D5D8F03E97}">
      <dgm:prSet/>
      <dgm:spPr/>
      <dgm:t>
        <a:bodyPr/>
        <a:lstStyle/>
        <a:p>
          <a:endParaRPr lang="ru-RU"/>
        </a:p>
      </dgm:t>
    </dgm:pt>
    <dgm:pt modelId="{D1BED32F-8A50-4E93-BB4D-C4A76B1A7072}">
      <dgm:prSet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3E1F5-BABB-4B5C-931A-3C74D23CF6BC}" type="parTrans" cxnId="{350A7B27-6E29-4A4C-897E-8DEF9F2F47DD}">
      <dgm:prSet/>
      <dgm:spPr/>
      <dgm:t>
        <a:bodyPr/>
        <a:lstStyle/>
        <a:p>
          <a:endParaRPr lang="ru-RU"/>
        </a:p>
      </dgm:t>
    </dgm:pt>
    <dgm:pt modelId="{D7608A11-0C9B-4515-A95B-D34AA3D8CF6C}" type="sibTrans" cxnId="{350A7B27-6E29-4A4C-897E-8DEF9F2F47DD}">
      <dgm:prSet/>
      <dgm:spPr/>
      <dgm:t>
        <a:bodyPr/>
        <a:lstStyle/>
        <a:p>
          <a:endParaRPr lang="ru-RU"/>
        </a:p>
      </dgm:t>
    </dgm:pt>
    <dgm:pt modelId="{3C147D61-B15A-4DB9-A038-654223F57803}" type="pres">
      <dgm:prSet presAssocID="{9E66CA3D-5374-4F79-9595-252E9B327257}" presName="Name0" presStyleCnt="0">
        <dgm:presLayoutVars>
          <dgm:dir/>
          <dgm:resizeHandles val="exact"/>
        </dgm:presLayoutVars>
      </dgm:prSet>
      <dgm:spPr/>
    </dgm:pt>
    <dgm:pt modelId="{721FC824-3279-4979-8248-B08AD36BEB2F}" type="pres">
      <dgm:prSet presAssocID="{5E818467-49AA-40D3-B513-6BD4F023664E}" presName="node" presStyleLbl="node1" presStyleIdx="0" presStyleCnt="4" custLinFactNeighborX="-38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4B5A5-180C-4006-AED4-0232091B559B}" type="pres">
      <dgm:prSet presAssocID="{8F3E3751-2A87-49CD-9007-6FB4F2409EA1}" presName="sibTrans" presStyleCnt="0"/>
      <dgm:spPr/>
    </dgm:pt>
    <dgm:pt modelId="{9F6A7FFA-37D8-4AB9-8D4D-E268DE5F16D0}" type="pres">
      <dgm:prSet presAssocID="{32490EEA-788E-4437-9D78-0EF6F540E8A5}" presName="node" presStyleLbl="node1" presStyleIdx="1" presStyleCnt="4" custLinFactX="-5137" custLinFactNeighborX="-100000" custLinFactNeighborY="-2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51BCB-6749-4820-B405-7AD6CC05EFB7}" type="pres">
      <dgm:prSet presAssocID="{EA35EC8F-0757-4DD4-912C-2AB6A51685B6}" presName="sibTrans" presStyleCnt="0"/>
      <dgm:spPr/>
    </dgm:pt>
    <dgm:pt modelId="{B4FC5BB5-2A5D-4FCB-B07F-DBA2AB0290AB}" type="pres">
      <dgm:prSet presAssocID="{4B164536-0DD6-45CF-950B-57C9700DFB72}" presName="node" presStyleLbl="node1" presStyleIdx="2" presStyleCnt="4" custLinFactX="-9417" custLinFactNeighborX="-100000" custLinFactNeighborY="1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61C3E-57F2-44A5-B068-2BDAD97233A0}" type="pres">
      <dgm:prSet presAssocID="{AB34C53E-9305-4D23-BC02-4DAF6DEC0CF6}" presName="sibTrans" presStyleCnt="0"/>
      <dgm:spPr/>
    </dgm:pt>
    <dgm:pt modelId="{3DEBFB74-6126-444B-A7A7-EF92AE196292}" type="pres">
      <dgm:prSet presAssocID="{D1BED32F-8A50-4E93-BB4D-C4A76B1A7072}" presName="node" presStyleLbl="node1" presStyleIdx="3" presStyleCnt="4" custLinFactX="-16845" custLinFactNeighborX="-100000" custLinFactNeighborY="-864">
        <dgm:presLayoutVars>
          <dgm:bulletEnabled val="1"/>
        </dgm:presLayoutVars>
      </dgm:prSet>
      <dgm:spPr/>
    </dgm:pt>
  </dgm:ptLst>
  <dgm:cxnLst>
    <dgm:cxn modelId="{8184FDBB-DE38-42D4-A411-69F41524DD81}" type="presOf" srcId="{5E818467-49AA-40D3-B513-6BD4F023664E}" destId="{721FC824-3279-4979-8248-B08AD36BEB2F}" srcOrd="0" destOrd="0" presId="urn:microsoft.com/office/officeart/2005/8/layout/hList6"/>
    <dgm:cxn modelId="{F1AD5622-CE6D-4673-AAD7-F945155D61F0}" srcId="{9E66CA3D-5374-4F79-9595-252E9B327257}" destId="{32490EEA-788E-4437-9D78-0EF6F540E8A5}" srcOrd="1" destOrd="0" parTransId="{CA7F38F1-17CD-4784-AFE6-D650752D47CB}" sibTransId="{EA35EC8F-0757-4DD4-912C-2AB6A51685B6}"/>
    <dgm:cxn modelId="{58099460-EABD-41DB-8BBA-A8A440E0A07F}" type="presOf" srcId="{4B164536-0DD6-45CF-950B-57C9700DFB72}" destId="{B4FC5BB5-2A5D-4FCB-B07F-DBA2AB0290AB}" srcOrd="0" destOrd="0" presId="urn:microsoft.com/office/officeart/2005/8/layout/hList6"/>
    <dgm:cxn modelId="{35134F7E-8815-4811-90B7-14D5D8F03E97}" srcId="{9E66CA3D-5374-4F79-9595-252E9B327257}" destId="{4B164536-0DD6-45CF-950B-57C9700DFB72}" srcOrd="2" destOrd="0" parTransId="{B191F86E-4560-46C0-B5AB-0FF57D7F4EC9}" sibTransId="{AB34C53E-9305-4D23-BC02-4DAF6DEC0CF6}"/>
    <dgm:cxn modelId="{9F7B1BE9-17EC-4AD9-BC19-45F3CA9B76CA}" type="presOf" srcId="{D1BED32F-8A50-4E93-BB4D-C4A76B1A7072}" destId="{3DEBFB74-6126-444B-A7A7-EF92AE196292}" srcOrd="0" destOrd="0" presId="urn:microsoft.com/office/officeart/2005/8/layout/hList6"/>
    <dgm:cxn modelId="{33426217-3D99-42FE-B33D-83B3E50C3B68}" srcId="{9E66CA3D-5374-4F79-9595-252E9B327257}" destId="{5E818467-49AA-40D3-B513-6BD4F023664E}" srcOrd="0" destOrd="0" parTransId="{9A9B73DC-6487-492D-9E33-2D7F711E7AE2}" sibTransId="{8F3E3751-2A87-49CD-9007-6FB4F2409EA1}"/>
    <dgm:cxn modelId="{49C3C91F-4DA2-4E69-83D3-4D8DA1AF9599}" type="presOf" srcId="{32490EEA-788E-4437-9D78-0EF6F540E8A5}" destId="{9F6A7FFA-37D8-4AB9-8D4D-E268DE5F16D0}" srcOrd="0" destOrd="0" presId="urn:microsoft.com/office/officeart/2005/8/layout/hList6"/>
    <dgm:cxn modelId="{350A7B27-6E29-4A4C-897E-8DEF9F2F47DD}" srcId="{9E66CA3D-5374-4F79-9595-252E9B327257}" destId="{D1BED32F-8A50-4E93-BB4D-C4A76B1A7072}" srcOrd="3" destOrd="0" parTransId="{5533E1F5-BABB-4B5C-931A-3C74D23CF6BC}" sibTransId="{D7608A11-0C9B-4515-A95B-D34AA3D8CF6C}"/>
    <dgm:cxn modelId="{EB3B9E37-BD23-4E18-9509-7C452F3A3915}" type="presOf" srcId="{9E66CA3D-5374-4F79-9595-252E9B327257}" destId="{3C147D61-B15A-4DB9-A038-654223F57803}" srcOrd="0" destOrd="0" presId="urn:microsoft.com/office/officeart/2005/8/layout/hList6"/>
    <dgm:cxn modelId="{EBA940C9-86F7-4960-A36B-7FD38A7CA93B}" type="presParOf" srcId="{3C147D61-B15A-4DB9-A038-654223F57803}" destId="{721FC824-3279-4979-8248-B08AD36BEB2F}" srcOrd="0" destOrd="0" presId="urn:microsoft.com/office/officeart/2005/8/layout/hList6"/>
    <dgm:cxn modelId="{00E28D76-142F-4F4E-B0CD-5DAA7A0377A9}" type="presParOf" srcId="{3C147D61-B15A-4DB9-A038-654223F57803}" destId="{AAF4B5A5-180C-4006-AED4-0232091B559B}" srcOrd="1" destOrd="0" presId="urn:microsoft.com/office/officeart/2005/8/layout/hList6"/>
    <dgm:cxn modelId="{D430E3A1-FF62-42C0-A7D2-ED1A9A502999}" type="presParOf" srcId="{3C147D61-B15A-4DB9-A038-654223F57803}" destId="{9F6A7FFA-37D8-4AB9-8D4D-E268DE5F16D0}" srcOrd="2" destOrd="0" presId="urn:microsoft.com/office/officeart/2005/8/layout/hList6"/>
    <dgm:cxn modelId="{C4106413-EF9B-4225-B1C4-7D46CB817CA4}" type="presParOf" srcId="{3C147D61-B15A-4DB9-A038-654223F57803}" destId="{8A751BCB-6749-4820-B405-7AD6CC05EFB7}" srcOrd="3" destOrd="0" presId="urn:microsoft.com/office/officeart/2005/8/layout/hList6"/>
    <dgm:cxn modelId="{9F5F2DED-16A5-4DD3-9E7B-F4012A5B6DA3}" type="presParOf" srcId="{3C147D61-B15A-4DB9-A038-654223F57803}" destId="{B4FC5BB5-2A5D-4FCB-B07F-DBA2AB0290AB}" srcOrd="4" destOrd="0" presId="urn:microsoft.com/office/officeart/2005/8/layout/hList6"/>
    <dgm:cxn modelId="{5C1BD901-093F-421C-9115-A2BBB6C61BD9}" type="presParOf" srcId="{3C147D61-B15A-4DB9-A038-654223F57803}" destId="{38861C3E-57F2-44A5-B068-2BDAD97233A0}" srcOrd="5" destOrd="0" presId="urn:microsoft.com/office/officeart/2005/8/layout/hList6"/>
    <dgm:cxn modelId="{F4DCC5D8-FDE1-4831-BB5A-43C15CD4E374}" type="presParOf" srcId="{3C147D61-B15A-4DB9-A038-654223F57803}" destId="{3DEBFB74-6126-444B-A7A7-EF92AE19629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4205B-9AC2-4254-BF30-0A2C5547336B}" type="doc">
      <dgm:prSet loTypeId="urn:microsoft.com/office/officeart/2005/8/layout/gear1" loCatId="cycle" qsTypeId="urn:microsoft.com/office/officeart/2005/8/quickstyle/3d3" qsCatId="3D" csTypeId="urn:microsoft.com/office/officeart/2005/8/colors/colorful4" csCatId="colorful" phldr="1"/>
      <dgm:spPr/>
    </dgm:pt>
    <dgm:pt modelId="{7C14C715-9E43-4DBE-A934-E495A1C711E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Сетевое взаимодействие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918A0-4D95-4F48-8F41-E031BEDE6024}" type="parTrans" cxnId="{12E0C91E-14C3-4EB9-A1DA-8E4243BDC906}">
      <dgm:prSet/>
      <dgm:spPr/>
      <dgm:t>
        <a:bodyPr/>
        <a:lstStyle/>
        <a:p>
          <a:endParaRPr lang="ru-RU"/>
        </a:p>
      </dgm:t>
    </dgm:pt>
    <dgm:pt modelId="{87C9D98A-76E4-4BDE-85FC-05AA893D5650}" type="sibTrans" cxnId="{12E0C91E-14C3-4EB9-A1DA-8E4243BDC906}">
      <dgm:prSet/>
      <dgm:spPr/>
      <dgm:t>
        <a:bodyPr/>
        <a:lstStyle/>
        <a:p>
          <a:endParaRPr lang="ru-RU"/>
        </a:p>
      </dgm:t>
    </dgm:pt>
    <dgm:pt modelId="{0142355E-C665-4603-A892-7CCDA31FE87B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ОО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9AB6D-2C38-4D56-AE98-ACD0CB2C6429}" type="parTrans" cxnId="{311F3F77-5706-40CF-B56C-832600B3BA61}">
      <dgm:prSet/>
      <dgm:spPr/>
      <dgm:t>
        <a:bodyPr/>
        <a:lstStyle/>
        <a:p>
          <a:endParaRPr lang="ru-RU"/>
        </a:p>
      </dgm:t>
    </dgm:pt>
    <dgm:pt modelId="{7DCC7EC2-0E6F-4C57-BCB5-66E295644096}" type="sibTrans" cxnId="{311F3F77-5706-40CF-B56C-832600B3BA61}">
      <dgm:prSet/>
      <dgm:spPr/>
      <dgm:t>
        <a:bodyPr/>
        <a:lstStyle/>
        <a:p>
          <a:endParaRPr lang="ru-RU"/>
        </a:p>
      </dgm:t>
    </dgm:pt>
    <dgm:pt modelId="{57006932-C8E5-4912-BA7C-662E938133F8}">
      <dgm:prSet phldrT="[Текст]" custT="1"/>
      <dgm:spPr/>
      <dgm:t>
        <a:bodyPr/>
        <a:lstStyle/>
        <a:p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ПОО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BC738-D171-4775-B267-F9BA2F840F94}" type="parTrans" cxnId="{C913D679-BD0D-408F-94B6-83C7A671CA4B}">
      <dgm:prSet/>
      <dgm:spPr/>
      <dgm:t>
        <a:bodyPr/>
        <a:lstStyle/>
        <a:p>
          <a:endParaRPr lang="ru-RU"/>
        </a:p>
      </dgm:t>
    </dgm:pt>
    <dgm:pt modelId="{0225DF73-DD53-4FFA-B098-C0EF5C5BCADF}" type="sibTrans" cxnId="{C913D679-BD0D-408F-94B6-83C7A671CA4B}">
      <dgm:prSet/>
      <dgm:spPr/>
      <dgm:t>
        <a:bodyPr/>
        <a:lstStyle/>
        <a:p>
          <a:endParaRPr lang="ru-RU"/>
        </a:p>
      </dgm:t>
    </dgm:pt>
    <dgm:pt modelId="{0BD00316-D133-4E5F-9392-66FE8C64B63F}" type="pres">
      <dgm:prSet presAssocID="{43D4205B-9AC2-4254-BF30-0A2C554733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DA4D94-2874-4468-8331-067C4E18F512}" type="pres">
      <dgm:prSet presAssocID="{7C14C715-9E43-4DBE-A934-E495A1C711EE}" presName="gear1" presStyleLbl="node1" presStyleIdx="0" presStyleCnt="3" custScaleX="97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9294D-B0D1-4B16-9C94-6EEAE8138B60}" type="pres">
      <dgm:prSet presAssocID="{7C14C715-9E43-4DBE-A934-E495A1C711EE}" presName="gear1srcNode" presStyleLbl="node1" presStyleIdx="0" presStyleCnt="3"/>
      <dgm:spPr/>
      <dgm:t>
        <a:bodyPr/>
        <a:lstStyle/>
        <a:p>
          <a:endParaRPr lang="ru-RU"/>
        </a:p>
      </dgm:t>
    </dgm:pt>
    <dgm:pt modelId="{6E268AC4-680A-4600-8377-8D077B70575B}" type="pres">
      <dgm:prSet presAssocID="{7C14C715-9E43-4DBE-A934-E495A1C711EE}" presName="gear1dstNode" presStyleLbl="node1" presStyleIdx="0" presStyleCnt="3"/>
      <dgm:spPr/>
      <dgm:t>
        <a:bodyPr/>
        <a:lstStyle/>
        <a:p>
          <a:endParaRPr lang="ru-RU"/>
        </a:p>
      </dgm:t>
    </dgm:pt>
    <dgm:pt modelId="{9D9C8AA4-D875-4D9C-9CA4-CCE67BC4D7DD}" type="pres">
      <dgm:prSet presAssocID="{0142355E-C665-4603-A892-7CCDA31FE87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0FE35-7D5F-457E-B871-BA39D5AA75DD}" type="pres">
      <dgm:prSet presAssocID="{0142355E-C665-4603-A892-7CCDA31FE87B}" presName="gear2srcNode" presStyleLbl="node1" presStyleIdx="1" presStyleCnt="3"/>
      <dgm:spPr/>
      <dgm:t>
        <a:bodyPr/>
        <a:lstStyle/>
        <a:p>
          <a:endParaRPr lang="ru-RU"/>
        </a:p>
      </dgm:t>
    </dgm:pt>
    <dgm:pt modelId="{59A29584-8B4D-435E-BDDD-EB26E2DFEBAF}" type="pres">
      <dgm:prSet presAssocID="{0142355E-C665-4603-A892-7CCDA31FE87B}" presName="gear2dstNode" presStyleLbl="node1" presStyleIdx="1" presStyleCnt="3"/>
      <dgm:spPr/>
      <dgm:t>
        <a:bodyPr/>
        <a:lstStyle/>
        <a:p>
          <a:endParaRPr lang="ru-RU"/>
        </a:p>
      </dgm:t>
    </dgm:pt>
    <dgm:pt modelId="{78540697-070C-4C0D-9514-BBDB7EB373A4}" type="pres">
      <dgm:prSet presAssocID="{57006932-C8E5-4912-BA7C-662E938133F8}" presName="gear3" presStyleLbl="node1" presStyleIdx="2" presStyleCnt="3"/>
      <dgm:spPr/>
      <dgm:t>
        <a:bodyPr/>
        <a:lstStyle/>
        <a:p>
          <a:endParaRPr lang="ru-RU"/>
        </a:p>
      </dgm:t>
    </dgm:pt>
    <dgm:pt modelId="{A27D40EC-6EAB-4567-B818-80AA42A8566B}" type="pres">
      <dgm:prSet presAssocID="{57006932-C8E5-4912-BA7C-662E938133F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84D23-6E8D-4B30-BBD9-1879314C1DCB}" type="pres">
      <dgm:prSet presAssocID="{57006932-C8E5-4912-BA7C-662E938133F8}" presName="gear3srcNode" presStyleLbl="node1" presStyleIdx="2" presStyleCnt="3"/>
      <dgm:spPr/>
      <dgm:t>
        <a:bodyPr/>
        <a:lstStyle/>
        <a:p>
          <a:endParaRPr lang="ru-RU"/>
        </a:p>
      </dgm:t>
    </dgm:pt>
    <dgm:pt modelId="{C69DA0E0-12B2-4E0C-A63E-328CEE3B83C9}" type="pres">
      <dgm:prSet presAssocID="{57006932-C8E5-4912-BA7C-662E938133F8}" presName="gear3dstNode" presStyleLbl="node1" presStyleIdx="2" presStyleCnt="3"/>
      <dgm:spPr/>
      <dgm:t>
        <a:bodyPr/>
        <a:lstStyle/>
        <a:p>
          <a:endParaRPr lang="ru-RU"/>
        </a:p>
      </dgm:t>
    </dgm:pt>
    <dgm:pt modelId="{FD41CCE5-7247-4D45-84CA-8834234BE002}" type="pres">
      <dgm:prSet presAssocID="{87C9D98A-76E4-4BDE-85FC-05AA893D5650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840EB2C-AF28-4E47-B370-C503BA650604}" type="pres">
      <dgm:prSet presAssocID="{7DCC7EC2-0E6F-4C57-BCB5-66E29564409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4906E3FC-7E1B-48CB-8D62-62867E282196}" type="pres">
      <dgm:prSet presAssocID="{0225DF73-DD53-4FFA-B098-C0EF5C5BCADF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06E3090-EFE9-4983-B44A-2A1BB30572D9}" type="presOf" srcId="{57006932-C8E5-4912-BA7C-662E938133F8}" destId="{A27D40EC-6EAB-4567-B818-80AA42A8566B}" srcOrd="1" destOrd="0" presId="urn:microsoft.com/office/officeart/2005/8/layout/gear1"/>
    <dgm:cxn modelId="{0A853082-3F25-4A46-B265-B59336DB4FC7}" type="presOf" srcId="{7C14C715-9E43-4DBE-A934-E495A1C711EE}" destId="{6E268AC4-680A-4600-8377-8D077B70575B}" srcOrd="2" destOrd="0" presId="urn:microsoft.com/office/officeart/2005/8/layout/gear1"/>
    <dgm:cxn modelId="{828B8A07-38A6-4D49-AA48-22E9143AA5E2}" type="presOf" srcId="{7C14C715-9E43-4DBE-A934-E495A1C711EE}" destId="{FFC9294D-B0D1-4B16-9C94-6EEAE8138B60}" srcOrd="1" destOrd="0" presId="urn:microsoft.com/office/officeart/2005/8/layout/gear1"/>
    <dgm:cxn modelId="{D3EABB4B-33F7-4B58-86B4-1896175475BB}" type="presOf" srcId="{0142355E-C665-4603-A892-7CCDA31FE87B}" destId="{9D9C8AA4-D875-4D9C-9CA4-CCE67BC4D7DD}" srcOrd="0" destOrd="0" presId="urn:microsoft.com/office/officeart/2005/8/layout/gear1"/>
    <dgm:cxn modelId="{12E0C91E-14C3-4EB9-A1DA-8E4243BDC906}" srcId="{43D4205B-9AC2-4254-BF30-0A2C5547336B}" destId="{7C14C715-9E43-4DBE-A934-E495A1C711EE}" srcOrd="0" destOrd="0" parTransId="{B6E918A0-4D95-4F48-8F41-E031BEDE6024}" sibTransId="{87C9D98A-76E4-4BDE-85FC-05AA893D5650}"/>
    <dgm:cxn modelId="{C913D679-BD0D-408F-94B6-83C7A671CA4B}" srcId="{43D4205B-9AC2-4254-BF30-0A2C5547336B}" destId="{57006932-C8E5-4912-BA7C-662E938133F8}" srcOrd="2" destOrd="0" parTransId="{10EBC738-D171-4775-B267-F9BA2F840F94}" sibTransId="{0225DF73-DD53-4FFA-B098-C0EF5C5BCADF}"/>
    <dgm:cxn modelId="{FCF437D3-9FC7-4F1E-AFD0-3E6BEE777133}" type="presOf" srcId="{57006932-C8E5-4912-BA7C-662E938133F8}" destId="{78540697-070C-4C0D-9514-BBDB7EB373A4}" srcOrd="0" destOrd="0" presId="urn:microsoft.com/office/officeart/2005/8/layout/gear1"/>
    <dgm:cxn modelId="{BDA56A66-DAA2-4041-9F8D-C976DB7E6BB9}" type="presOf" srcId="{0225DF73-DD53-4FFA-B098-C0EF5C5BCADF}" destId="{4906E3FC-7E1B-48CB-8D62-62867E282196}" srcOrd="0" destOrd="0" presId="urn:microsoft.com/office/officeart/2005/8/layout/gear1"/>
    <dgm:cxn modelId="{B4A68BE3-16CA-4CAE-AD17-4E8F400BDAB9}" type="presOf" srcId="{7DCC7EC2-0E6F-4C57-BCB5-66E295644096}" destId="{1840EB2C-AF28-4E47-B370-C503BA650604}" srcOrd="0" destOrd="0" presId="urn:microsoft.com/office/officeart/2005/8/layout/gear1"/>
    <dgm:cxn modelId="{1FCFE479-9F7E-4968-97B9-C9F89D8AEE22}" type="presOf" srcId="{57006932-C8E5-4912-BA7C-662E938133F8}" destId="{9D184D23-6E8D-4B30-BBD9-1879314C1DCB}" srcOrd="2" destOrd="0" presId="urn:microsoft.com/office/officeart/2005/8/layout/gear1"/>
    <dgm:cxn modelId="{776BB487-BEC1-4701-A5BB-6408E666C677}" type="presOf" srcId="{87C9D98A-76E4-4BDE-85FC-05AA893D5650}" destId="{FD41CCE5-7247-4D45-84CA-8834234BE002}" srcOrd="0" destOrd="0" presId="urn:microsoft.com/office/officeart/2005/8/layout/gear1"/>
    <dgm:cxn modelId="{D58B53DA-836F-44FF-ABCB-CA0F76703F45}" type="presOf" srcId="{43D4205B-9AC2-4254-BF30-0A2C5547336B}" destId="{0BD00316-D133-4E5F-9392-66FE8C64B63F}" srcOrd="0" destOrd="0" presId="urn:microsoft.com/office/officeart/2005/8/layout/gear1"/>
    <dgm:cxn modelId="{8C7F37C0-971C-4CA0-A403-0319046BB30F}" type="presOf" srcId="{57006932-C8E5-4912-BA7C-662E938133F8}" destId="{C69DA0E0-12B2-4E0C-A63E-328CEE3B83C9}" srcOrd="3" destOrd="0" presId="urn:microsoft.com/office/officeart/2005/8/layout/gear1"/>
    <dgm:cxn modelId="{3EF79F6B-DFFC-41F4-8FA9-0C3906C0E3A3}" type="presOf" srcId="{0142355E-C665-4603-A892-7CCDA31FE87B}" destId="{59A29584-8B4D-435E-BDDD-EB26E2DFEBAF}" srcOrd="2" destOrd="0" presId="urn:microsoft.com/office/officeart/2005/8/layout/gear1"/>
    <dgm:cxn modelId="{BA2E1863-BCA8-4F57-97E2-E1D150F5FBD5}" type="presOf" srcId="{0142355E-C665-4603-A892-7CCDA31FE87B}" destId="{D790FE35-7D5F-457E-B871-BA39D5AA75DD}" srcOrd="1" destOrd="0" presId="urn:microsoft.com/office/officeart/2005/8/layout/gear1"/>
    <dgm:cxn modelId="{4BB6E1B6-6ED9-4A7C-9D40-6ACE4DC9B80F}" type="presOf" srcId="{7C14C715-9E43-4DBE-A934-E495A1C711EE}" destId="{41DA4D94-2874-4468-8331-067C4E18F512}" srcOrd="0" destOrd="0" presId="urn:microsoft.com/office/officeart/2005/8/layout/gear1"/>
    <dgm:cxn modelId="{311F3F77-5706-40CF-B56C-832600B3BA61}" srcId="{43D4205B-9AC2-4254-BF30-0A2C5547336B}" destId="{0142355E-C665-4603-A892-7CCDA31FE87B}" srcOrd="1" destOrd="0" parTransId="{C7E9AB6D-2C38-4D56-AE98-ACD0CB2C6429}" sibTransId="{7DCC7EC2-0E6F-4C57-BCB5-66E295644096}"/>
    <dgm:cxn modelId="{678A4D0A-3D76-4F44-9DB4-7C87E6137F30}" type="presParOf" srcId="{0BD00316-D133-4E5F-9392-66FE8C64B63F}" destId="{41DA4D94-2874-4468-8331-067C4E18F512}" srcOrd="0" destOrd="0" presId="urn:microsoft.com/office/officeart/2005/8/layout/gear1"/>
    <dgm:cxn modelId="{3D1F3166-4059-40EC-BA81-1AC0A124468B}" type="presParOf" srcId="{0BD00316-D133-4E5F-9392-66FE8C64B63F}" destId="{FFC9294D-B0D1-4B16-9C94-6EEAE8138B60}" srcOrd="1" destOrd="0" presId="urn:microsoft.com/office/officeart/2005/8/layout/gear1"/>
    <dgm:cxn modelId="{3DD0B9D1-0333-4C18-B096-E17077BFA8FA}" type="presParOf" srcId="{0BD00316-D133-4E5F-9392-66FE8C64B63F}" destId="{6E268AC4-680A-4600-8377-8D077B70575B}" srcOrd="2" destOrd="0" presId="urn:microsoft.com/office/officeart/2005/8/layout/gear1"/>
    <dgm:cxn modelId="{F5059110-F2A6-4C37-BD17-9A0494BCCBCF}" type="presParOf" srcId="{0BD00316-D133-4E5F-9392-66FE8C64B63F}" destId="{9D9C8AA4-D875-4D9C-9CA4-CCE67BC4D7DD}" srcOrd="3" destOrd="0" presId="urn:microsoft.com/office/officeart/2005/8/layout/gear1"/>
    <dgm:cxn modelId="{08611EDF-F262-4BB1-84B6-40F376AFA9CE}" type="presParOf" srcId="{0BD00316-D133-4E5F-9392-66FE8C64B63F}" destId="{D790FE35-7D5F-457E-B871-BA39D5AA75DD}" srcOrd="4" destOrd="0" presId="urn:microsoft.com/office/officeart/2005/8/layout/gear1"/>
    <dgm:cxn modelId="{7E50EAC5-7CD8-4FB6-847B-4B6DC8823A97}" type="presParOf" srcId="{0BD00316-D133-4E5F-9392-66FE8C64B63F}" destId="{59A29584-8B4D-435E-BDDD-EB26E2DFEBAF}" srcOrd="5" destOrd="0" presId="urn:microsoft.com/office/officeart/2005/8/layout/gear1"/>
    <dgm:cxn modelId="{0E5E159C-64B7-4BDC-8936-0884914D5DD1}" type="presParOf" srcId="{0BD00316-D133-4E5F-9392-66FE8C64B63F}" destId="{78540697-070C-4C0D-9514-BBDB7EB373A4}" srcOrd="6" destOrd="0" presId="urn:microsoft.com/office/officeart/2005/8/layout/gear1"/>
    <dgm:cxn modelId="{7C1FE022-87CB-480D-8A29-ACB782911978}" type="presParOf" srcId="{0BD00316-D133-4E5F-9392-66FE8C64B63F}" destId="{A27D40EC-6EAB-4567-B818-80AA42A8566B}" srcOrd="7" destOrd="0" presId="urn:microsoft.com/office/officeart/2005/8/layout/gear1"/>
    <dgm:cxn modelId="{AD3D3CCD-825B-4A99-94DE-8F6BD87D51DE}" type="presParOf" srcId="{0BD00316-D133-4E5F-9392-66FE8C64B63F}" destId="{9D184D23-6E8D-4B30-BBD9-1879314C1DCB}" srcOrd="8" destOrd="0" presId="urn:microsoft.com/office/officeart/2005/8/layout/gear1"/>
    <dgm:cxn modelId="{A3CB261F-6473-4D29-99B2-E9B9A19FB949}" type="presParOf" srcId="{0BD00316-D133-4E5F-9392-66FE8C64B63F}" destId="{C69DA0E0-12B2-4E0C-A63E-328CEE3B83C9}" srcOrd="9" destOrd="0" presId="urn:microsoft.com/office/officeart/2005/8/layout/gear1"/>
    <dgm:cxn modelId="{441FE3F7-C45E-47D7-A7EF-CA8818A50E8A}" type="presParOf" srcId="{0BD00316-D133-4E5F-9392-66FE8C64B63F}" destId="{FD41CCE5-7247-4D45-84CA-8834234BE002}" srcOrd="10" destOrd="0" presId="urn:microsoft.com/office/officeart/2005/8/layout/gear1"/>
    <dgm:cxn modelId="{86C7031D-3CEB-4B57-A141-274752534771}" type="presParOf" srcId="{0BD00316-D133-4E5F-9392-66FE8C64B63F}" destId="{1840EB2C-AF28-4E47-B370-C503BA650604}" srcOrd="11" destOrd="0" presId="urn:microsoft.com/office/officeart/2005/8/layout/gear1"/>
    <dgm:cxn modelId="{FE65AB55-7CC2-4C23-A866-3DE4B32FEBA2}" type="presParOf" srcId="{0BD00316-D133-4E5F-9392-66FE8C64B63F}" destId="{4906E3FC-7E1B-48CB-8D62-62867E2821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106F1-0FAB-4D0F-ACB1-4E7B20EFB419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EB8C832-D6EB-46F5-BD04-C7AF5EBBD236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1. Разработка и внедрение нормативно-правового и научно-методического обеспечения инновационного проекта.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FC137-87EF-4A2F-8DE3-6B652E8F767B}" type="parTrans" cxnId="{3B65D7AE-26D0-4DBA-813C-798284A8192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8FBF6-BC98-4B60-B3B2-EC0779760852}" type="sibTrans" cxnId="{3B65D7AE-26D0-4DBA-813C-798284A8192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A51A7-603F-4F77-8406-4AF322F29A1F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2. Создание и оптимизация условий сетевого взаимодействия между организациями общего и профессионального образования.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1C0EE-363B-4ADC-8701-E36359C982DE}" type="parTrans" cxnId="{7F9AFBCE-BB6C-442A-AFE9-978116A7ACF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BAF4D-05A5-4AFD-ABEE-860294D246B7}" type="sibTrans" cxnId="{7F9AFBCE-BB6C-442A-AFE9-978116A7ACF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4CABE-98E6-439F-BE5D-AF3351A24493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3. Формирование и развитие профессионального сообщества педагогов между педагогами общего и профессионального образования.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88D72-4079-4D29-B70E-090E7ECA1F44}" type="parTrans" cxnId="{88DE87C3-E849-4FF8-A3AA-877B3A303A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97335-EAE7-4DE1-AA7B-ACAA283A7740}" type="sibTrans" cxnId="{88DE87C3-E849-4FF8-A3AA-877B3A303A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886C6-F3BF-4102-84FA-9FD3109913E8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4. Разработка и реализация образовательных программ, проектов и мероприятий, направленных на развитие социально-ответственной позиции обучающихся.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A3EA6-7096-4388-A7BB-1A5D09B012DE}" type="parTrans" cxnId="{83C8C36C-DB41-466A-835D-E2BDCEDB583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045F8-68A1-4472-9F20-7D4D0A6A7514}" type="sibTrans" cxnId="{83C8C36C-DB41-466A-835D-E2BDCEDB583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3405D-BA5D-4E97-B7CA-4D904F904610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5. Создание и поддержка онлайн-платформы для обмена опытом.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D15AF-29A3-4D8D-A56D-9D3DDF4A710F}" type="parTrans" cxnId="{DF838D7B-E100-4ED0-AC0E-904E749B6D2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AD2AEE-682C-481C-8C6A-10C8DD1DC51E}" type="sibTrans" cxnId="{DF838D7B-E100-4ED0-AC0E-904E749B6D2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862FE-78A7-4770-A609-2FD1CBD9024B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6. Мониторинг и оценка эффективности реализации проекта.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59C68-7C3E-4A95-97D0-1BB9C01B7A88}" type="parTrans" cxnId="{D1D4EF1D-A8D5-4CAB-BD2C-BB37787177F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35875-7D6E-47D4-BAB7-ABC582D83FE6}" type="sibTrans" cxnId="{D1D4EF1D-A8D5-4CAB-BD2C-BB37787177F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36B0A-204D-4546-BB63-16AC994C711B}" type="pres">
      <dgm:prSet presAssocID="{FF7106F1-0FAB-4D0F-ACB1-4E7B20EFB4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370846-A7B0-4B9C-94D3-A4F62BC1D925}" type="pres">
      <dgm:prSet presAssocID="{FF7106F1-0FAB-4D0F-ACB1-4E7B20EFB419}" presName="Name1" presStyleCnt="0"/>
      <dgm:spPr/>
    </dgm:pt>
    <dgm:pt modelId="{3B1BFFCF-9B62-479B-83FA-95B2993B4938}" type="pres">
      <dgm:prSet presAssocID="{FF7106F1-0FAB-4D0F-ACB1-4E7B20EFB419}" presName="cycle" presStyleCnt="0"/>
      <dgm:spPr/>
    </dgm:pt>
    <dgm:pt modelId="{79530323-516B-4C80-BC96-CB3BF9174225}" type="pres">
      <dgm:prSet presAssocID="{FF7106F1-0FAB-4D0F-ACB1-4E7B20EFB419}" presName="srcNode" presStyleLbl="node1" presStyleIdx="0" presStyleCnt="6"/>
      <dgm:spPr/>
    </dgm:pt>
    <dgm:pt modelId="{542DE576-6BB9-490B-88F1-D306998F8692}" type="pres">
      <dgm:prSet presAssocID="{FF7106F1-0FAB-4D0F-ACB1-4E7B20EFB419}" presName="conn" presStyleLbl="parChTrans1D2" presStyleIdx="0" presStyleCnt="1"/>
      <dgm:spPr/>
      <dgm:t>
        <a:bodyPr/>
        <a:lstStyle/>
        <a:p>
          <a:endParaRPr lang="ru-RU"/>
        </a:p>
      </dgm:t>
    </dgm:pt>
    <dgm:pt modelId="{255924F1-DF67-47B9-81B7-EBC77AC88C92}" type="pres">
      <dgm:prSet presAssocID="{FF7106F1-0FAB-4D0F-ACB1-4E7B20EFB419}" presName="extraNode" presStyleLbl="node1" presStyleIdx="0" presStyleCnt="6"/>
      <dgm:spPr/>
    </dgm:pt>
    <dgm:pt modelId="{81C7006E-4C28-4AFA-821E-6BE8A63ECECD}" type="pres">
      <dgm:prSet presAssocID="{FF7106F1-0FAB-4D0F-ACB1-4E7B20EFB419}" presName="dstNode" presStyleLbl="node1" presStyleIdx="0" presStyleCnt="6"/>
      <dgm:spPr/>
    </dgm:pt>
    <dgm:pt modelId="{A0FB2F91-2314-4172-870B-76A8BB89B018}" type="pres">
      <dgm:prSet presAssocID="{8EB8C832-D6EB-46F5-BD04-C7AF5EBBD23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AA33-1B1A-4409-903B-01D6EADF22CA}" type="pres">
      <dgm:prSet presAssocID="{8EB8C832-D6EB-46F5-BD04-C7AF5EBBD236}" presName="accent_1" presStyleCnt="0"/>
      <dgm:spPr/>
    </dgm:pt>
    <dgm:pt modelId="{C60562B7-0DE6-4F22-BCCD-44AD9CE6A211}" type="pres">
      <dgm:prSet presAssocID="{8EB8C832-D6EB-46F5-BD04-C7AF5EBBD236}" presName="accentRepeatNode" presStyleLbl="solidFgAcc1" presStyleIdx="0" presStyleCnt="6"/>
      <dgm:spPr/>
    </dgm:pt>
    <dgm:pt modelId="{BF8563F1-DA64-46BC-AA50-D4806A630389}" type="pres">
      <dgm:prSet presAssocID="{D23A51A7-603F-4F77-8406-4AF322F29A1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5ADA9-699A-4156-A22B-C9B7952D7746}" type="pres">
      <dgm:prSet presAssocID="{D23A51A7-603F-4F77-8406-4AF322F29A1F}" presName="accent_2" presStyleCnt="0"/>
      <dgm:spPr/>
    </dgm:pt>
    <dgm:pt modelId="{30883DCF-60E0-4AD6-8017-05130B4164DF}" type="pres">
      <dgm:prSet presAssocID="{D23A51A7-603F-4F77-8406-4AF322F29A1F}" presName="accentRepeatNode" presStyleLbl="solidFgAcc1" presStyleIdx="1" presStyleCnt="6"/>
      <dgm:spPr/>
    </dgm:pt>
    <dgm:pt modelId="{0B125597-A124-4263-B28E-F28B27977D62}" type="pres">
      <dgm:prSet presAssocID="{64E4CABE-98E6-439F-BE5D-AF3351A2449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B7258-571E-42A1-97D8-6A07FE70F0A9}" type="pres">
      <dgm:prSet presAssocID="{64E4CABE-98E6-439F-BE5D-AF3351A24493}" presName="accent_3" presStyleCnt="0"/>
      <dgm:spPr/>
    </dgm:pt>
    <dgm:pt modelId="{8406E342-3C96-4C24-80DA-F70EC49596B5}" type="pres">
      <dgm:prSet presAssocID="{64E4CABE-98E6-439F-BE5D-AF3351A24493}" presName="accentRepeatNode" presStyleLbl="solidFgAcc1" presStyleIdx="2" presStyleCnt="6"/>
      <dgm:spPr/>
    </dgm:pt>
    <dgm:pt modelId="{CF22A2FB-EB51-438E-A7DF-1E7ED0712ED0}" type="pres">
      <dgm:prSet presAssocID="{8C7886C6-F3BF-4102-84FA-9FD3109913E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83729-6E51-448C-B3CC-02F5D5CA5E26}" type="pres">
      <dgm:prSet presAssocID="{8C7886C6-F3BF-4102-84FA-9FD3109913E8}" presName="accent_4" presStyleCnt="0"/>
      <dgm:spPr/>
    </dgm:pt>
    <dgm:pt modelId="{3B346E64-2C74-4905-B807-1C02DFD28EFA}" type="pres">
      <dgm:prSet presAssocID="{8C7886C6-F3BF-4102-84FA-9FD3109913E8}" presName="accentRepeatNode" presStyleLbl="solidFgAcc1" presStyleIdx="3" presStyleCnt="6"/>
      <dgm:spPr/>
    </dgm:pt>
    <dgm:pt modelId="{5B3749D8-A50D-4131-ABCF-35747E32E004}" type="pres">
      <dgm:prSet presAssocID="{8293405D-BA5D-4E97-B7CA-4D904F90461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C6270-ADD1-4008-BBAC-8E1812DFD1A5}" type="pres">
      <dgm:prSet presAssocID="{8293405D-BA5D-4E97-B7CA-4D904F904610}" presName="accent_5" presStyleCnt="0"/>
      <dgm:spPr/>
    </dgm:pt>
    <dgm:pt modelId="{DFF7E2D6-0FC4-4935-954B-866CA05D0393}" type="pres">
      <dgm:prSet presAssocID="{8293405D-BA5D-4E97-B7CA-4D904F904610}" presName="accentRepeatNode" presStyleLbl="solidFgAcc1" presStyleIdx="4" presStyleCnt="6"/>
      <dgm:spPr/>
    </dgm:pt>
    <dgm:pt modelId="{D54AC2FF-396A-49DB-A523-13910CC7C3B3}" type="pres">
      <dgm:prSet presAssocID="{D89862FE-78A7-4770-A609-2FD1CBD9024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6DC24-EF57-4177-9E07-EC86591B549E}" type="pres">
      <dgm:prSet presAssocID="{D89862FE-78A7-4770-A609-2FD1CBD9024B}" presName="accent_6" presStyleCnt="0"/>
      <dgm:spPr/>
    </dgm:pt>
    <dgm:pt modelId="{2A7A5987-DE14-44B6-B2FA-13BD7E057DB9}" type="pres">
      <dgm:prSet presAssocID="{D89862FE-78A7-4770-A609-2FD1CBD9024B}" presName="accentRepeatNode" presStyleLbl="solidFgAcc1" presStyleIdx="5" presStyleCnt="6"/>
      <dgm:spPr/>
    </dgm:pt>
  </dgm:ptLst>
  <dgm:cxnLst>
    <dgm:cxn modelId="{8749637C-1F7E-4CB6-B8CB-9E017F354958}" type="presOf" srcId="{4AF8FBF6-BC98-4B60-B3B2-EC0779760852}" destId="{542DE576-6BB9-490B-88F1-D306998F8692}" srcOrd="0" destOrd="0" presId="urn:microsoft.com/office/officeart/2008/layout/VerticalCurvedList"/>
    <dgm:cxn modelId="{65610D7E-295F-455A-80BA-A2CB2D22AC75}" type="presOf" srcId="{FF7106F1-0FAB-4D0F-ACB1-4E7B20EFB419}" destId="{CA436B0A-204D-4546-BB63-16AC994C711B}" srcOrd="0" destOrd="0" presId="urn:microsoft.com/office/officeart/2008/layout/VerticalCurvedList"/>
    <dgm:cxn modelId="{7F9AFBCE-BB6C-442A-AFE9-978116A7ACFC}" srcId="{FF7106F1-0FAB-4D0F-ACB1-4E7B20EFB419}" destId="{D23A51A7-603F-4F77-8406-4AF322F29A1F}" srcOrd="1" destOrd="0" parTransId="{DC71C0EE-363B-4ADC-8701-E36359C982DE}" sibTransId="{4F6BAF4D-05A5-4AFD-ABEE-860294D246B7}"/>
    <dgm:cxn modelId="{88DE87C3-E849-4FF8-A3AA-877B3A303A10}" srcId="{FF7106F1-0FAB-4D0F-ACB1-4E7B20EFB419}" destId="{64E4CABE-98E6-439F-BE5D-AF3351A24493}" srcOrd="2" destOrd="0" parTransId="{0E988D72-4079-4D29-B70E-090E7ECA1F44}" sibTransId="{1C797335-EAE7-4DE1-AA7B-ACAA283A7740}"/>
    <dgm:cxn modelId="{74563200-4F67-4DBD-9CEF-7C1DEBA81908}" type="presOf" srcId="{8C7886C6-F3BF-4102-84FA-9FD3109913E8}" destId="{CF22A2FB-EB51-438E-A7DF-1E7ED0712ED0}" srcOrd="0" destOrd="0" presId="urn:microsoft.com/office/officeart/2008/layout/VerticalCurvedList"/>
    <dgm:cxn modelId="{09785EA6-8F02-4B31-84E5-BF86620D9AD8}" type="presOf" srcId="{8293405D-BA5D-4E97-B7CA-4D904F904610}" destId="{5B3749D8-A50D-4131-ABCF-35747E32E004}" srcOrd="0" destOrd="0" presId="urn:microsoft.com/office/officeart/2008/layout/VerticalCurvedList"/>
    <dgm:cxn modelId="{126FC290-F2B5-4664-9BDB-4C71B0F56996}" type="presOf" srcId="{D23A51A7-603F-4F77-8406-4AF322F29A1F}" destId="{BF8563F1-DA64-46BC-AA50-D4806A630389}" srcOrd="0" destOrd="0" presId="urn:microsoft.com/office/officeart/2008/layout/VerticalCurvedList"/>
    <dgm:cxn modelId="{D1D4EF1D-A8D5-4CAB-BD2C-BB37787177F7}" srcId="{FF7106F1-0FAB-4D0F-ACB1-4E7B20EFB419}" destId="{D89862FE-78A7-4770-A609-2FD1CBD9024B}" srcOrd="5" destOrd="0" parTransId="{5A259C68-7C3E-4A95-97D0-1BB9C01B7A88}" sibTransId="{9DC35875-7D6E-47D4-BAB7-ABC582D83FE6}"/>
    <dgm:cxn modelId="{DF838D7B-E100-4ED0-AC0E-904E749B6D2D}" srcId="{FF7106F1-0FAB-4D0F-ACB1-4E7B20EFB419}" destId="{8293405D-BA5D-4E97-B7CA-4D904F904610}" srcOrd="4" destOrd="0" parTransId="{610D15AF-29A3-4D8D-A56D-9D3DDF4A710F}" sibTransId="{C5AD2AEE-682C-481C-8C6A-10C8DD1DC51E}"/>
    <dgm:cxn modelId="{5C05137C-3909-47E6-A1BF-C7DE007B6830}" type="presOf" srcId="{8EB8C832-D6EB-46F5-BD04-C7AF5EBBD236}" destId="{A0FB2F91-2314-4172-870B-76A8BB89B018}" srcOrd="0" destOrd="0" presId="urn:microsoft.com/office/officeart/2008/layout/VerticalCurvedList"/>
    <dgm:cxn modelId="{97DDD614-67F7-45DD-B84F-13B1C036088A}" type="presOf" srcId="{64E4CABE-98E6-439F-BE5D-AF3351A24493}" destId="{0B125597-A124-4263-B28E-F28B27977D62}" srcOrd="0" destOrd="0" presId="urn:microsoft.com/office/officeart/2008/layout/VerticalCurvedList"/>
    <dgm:cxn modelId="{A82AC2F8-763C-4AC9-B24F-D31B566089A0}" type="presOf" srcId="{D89862FE-78A7-4770-A609-2FD1CBD9024B}" destId="{D54AC2FF-396A-49DB-A523-13910CC7C3B3}" srcOrd="0" destOrd="0" presId="urn:microsoft.com/office/officeart/2008/layout/VerticalCurvedList"/>
    <dgm:cxn modelId="{83C8C36C-DB41-466A-835D-E2BDCEDB5831}" srcId="{FF7106F1-0FAB-4D0F-ACB1-4E7B20EFB419}" destId="{8C7886C6-F3BF-4102-84FA-9FD3109913E8}" srcOrd="3" destOrd="0" parTransId="{4B1A3EA6-7096-4388-A7BB-1A5D09B012DE}" sibTransId="{8EA045F8-68A1-4472-9F20-7D4D0A6A7514}"/>
    <dgm:cxn modelId="{3B65D7AE-26D0-4DBA-813C-798284A81925}" srcId="{FF7106F1-0FAB-4D0F-ACB1-4E7B20EFB419}" destId="{8EB8C832-D6EB-46F5-BD04-C7AF5EBBD236}" srcOrd="0" destOrd="0" parTransId="{3E4FC137-87EF-4A2F-8DE3-6B652E8F767B}" sibTransId="{4AF8FBF6-BC98-4B60-B3B2-EC0779760852}"/>
    <dgm:cxn modelId="{0AF010C6-114A-4AAA-BE08-DA1A440834E1}" type="presParOf" srcId="{CA436B0A-204D-4546-BB63-16AC994C711B}" destId="{FF370846-A7B0-4B9C-94D3-A4F62BC1D925}" srcOrd="0" destOrd="0" presId="urn:microsoft.com/office/officeart/2008/layout/VerticalCurvedList"/>
    <dgm:cxn modelId="{812172B9-DDB8-45B2-911E-554EEEA672ED}" type="presParOf" srcId="{FF370846-A7B0-4B9C-94D3-A4F62BC1D925}" destId="{3B1BFFCF-9B62-479B-83FA-95B2993B4938}" srcOrd="0" destOrd="0" presId="urn:microsoft.com/office/officeart/2008/layout/VerticalCurvedList"/>
    <dgm:cxn modelId="{192AA41F-811A-4A6C-8EC0-20FD30844006}" type="presParOf" srcId="{3B1BFFCF-9B62-479B-83FA-95B2993B4938}" destId="{79530323-516B-4C80-BC96-CB3BF9174225}" srcOrd="0" destOrd="0" presId="urn:microsoft.com/office/officeart/2008/layout/VerticalCurvedList"/>
    <dgm:cxn modelId="{722F0AC2-3ACA-4F38-BA06-2AC6A0A362DF}" type="presParOf" srcId="{3B1BFFCF-9B62-479B-83FA-95B2993B4938}" destId="{542DE576-6BB9-490B-88F1-D306998F8692}" srcOrd="1" destOrd="0" presId="urn:microsoft.com/office/officeart/2008/layout/VerticalCurvedList"/>
    <dgm:cxn modelId="{2126B97E-A3DD-41E3-863F-8B0046461355}" type="presParOf" srcId="{3B1BFFCF-9B62-479B-83FA-95B2993B4938}" destId="{255924F1-DF67-47B9-81B7-EBC77AC88C92}" srcOrd="2" destOrd="0" presId="urn:microsoft.com/office/officeart/2008/layout/VerticalCurvedList"/>
    <dgm:cxn modelId="{C968CE92-946B-41A8-8D47-56A7435D2D83}" type="presParOf" srcId="{3B1BFFCF-9B62-479B-83FA-95B2993B4938}" destId="{81C7006E-4C28-4AFA-821E-6BE8A63ECECD}" srcOrd="3" destOrd="0" presId="urn:microsoft.com/office/officeart/2008/layout/VerticalCurvedList"/>
    <dgm:cxn modelId="{1A17395C-9468-45EA-9B1E-9F29AA8E1034}" type="presParOf" srcId="{FF370846-A7B0-4B9C-94D3-A4F62BC1D925}" destId="{A0FB2F91-2314-4172-870B-76A8BB89B018}" srcOrd="1" destOrd="0" presId="urn:microsoft.com/office/officeart/2008/layout/VerticalCurvedList"/>
    <dgm:cxn modelId="{ADE616F0-DB9C-4815-ADFD-A1CE3A6D92C4}" type="presParOf" srcId="{FF370846-A7B0-4B9C-94D3-A4F62BC1D925}" destId="{487EAA33-1B1A-4409-903B-01D6EADF22CA}" srcOrd="2" destOrd="0" presId="urn:microsoft.com/office/officeart/2008/layout/VerticalCurvedList"/>
    <dgm:cxn modelId="{1A8AD123-BA04-472A-8B7F-46607B0B6B87}" type="presParOf" srcId="{487EAA33-1B1A-4409-903B-01D6EADF22CA}" destId="{C60562B7-0DE6-4F22-BCCD-44AD9CE6A211}" srcOrd="0" destOrd="0" presId="urn:microsoft.com/office/officeart/2008/layout/VerticalCurvedList"/>
    <dgm:cxn modelId="{425D2F35-7585-476F-8603-62D0CCFB2E71}" type="presParOf" srcId="{FF370846-A7B0-4B9C-94D3-A4F62BC1D925}" destId="{BF8563F1-DA64-46BC-AA50-D4806A630389}" srcOrd="3" destOrd="0" presId="urn:microsoft.com/office/officeart/2008/layout/VerticalCurvedList"/>
    <dgm:cxn modelId="{4EB48058-558B-438F-9BB8-A74E93B99488}" type="presParOf" srcId="{FF370846-A7B0-4B9C-94D3-A4F62BC1D925}" destId="{DAF5ADA9-699A-4156-A22B-C9B7952D7746}" srcOrd="4" destOrd="0" presId="urn:microsoft.com/office/officeart/2008/layout/VerticalCurvedList"/>
    <dgm:cxn modelId="{A2E17FF3-F71D-4017-8B0B-70E7E1DA447B}" type="presParOf" srcId="{DAF5ADA9-699A-4156-A22B-C9B7952D7746}" destId="{30883DCF-60E0-4AD6-8017-05130B4164DF}" srcOrd="0" destOrd="0" presId="urn:microsoft.com/office/officeart/2008/layout/VerticalCurvedList"/>
    <dgm:cxn modelId="{8613F1BC-282D-4F49-9C27-D60803F5C8E7}" type="presParOf" srcId="{FF370846-A7B0-4B9C-94D3-A4F62BC1D925}" destId="{0B125597-A124-4263-B28E-F28B27977D62}" srcOrd="5" destOrd="0" presId="urn:microsoft.com/office/officeart/2008/layout/VerticalCurvedList"/>
    <dgm:cxn modelId="{0D913DB4-8CFA-4EAF-AFD7-5A1E5B8ECB88}" type="presParOf" srcId="{FF370846-A7B0-4B9C-94D3-A4F62BC1D925}" destId="{3B2B7258-571E-42A1-97D8-6A07FE70F0A9}" srcOrd="6" destOrd="0" presId="urn:microsoft.com/office/officeart/2008/layout/VerticalCurvedList"/>
    <dgm:cxn modelId="{AA09762D-2E9F-4076-9A62-96CB79048E40}" type="presParOf" srcId="{3B2B7258-571E-42A1-97D8-6A07FE70F0A9}" destId="{8406E342-3C96-4C24-80DA-F70EC49596B5}" srcOrd="0" destOrd="0" presId="urn:microsoft.com/office/officeart/2008/layout/VerticalCurvedList"/>
    <dgm:cxn modelId="{FDCC06EA-B8E5-4DED-B5FC-F44F638C9751}" type="presParOf" srcId="{FF370846-A7B0-4B9C-94D3-A4F62BC1D925}" destId="{CF22A2FB-EB51-438E-A7DF-1E7ED0712ED0}" srcOrd="7" destOrd="0" presId="urn:microsoft.com/office/officeart/2008/layout/VerticalCurvedList"/>
    <dgm:cxn modelId="{EB7BC908-390A-41B4-A71A-DDA9D36CA61E}" type="presParOf" srcId="{FF370846-A7B0-4B9C-94D3-A4F62BC1D925}" destId="{ED383729-6E51-448C-B3CC-02F5D5CA5E26}" srcOrd="8" destOrd="0" presId="urn:microsoft.com/office/officeart/2008/layout/VerticalCurvedList"/>
    <dgm:cxn modelId="{F79C350D-F32F-4788-9FA5-3C710B1C5F4B}" type="presParOf" srcId="{ED383729-6E51-448C-B3CC-02F5D5CA5E26}" destId="{3B346E64-2C74-4905-B807-1C02DFD28EFA}" srcOrd="0" destOrd="0" presId="urn:microsoft.com/office/officeart/2008/layout/VerticalCurvedList"/>
    <dgm:cxn modelId="{53374FF4-7883-4833-9BC7-882FDCB7721B}" type="presParOf" srcId="{FF370846-A7B0-4B9C-94D3-A4F62BC1D925}" destId="{5B3749D8-A50D-4131-ABCF-35747E32E004}" srcOrd="9" destOrd="0" presId="urn:microsoft.com/office/officeart/2008/layout/VerticalCurvedList"/>
    <dgm:cxn modelId="{2232FFED-5880-4AD7-92DD-11B078D157EC}" type="presParOf" srcId="{FF370846-A7B0-4B9C-94D3-A4F62BC1D925}" destId="{4F9C6270-ADD1-4008-BBAC-8E1812DFD1A5}" srcOrd="10" destOrd="0" presId="urn:microsoft.com/office/officeart/2008/layout/VerticalCurvedList"/>
    <dgm:cxn modelId="{C3CDDB7C-C3A3-4F85-BB16-711F317CD8DE}" type="presParOf" srcId="{4F9C6270-ADD1-4008-BBAC-8E1812DFD1A5}" destId="{DFF7E2D6-0FC4-4935-954B-866CA05D0393}" srcOrd="0" destOrd="0" presId="urn:microsoft.com/office/officeart/2008/layout/VerticalCurvedList"/>
    <dgm:cxn modelId="{A2E5D12C-3F7B-4C53-85B8-0F52A13E53D1}" type="presParOf" srcId="{FF370846-A7B0-4B9C-94D3-A4F62BC1D925}" destId="{D54AC2FF-396A-49DB-A523-13910CC7C3B3}" srcOrd="11" destOrd="0" presId="urn:microsoft.com/office/officeart/2008/layout/VerticalCurvedList"/>
    <dgm:cxn modelId="{D3CC51E8-7765-46CF-9D09-6710B0CBF507}" type="presParOf" srcId="{FF370846-A7B0-4B9C-94D3-A4F62BC1D925}" destId="{C6F6DC24-EF57-4177-9E07-EC86591B549E}" srcOrd="12" destOrd="0" presId="urn:microsoft.com/office/officeart/2008/layout/VerticalCurvedList"/>
    <dgm:cxn modelId="{1DFA3FF1-435C-4A59-AADF-AC4F6976E18D}" type="presParOf" srcId="{C6F6DC24-EF57-4177-9E07-EC86591B549E}" destId="{2A7A5987-DE14-44B6-B2FA-13BD7E057D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7CFE1D-2B26-4014-A04E-1C6F81FD31D5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470931-90D2-4286-9EA8-BB43D4A94F17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 Недостаточное финансирование проекта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07687-25B7-4A50-846C-4FB86C7FCECA}" type="parTrans" cxnId="{81077ADF-D9A6-4AFA-AF52-11C633DF378C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7BFC3-7AE3-420F-B5A9-998248B7669A}" type="sibTrans" cxnId="{81077ADF-D9A6-4AFA-AF52-11C633DF378C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A4729-9FFF-42C7-8F3E-0E44A7475967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2.Недостаточная заинтересованность обучающихся и педагогических работников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ABCBB-230C-41AB-861C-0429FC232989}" type="parTrans" cxnId="{909AD7A2-753E-4919-843F-A017B0A810A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FBE29-7C03-453C-99A5-08EE0ED08436}" type="sibTrans" cxnId="{909AD7A2-753E-4919-843F-A017B0A810A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3F717-3B28-42F0-8CE9-6B16782B630C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3.Недостаточная квалификация педагогических работников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5FBF4-2EBA-4107-B90B-602E247E197F}" type="parTrans" cxnId="{5DB20C09-0D8A-4FF7-9ED4-31EA1E9BEE8F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8F440-FED3-4C49-8CBC-8C55450495D3}" type="sibTrans" cxnId="{5DB20C09-0D8A-4FF7-9ED4-31EA1E9BEE8F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5044DD-18B3-47F8-A7CB-87297E2E54DD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4.Неэффективная организация работы команды проекта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CCC99-AF09-4E84-ACCA-8463D842A909}" type="parTrans" cxnId="{3F2D312C-945D-4295-A711-E07E88CB7DE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53443-F697-4F6F-B865-ACEB102938B1}" type="sibTrans" cxnId="{3F2D312C-945D-4295-A711-E07E88CB7DE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0CBE0-B5CE-4BA6-8F40-BF763E810A75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5.Отсутствие сетевых партнеров</a:t>
          </a:r>
        </a:p>
      </dgm:t>
    </dgm:pt>
    <dgm:pt modelId="{F56CB14D-0334-4FE1-9DF9-091A9BFC8610}" type="parTrans" cxnId="{2262CA93-43F1-4FBF-B7C0-DF709A5D329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A96A0-F19A-4E6E-9DA4-7814D80AAFD1}" type="sibTrans" cxnId="{2262CA93-43F1-4FBF-B7C0-DF709A5D329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0BA36-F91B-459A-804E-A6E12824A93E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6.Профессионально-эмоциональное выгорание сотрудников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48FAE-5185-47EF-BE52-73102DA1F49E}" type="parTrans" cxnId="{E1ED9179-B36F-4B3C-AA97-05A249A1AFAB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524F7-9055-4BA3-A949-B68F43A5B1B5}" type="sibTrans" cxnId="{E1ED9179-B36F-4B3C-AA97-05A249A1AFAB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492EE-D4B6-456C-A0CB-59DA1F1E19D6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7.Наличие агрессивно-эмоциональной среды интернет-пространства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491E4-4165-444E-B1B9-CE7884D56158}" type="parTrans" cxnId="{DF5807D3-F971-4445-99E0-65AD31B24FB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DDED0-A8FF-495C-8A02-56F57CD381E7}" type="sibTrans" cxnId="{DF5807D3-F971-4445-99E0-65AD31B24FB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5AD7A-7635-457F-8883-889F9FAC7FB1}" type="pres">
      <dgm:prSet presAssocID="{247CFE1D-2B26-4014-A04E-1C6F81FD31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D7EB3C2-6066-48AB-AFFA-7EFC79891461}" type="pres">
      <dgm:prSet presAssocID="{247CFE1D-2B26-4014-A04E-1C6F81FD31D5}" presName="Name1" presStyleCnt="0"/>
      <dgm:spPr/>
    </dgm:pt>
    <dgm:pt modelId="{B3EA87B6-6015-4C80-9AB4-7981F621B6FD}" type="pres">
      <dgm:prSet presAssocID="{247CFE1D-2B26-4014-A04E-1C6F81FD31D5}" presName="cycle" presStyleCnt="0"/>
      <dgm:spPr/>
    </dgm:pt>
    <dgm:pt modelId="{31B14338-313E-469A-9AC2-D1E6F3C5E259}" type="pres">
      <dgm:prSet presAssocID="{247CFE1D-2B26-4014-A04E-1C6F81FD31D5}" presName="srcNode" presStyleLbl="node1" presStyleIdx="0" presStyleCnt="7"/>
      <dgm:spPr/>
    </dgm:pt>
    <dgm:pt modelId="{6ECB5160-6037-441C-86E7-C2A3719D9554}" type="pres">
      <dgm:prSet presAssocID="{247CFE1D-2B26-4014-A04E-1C6F81FD31D5}" presName="conn" presStyleLbl="parChTrans1D2" presStyleIdx="0" presStyleCnt="1"/>
      <dgm:spPr/>
      <dgm:t>
        <a:bodyPr/>
        <a:lstStyle/>
        <a:p>
          <a:endParaRPr lang="ru-RU"/>
        </a:p>
      </dgm:t>
    </dgm:pt>
    <dgm:pt modelId="{85AAF414-13BC-4E0F-9373-B3CCACE0F0AE}" type="pres">
      <dgm:prSet presAssocID="{247CFE1D-2B26-4014-A04E-1C6F81FD31D5}" presName="extraNode" presStyleLbl="node1" presStyleIdx="0" presStyleCnt="7"/>
      <dgm:spPr/>
    </dgm:pt>
    <dgm:pt modelId="{9B957392-EEE5-4F4B-A6BB-8ADF87999F18}" type="pres">
      <dgm:prSet presAssocID="{247CFE1D-2B26-4014-A04E-1C6F81FD31D5}" presName="dstNode" presStyleLbl="node1" presStyleIdx="0" presStyleCnt="7"/>
      <dgm:spPr/>
    </dgm:pt>
    <dgm:pt modelId="{5D125474-998A-448B-BA01-55CB23E657EA}" type="pres">
      <dgm:prSet presAssocID="{E4470931-90D2-4286-9EA8-BB43D4A94F1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2AC6A-BC96-4C41-A127-EA47E0623A31}" type="pres">
      <dgm:prSet presAssocID="{E4470931-90D2-4286-9EA8-BB43D4A94F17}" presName="accent_1" presStyleCnt="0"/>
      <dgm:spPr/>
    </dgm:pt>
    <dgm:pt modelId="{E97618F2-4DCB-4522-93A7-94A06C553238}" type="pres">
      <dgm:prSet presAssocID="{E4470931-90D2-4286-9EA8-BB43D4A94F17}" presName="accentRepeatNode" presStyleLbl="solidFgAcc1" presStyleIdx="0" presStyleCnt="7"/>
      <dgm:spPr/>
    </dgm:pt>
    <dgm:pt modelId="{29109EEE-F67A-4F6E-981E-8F38F708C679}" type="pres">
      <dgm:prSet presAssocID="{9A6A4729-9FFF-42C7-8F3E-0E44A747596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BBD50-C26F-46E3-B490-CA84CAF3896D}" type="pres">
      <dgm:prSet presAssocID="{9A6A4729-9FFF-42C7-8F3E-0E44A7475967}" presName="accent_2" presStyleCnt="0"/>
      <dgm:spPr/>
    </dgm:pt>
    <dgm:pt modelId="{73DAB3BC-8713-44BD-9803-51FC0E61C196}" type="pres">
      <dgm:prSet presAssocID="{9A6A4729-9FFF-42C7-8F3E-0E44A7475967}" presName="accentRepeatNode" presStyleLbl="solidFgAcc1" presStyleIdx="1" presStyleCnt="7"/>
      <dgm:spPr/>
    </dgm:pt>
    <dgm:pt modelId="{077C589C-E123-498D-A0DE-65025E1884F3}" type="pres">
      <dgm:prSet presAssocID="{1D23F717-3B28-42F0-8CE9-6B16782B630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F8630-F6A7-43F2-82C6-13B0C4CD7B99}" type="pres">
      <dgm:prSet presAssocID="{1D23F717-3B28-42F0-8CE9-6B16782B630C}" presName="accent_3" presStyleCnt="0"/>
      <dgm:spPr/>
    </dgm:pt>
    <dgm:pt modelId="{23290017-E8CE-4698-988D-224E37C76C6A}" type="pres">
      <dgm:prSet presAssocID="{1D23F717-3B28-42F0-8CE9-6B16782B630C}" presName="accentRepeatNode" presStyleLbl="solidFgAcc1" presStyleIdx="2" presStyleCnt="7"/>
      <dgm:spPr/>
    </dgm:pt>
    <dgm:pt modelId="{2D88A131-83AD-4911-A612-2373B38F936B}" type="pres">
      <dgm:prSet presAssocID="{AC5044DD-18B3-47F8-A7CB-87297E2E54D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46F20-DFFE-4AFB-8D54-5F996DEFA0B8}" type="pres">
      <dgm:prSet presAssocID="{AC5044DD-18B3-47F8-A7CB-87297E2E54DD}" presName="accent_4" presStyleCnt="0"/>
      <dgm:spPr/>
    </dgm:pt>
    <dgm:pt modelId="{0069F749-20B1-47E8-8B32-8D101DB857D8}" type="pres">
      <dgm:prSet presAssocID="{AC5044DD-18B3-47F8-A7CB-87297E2E54DD}" presName="accentRepeatNode" presStyleLbl="solidFgAcc1" presStyleIdx="3" presStyleCnt="7"/>
      <dgm:spPr/>
    </dgm:pt>
    <dgm:pt modelId="{55726F5A-BEAD-4B8F-9FE5-E73019A2A2CD}" type="pres">
      <dgm:prSet presAssocID="{2B20CBE0-B5CE-4BA6-8F40-BF763E810A7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DD450-EBB6-41AD-99E0-2B1F9D6D4CA3}" type="pres">
      <dgm:prSet presAssocID="{2B20CBE0-B5CE-4BA6-8F40-BF763E810A75}" presName="accent_5" presStyleCnt="0"/>
      <dgm:spPr/>
    </dgm:pt>
    <dgm:pt modelId="{14B5D057-ECF4-4C0C-B4D9-E55406B6B63C}" type="pres">
      <dgm:prSet presAssocID="{2B20CBE0-B5CE-4BA6-8F40-BF763E810A75}" presName="accentRepeatNode" presStyleLbl="solidFgAcc1" presStyleIdx="4" presStyleCnt="7"/>
      <dgm:spPr/>
    </dgm:pt>
    <dgm:pt modelId="{29A40B20-7642-49E6-8FCF-59CC6AEF2C17}" type="pres">
      <dgm:prSet presAssocID="{EC20BA36-F91B-459A-804E-A6E12824A93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CFA55-F659-47BE-BE72-426E14F3DD39}" type="pres">
      <dgm:prSet presAssocID="{EC20BA36-F91B-459A-804E-A6E12824A93E}" presName="accent_6" presStyleCnt="0"/>
      <dgm:spPr/>
    </dgm:pt>
    <dgm:pt modelId="{B2D46756-511E-4DFD-9DDF-8393D06524C5}" type="pres">
      <dgm:prSet presAssocID="{EC20BA36-F91B-459A-804E-A6E12824A93E}" presName="accentRepeatNode" presStyleLbl="solidFgAcc1" presStyleIdx="5" presStyleCnt="7"/>
      <dgm:spPr/>
    </dgm:pt>
    <dgm:pt modelId="{7161226B-2E50-4B5F-AC4B-BDEA84FC1675}" type="pres">
      <dgm:prSet presAssocID="{41B492EE-D4B6-456C-A0CB-59DA1F1E19D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BB908-9D52-476A-A10A-146DA974A5DC}" type="pres">
      <dgm:prSet presAssocID="{41B492EE-D4B6-456C-A0CB-59DA1F1E19D6}" presName="accent_7" presStyleCnt="0"/>
      <dgm:spPr/>
    </dgm:pt>
    <dgm:pt modelId="{F9D96523-32AD-4403-92E9-8E03C150F77F}" type="pres">
      <dgm:prSet presAssocID="{41B492EE-D4B6-456C-A0CB-59DA1F1E19D6}" presName="accentRepeatNode" presStyleLbl="solidFgAcc1" presStyleIdx="6" presStyleCnt="7"/>
      <dgm:spPr/>
    </dgm:pt>
  </dgm:ptLst>
  <dgm:cxnLst>
    <dgm:cxn modelId="{E96FD72C-AE51-4496-9985-6D9D856FDB8C}" type="presOf" srcId="{41B492EE-D4B6-456C-A0CB-59DA1F1E19D6}" destId="{7161226B-2E50-4B5F-AC4B-BDEA84FC1675}" srcOrd="0" destOrd="0" presId="urn:microsoft.com/office/officeart/2008/layout/VerticalCurvedList"/>
    <dgm:cxn modelId="{2861FD8C-053F-47CE-9C23-D56243BEC412}" type="presOf" srcId="{9A6A4729-9FFF-42C7-8F3E-0E44A7475967}" destId="{29109EEE-F67A-4F6E-981E-8F38F708C679}" srcOrd="0" destOrd="0" presId="urn:microsoft.com/office/officeart/2008/layout/VerticalCurvedList"/>
    <dgm:cxn modelId="{81077ADF-D9A6-4AFA-AF52-11C633DF378C}" srcId="{247CFE1D-2B26-4014-A04E-1C6F81FD31D5}" destId="{E4470931-90D2-4286-9EA8-BB43D4A94F17}" srcOrd="0" destOrd="0" parTransId="{73A07687-25B7-4A50-846C-4FB86C7FCECA}" sibTransId="{D717BFC3-7AE3-420F-B5A9-998248B7669A}"/>
    <dgm:cxn modelId="{28CC63E2-F279-4D93-A820-75166052F2A5}" type="presOf" srcId="{247CFE1D-2B26-4014-A04E-1C6F81FD31D5}" destId="{7DA5AD7A-7635-457F-8883-889F9FAC7FB1}" srcOrd="0" destOrd="0" presId="urn:microsoft.com/office/officeart/2008/layout/VerticalCurvedList"/>
    <dgm:cxn modelId="{3F2D312C-945D-4295-A711-E07E88CB7DEA}" srcId="{247CFE1D-2B26-4014-A04E-1C6F81FD31D5}" destId="{AC5044DD-18B3-47F8-A7CB-87297E2E54DD}" srcOrd="3" destOrd="0" parTransId="{93ECCC99-AF09-4E84-ACCA-8463D842A909}" sibTransId="{6FF53443-F697-4F6F-B865-ACEB102938B1}"/>
    <dgm:cxn modelId="{E1ED9179-B36F-4B3C-AA97-05A249A1AFAB}" srcId="{247CFE1D-2B26-4014-A04E-1C6F81FD31D5}" destId="{EC20BA36-F91B-459A-804E-A6E12824A93E}" srcOrd="5" destOrd="0" parTransId="{17348FAE-5185-47EF-BE52-73102DA1F49E}" sibTransId="{F9A524F7-9055-4BA3-A949-B68F43A5B1B5}"/>
    <dgm:cxn modelId="{DF5807D3-F971-4445-99E0-65AD31B24FB9}" srcId="{247CFE1D-2B26-4014-A04E-1C6F81FD31D5}" destId="{41B492EE-D4B6-456C-A0CB-59DA1F1E19D6}" srcOrd="6" destOrd="0" parTransId="{B19491E4-4165-444E-B1B9-CE7884D56158}" sibTransId="{576DDED0-A8FF-495C-8A02-56F57CD381E7}"/>
    <dgm:cxn modelId="{F08E0F3E-1193-4E3F-9BD2-FC8AC8655787}" type="presOf" srcId="{EC20BA36-F91B-459A-804E-A6E12824A93E}" destId="{29A40B20-7642-49E6-8FCF-59CC6AEF2C17}" srcOrd="0" destOrd="0" presId="urn:microsoft.com/office/officeart/2008/layout/VerticalCurvedList"/>
    <dgm:cxn modelId="{909AD7A2-753E-4919-843F-A017B0A810AA}" srcId="{247CFE1D-2B26-4014-A04E-1C6F81FD31D5}" destId="{9A6A4729-9FFF-42C7-8F3E-0E44A7475967}" srcOrd="1" destOrd="0" parTransId="{461ABCBB-230C-41AB-861C-0429FC232989}" sibTransId="{4C1FBE29-7C03-453C-99A5-08EE0ED08436}"/>
    <dgm:cxn modelId="{BDE6DB0E-5E14-41C3-89DA-9098C0DE97FE}" type="presOf" srcId="{2B20CBE0-B5CE-4BA6-8F40-BF763E810A75}" destId="{55726F5A-BEAD-4B8F-9FE5-E73019A2A2CD}" srcOrd="0" destOrd="0" presId="urn:microsoft.com/office/officeart/2008/layout/VerticalCurvedList"/>
    <dgm:cxn modelId="{5C48A924-4091-4D8C-BB06-8EB31867E8A0}" type="presOf" srcId="{E4470931-90D2-4286-9EA8-BB43D4A94F17}" destId="{5D125474-998A-448B-BA01-55CB23E657EA}" srcOrd="0" destOrd="0" presId="urn:microsoft.com/office/officeart/2008/layout/VerticalCurvedList"/>
    <dgm:cxn modelId="{08BA5096-DE1B-47ED-A85A-90E1CACD2D7D}" type="presOf" srcId="{D717BFC3-7AE3-420F-B5A9-998248B7669A}" destId="{6ECB5160-6037-441C-86E7-C2A3719D9554}" srcOrd="0" destOrd="0" presId="urn:microsoft.com/office/officeart/2008/layout/VerticalCurvedList"/>
    <dgm:cxn modelId="{7151107F-6964-4AA4-A97C-1D90D9EA5529}" type="presOf" srcId="{AC5044DD-18B3-47F8-A7CB-87297E2E54DD}" destId="{2D88A131-83AD-4911-A612-2373B38F936B}" srcOrd="0" destOrd="0" presId="urn:microsoft.com/office/officeart/2008/layout/VerticalCurvedList"/>
    <dgm:cxn modelId="{2262CA93-43F1-4FBF-B7C0-DF709A5D3291}" srcId="{247CFE1D-2B26-4014-A04E-1C6F81FD31D5}" destId="{2B20CBE0-B5CE-4BA6-8F40-BF763E810A75}" srcOrd="4" destOrd="0" parTransId="{F56CB14D-0334-4FE1-9DF9-091A9BFC8610}" sibTransId="{B3BA96A0-F19A-4E6E-9DA4-7814D80AAFD1}"/>
    <dgm:cxn modelId="{F1B20C1D-6153-4866-8F44-C596E47FCC8E}" type="presOf" srcId="{1D23F717-3B28-42F0-8CE9-6B16782B630C}" destId="{077C589C-E123-498D-A0DE-65025E1884F3}" srcOrd="0" destOrd="0" presId="urn:microsoft.com/office/officeart/2008/layout/VerticalCurvedList"/>
    <dgm:cxn modelId="{5DB20C09-0D8A-4FF7-9ED4-31EA1E9BEE8F}" srcId="{247CFE1D-2B26-4014-A04E-1C6F81FD31D5}" destId="{1D23F717-3B28-42F0-8CE9-6B16782B630C}" srcOrd="2" destOrd="0" parTransId="{2B85FBF4-2EBA-4107-B90B-602E247E197F}" sibTransId="{5E68F440-FED3-4C49-8CBC-8C55450495D3}"/>
    <dgm:cxn modelId="{26973852-15A9-4605-8895-D59FD37F75B9}" type="presParOf" srcId="{7DA5AD7A-7635-457F-8883-889F9FAC7FB1}" destId="{7D7EB3C2-6066-48AB-AFFA-7EFC79891461}" srcOrd="0" destOrd="0" presId="urn:microsoft.com/office/officeart/2008/layout/VerticalCurvedList"/>
    <dgm:cxn modelId="{C5CF0BCE-ABE8-478D-B932-045193E4FEDE}" type="presParOf" srcId="{7D7EB3C2-6066-48AB-AFFA-7EFC79891461}" destId="{B3EA87B6-6015-4C80-9AB4-7981F621B6FD}" srcOrd="0" destOrd="0" presId="urn:microsoft.com/office/officeart/2008/layout/VerticalCurvedList"/>
    <dgm:cxn modelId="{BB15A548-B952-4716-9623-6BF42D0CFFC3}" type="presParOf" srcId="{B3EA87B6-6015-4C80-9AB4-7981F621B6FD}" destId="{31B14338-313E-469A-9AC2-D1E6F3C5E259}" srcOrd="0" destOrd="0" presId="urn:microsoft.com/office/officeart/2008/layout/VerticalCurvedList"/>
    <dgm:cxn modelId="{0B62135E-A301-4799-A3A7-5327A699748F}" type="presParOf" srcId="{B3EA87B6-6015-4C80-9AB4-7981F621B6FD}" destId="{6ECB5160-6037-441C-86E7-C2A3719D9554}" srcOrd="1" destOrd="0" presId="urn:microsoft.com/office/officeart/2008/layout/VerticalCurvedList"/>
    <dgm:cxn modelId="{37E443FC-3D18-4E54-9E5A-286BFCA2665E}" type="presParOf" srcId="{B3EA87B6-6015-4C80-9AB4-7981F621B6FD}" destId="{85AAF414-13BC-4E0F-9373-B3CCACE0F0AE}" srcOrd="2" destOrd="0" presId="urn:microsoft.com/office/officeart/2008/layout/VerticalCurvedList"/>
    <dgm:cxn modelId="{F6FD8119-6B86-453F-8359-C395FD1AFDA8}" type="presParOf" srcId="{B3EA87B6-6015-4C80-9AB4-7981F621B6FD}" destId="{9B957392-EEE5-4F4B-A6BB-8ADF87999F18}" srcOrd="3" destOrd="0" presId="urn:microsoft.com/office/officeart/2008/layout/VerticalCurvedList"/>
    <dgm:cxn modelId="{641BA920-44AC-4B7B-A9E4-C38866F0F98F}" type="presParOf" srcId="{7D7EB3C2-6066-48AB-AFFA-7EFC79891461}" destId="{5D125474-998A-448B-BA01-55CB23E657EA}" srcOrd="1" destOrd="0" presId="urn:microsoft.com/office/officeart/2008/layout/VerticalCurvedList"/>
    <dgm:cxn modelId="{4B734385-66F4-499F-BCD1-58F4B480B3EE}" type="presParOf" srcId="{7D7EB3C2-6066-48AB-AFFA-7EFC79891461}" destId="{BCD2AC6A-BC96-4C41-A127-EA47E0623A31}" srcOrd="2" destOrd="0" presId="urn:microsoft.com/office/officeart/2008/layout/VerticalCurvedList"/>
    <dgm:cxn modelId="{03F4D11B-BF39-4931-A022-6C18C604240E}" type="presParOf" srcId="{BCD2AC6A-BC96-4C41-A127-EA47E0623A31}" destId="{E97618F2-4DCB-4522-93A7-94A06C553238}" srcOrd="0" destOrd="0" presId="urn:microsoft.com/office/officeart/2008/layout/VerticalCurvedList"/>
    <dgm:cxn modelId="{FD905580-9ED5-47CA-B63F-B19E88C4C6AF}" type="presParOf" srcId="{7D7EB3C2-6066-48AB-AFFA-7EFC79891461}" destId="{29109EEE-F67A-4F6E-981E-8F38F708C679}" srcOrd="3" destOrd="0" presId="urn:microsoft.com/office/officeart/2008/layout/VerticalCurvedList"/>
    <dgm:cxn modelId="{B79A6B3F-2F2E-4072-8E30-CD9EB961F459}" type="presParOf" srcId="{7D7EB3C2-6066-48AB-AFFA-7EFC79891461}" destId="{8A9BBD50-C26F-46E3-B490-CA84CAF3896D}" srcOrd="4" destOrd="0" presId="urn:microsoft.com/office/officeart/2008/layout/VerticalCurvedList"/>
    <dgm:cxn modelId="{6771C11C-CEE2-4A58-B741-A0716558F23C}" type="presParOf" srcId="{8A9BBD50-C26F-46E3-B490-CA84CAF3896D}" destId="{73DAB3BC-8713-44BD-9803-51FC0E61C196}" srcOrd="0" destOrd="0" presId="urn:microsoft.com/office/officeart/2008/layout/VerticalCurvedList"/>
    <dgm:cxn modelId="{66061BA1-26C2-449C-8B0C-8183CE89D529}" type="presParOf" srcId="{7D7EB3C2-6066-48AB-AFFA-7EFC79891461}" destId="{077C589C-E123-498D-A0DE-65025E1884F3}" srcOrd="5" destOrd="0" presId="urn:microsoft.com/office/officeart/2008/layout/VerticalCurvedList"/>
    <dgm:cxn modelId="{5409B0D1-F37B-43B2-9F0F-D5FB584F88D3}" type="presParOf" srcId="{7D7EB3C2-6066-48AB-AFFA-7EFC79891461}" destId="{D70F8630-F6A7-43F2-82C6-13B0C4CD7B99}" srcOrd="6" destOrd="0" presId="urn:microsoft.com/office/officeart/2008/layout/VerticalCurvedList"/>
    <dgm:cxn modelId="{A34AF532-D7A4-4BAE-A96A-F9B8AAE001A8}" type="presParOf" srcId="{D70F8630-F6A7-43F2-82C6-13B0C4CD7B99}" destId="{23290017-E8CE-4698-988D-224E37C76C6A}" srcOrd="0" destOrd="0" presId="urn:microsoft.com/office/officeart/2008/layout/VerticalCurvedList"/>
    <dgm:cxn modelId="{1056EBB2-4728-476C-96EE-F5424A9D0F8F}" type="presParOf" srcId="{7D7EB3C2-6066-48AB-AFFA-7EFC79891461}" destId="{2D88A131-83AD-4911-A612-2373B38F936B}" srcOrd="7" destOrd="0" presId="urn:microsoft.com/office/officeart/2008/layout/VerticalCurvedList"/>
    <dgm:cxn modelId="{EF001CB4-AF2F-4CDE-94A6-AE58BC4B3FBF}" type="presParOf" srcId="{7D7EB3C2-6066-48AB-AFFA-7EFC79891461}" destId="{6A046F20-DFFE-4AFB-8D54-5F996DEFA0B8}" srcOrd="8" destOrd="0" presId="urn:microsoft.com/office/officeart/2008/layout/VerticalCurvedList"/>
    <dgm:cxn modelId="{A8406699-0D56-47E6-9F33-B2315DA9BE7D}" type="presParOf" srcId="{6A046F20-DFFE-4AFB-8D54-5F996DEFA0B8}" destId="{0069F749-20B1-47E8-8B32-8D101DB857D8}" srcOrd="0" destOrd="0" presId="urn:microsoft.com/office/officeart/2008/layout/VerticalCurvedList"/>
    <dgm:cxn modelId="{90BAAB11-D6B4-45E8-B1C6-B6F1E7ED4F6E}" type="presParOf" srcId="{7D7EB3C2-6066-48AB-AFFA-7EFC79891461}" destId="{55726F5A-BEAD-4B8F-9FE5-E73019A2A2CD}" srcOrd="9" destOrd="0" presId="urn:microsoft.com/office/officeart/2008/layout/VerticalCurvedList"/>
    <dgm:cxn modelId="{B5EF0622-FE5A-4999-8816-38C6BC8D094E}" type="presParOf" srcId="{7D7EB3C2-6066-48AB-AFFA-7EFC79891461}" destId="{FCEDD450-EBB6-41AD-99E0-2B1F9D6D4CA3}" srcOrd="10" destOrd="0" presId="urn:microsoft.com/office/officeart/2008/layout/VerticalCurvedList"/>
    <dgm:cxn modelId="{4FF1A7E9-1F35-4E42-B337-DFA587BD5645}" type="presParOf" srcId="{FCEDD450-EBB6-41AD-99E0-2B1F9D6D4CA3}" destId="{14B5D057-ECF4-4C0C-B4D9-E55406B6B63C}" srcOrd="0" destOrd="0" presId="urn:microsoft.com/office/officeart/2008/layout/VerticalCurvedList"/>
    <dgm:cxn modelId="{E2BFAC4B-0BF0-4A10-B0DF-284579032403}" type="presParOf" srcId="{7D7EB3C2-6066-48AB-AFFA-7EFC79891461}" destId="{29A40B20-7642-49E6-8FCF-59CC6AEF2C17}" srcOrd="11" destOrd="0" presId="urn:microsoft.com/office/officeart/2008/layout/VerticalCurvedList"/>
    <dgm:cxn modelId="{A79BE2EC-C7F4-4E17-AC7B-B69B8077B462}" type="presParOf" srcId="{7D7EB3C2-6066-48AB-AFFA-7EFC79891461}" destId="{C50CFA55-F659-47BE-BE72-426E14F3DD39}" srcOrd="12" destOrd="0" presId="urn:microsoft.com/office/officeart/2008/layout/VerticalCurvedList"/>
    <dgm:cxn modelId="{7434E260-333F-4D34-8745-17061658980F}" type="presParOf" srcId="{C50CFA55-F659-47BE-BE72-426E14F3DD39}" destId="{B2D46756-511E-4DFD-9DDF-8393D06524C5}" srcOrd="0" destOrd="0" presId="urn:microsoft.com/office/officeart/2008/layout/VerticalCurvedList"/>
    <dgm:cxn modelId="{0AF3DEE8-C75E-4477-B95E-81E492D1A6B9}" type="presParOf" srcId="{7D7EB3C2-6066-48AB-AFFA-7EFC79891461}" destId="{7161226B-2E50-4B5F-AC4B-BDEA84FC1675}" srcOrd="13" destOrd="0" presId="urn:microsoft.com/office/officeart/2008/layout/VerticalCurvedList"/>
    <dgm:cxn modelId="{A54D446C-2B2A-4052-B755-65725C238AF4}" type="presParOf" srcId="{7D7EB3C2-6066-48AB-AFFA-7EFC79891461}" destId="{9FDBB908-9D52-476A-A10A-146DA974A5DC}" srcOrd="14" destOrd="0" presId="urn:microsoft.com/office/officeart/2008/layout/VerticalCurvedList"/>
    <dgm:cxn modelId="{4CD6AB77-938E-4D53-9CA5-DF24A7CF4426}" type="presParOf" srcId="{9FDBB908-9D52-476A-A10A-146DA974A5DC}" destId="{F9D96523-32AD-4403-92E9-8E03C150F7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3627CA-3E44-4F8D-8DB1-5D07963F387B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11EFE9-C2E1-437C-A9C2-E59F95AE721F}">
      <dgm:prSet phldrT="[Текст]"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Нормативные: разработка локальных актов и договоров с партнёрами для сетевого взаимодействия.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E214B-71F1-45D5-9B72-17845A8BDC0E}" type="parTrans" cxnId="{0ECA9DE1-FE7F-4003-9AE5-37720F9F5E6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83927-B2CF-4B33-9F02-B781C6FB0013}" type="sibTrans" cxnId="{0ECA9DE1-FE7F-4003-9AE5-37720F9F5E6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2B673-C51F-4D80-A04A-D7640825EC07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Методические: внедрение модели воспитания социальной ответственности, оценка результатов и повышение квалификации педагогов.</a:t>
          </a:r>
        </a:p>
      </dgm:t>
    </dgm:pt>
    <dgm:pt modelId="{EC01029E-FB36-418A-BB75-FAE973A296AF}" type="parTrans" cxnId="{28D4F88B-BC56-4D19-BF68-C8A84A8D5D1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197A4-3CB3-4EE6-A73E-9D4E42A53040}" type="sibTrans" cxnId="{28D4F88B-BC56-4D19-BF68-C8A84A8D5D1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D655A4-2F5A-45AA-B038-6D8A6E69E25D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Программные: создание совместных проектов и диагностических инструментов.</a:t>
          </a:r>
        </a:p>
      </dgm:t>
    </dgm:pt>
    <dgm:pt modelId="{3A7A7BC9-FF5B-46CF-932C-FFE065BB9A4A}" type="parTrans" cxnId="{A1A72602-5A27-401F-9ED3-C8DEFA8EB45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F7852-57A1-46C2-8EEA-C69F6238A6A5}" type="sibTrans" cxnId="{A1A72602-5A27-401F-9ED3-C8DEFA8EB45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3BCAD-7118-464C-AD85-9AD2B10ACB47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Кадровые: квалифицированные специалисты с опытом сетевого взаимодействия.</a:t>
          </a:r>
        </a:p>
      </dgm:t>
    </dgm:pt>
    <dgm:pt modelId="{BA0537FD-5158-4533-ACF8-1AD079794560}" type="parTrans" cxnId="{59BAB7AB-00B2-4C4C-AB78-519D4EA472C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EEA99-C6D1-458A-9573-1115B28D3D74}" type="sibTrans" cxnId="{59BAB7AB-00B2-4C4C-AB78-519D4EA472C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77F12-9CCA-4CC5-9942-71861E84AE8E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Информационные: техническое оснащение и доступ к онлайн-платформам, поддержка сайта.</a:t>
          </a:r>
        </a:p>
      </dgm:t>
    </dgm:pt>
    <dgm:pt modelId="{0731DCAD-9E20-4BCA-AC59-41E1A8AF1A37}" type="parTrans" cxnId="{9CCA2B44-D23A-445A-B015-3937B50189EA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AF3C9-172B-4F18-800C-277A5AD78B9A}" type="sibTrans" cxnId="{9CCA2B44-D23A-445A-B015-3937B50189EA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BA8DE-321E-4665-80A3-8EC1B543B909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Мотивационные: система поощрений и обмен опытом.</a:t>
          </a:r>
        </a:p>
      </dgm:t>
    </dgm:pt>
    <dgm:pt modelId="{3D52894E-FCC9-49CD-90AE-98125C408023}" type="parTrans" cxnId="{ECFA3370-29F1-4883-BA73-B0D52F4CC86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C8803-7A0D-4B8F-9C5A-A0313BB429B0}" type="sibTrans" cxnId="{ECFA3370-29F1-4883-BA73-B0D52F4CC86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6AA88D-7DD1-4DD5-9442-EC5A0BDADE4C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Материально-технические: база и ПО для реализации проектов и оценки.</a:t>
          </a:r>
        </a:p>
      </dgm:t>
    </dgm:pt>
    <dgm:pt modelId="{9CF60EA1-EB59-43D2-9A26-2DB707CB8EFD}" type="parTrans" cxnId="{666EF547-8B52-4E1E-B569-82CF1A71F46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AD171-36C8-43BA-8AAD-214ADF717251}" type="sibTrans" cxnId="{666EF547-8B52-4E1E-B569-82CF1A71F46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C32BE-4455-4397-A91C-6790CF7FF219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Финансовые: стабильное финансирование для поддержки и стимулирования участников.</a:t>
          </a:r>
        </a:p>
      </dgm:t>
    </dgm:pt>
    <dgm:pt modelId="{12D1448E-78F6-489A-AE95-9606F8685548}" type="parTrans" cxnId="{9C9A2CD8-CF65-45FB-8113-283A31D0C827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399B9-8CD1-4CC9-AE2E-FEBF900AEFE9}" type="sibTrans" cxnId="{9C9A2CD8-CF65-45FB-8113-283A31D0C827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80BFBB-3B5D-437C-91E6-E9A7686EC41E}" type="pres">
      <dgm:prSet presAssocID="{363627CA-3E44-4F8D-8DB1-5D07963F38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70F6BB-67BD-4AAF-A2D5-63151B20DD5E}" type="pres">
      <dgm:prSet presAssocID="{1B11EFE9-C2E1-437C-A9C2-E59F95AE721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14F6E-3381-41FD-93E4-CA6EC2C684E3}" type="pres">
      <dgm:prSet presAssocID="{09D83927-B2CF-4B33-9F02-B781C6FB0013}" presName="sibTrans" presStyleCnt="0"/>
      <dgm:spPr/>
    </dgm:pt>
    <dgm:pt modelId="{C567F6F2-3AD0-47A3-B8BD-58EB8816EC85}" type="pres">
      <dgm:prSet presAssocID="{F552B673-C51F-4D80-A04A-D7640825EC0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2DF6E-9C35-4B7C-8C26-FEE70770C3F2}" type="pres">
      <dgm:prSet presAssocID="{65D197A4-3CB3-4EE6-A73E-9D4E42A53040}" presName="sibTrans" presStyleCnt="0"/>
      <dgm:spPr/>
    </dgm:pt>
    <dgm:pt modelId="{11F0B211-0762-44B1-987D-15D0EC61E8BC}" type="pres">
      <dgm:prSet presAssocID="{93D655A4-2F5A-45AA-B038-6D8A6E69E25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7FF84-1684-4BEF-ACE0-F917C8BBB039}" type="pres">
      <dgm:prSet presAssocID="{CEDF7852-57A1-46C2-8EEA-C69F6238A6A5}" presName="sibTrans" presStyleCnt="0"/>
      <dgm:spPr/>
    </dgm:pt>
    <dgm:pt modelId="{D0A0250E-A997-4B41-BE92-D52F7CAEDEC7}" type="pres">
      <dgm:prSet presAssocID="{1613BCAD-7118-464C-AD85-9AD2B10ACB4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2DC44-A10B-4C6A-87B0-C6DA4F30EE89}" type="pres">
      <dgm:prSet presAssocID="{BA5EEA99-C6D1-458A-9573-1115B28D3D74}" presName="sibTrans" presStyleCnt="0"/>
      <dgm:spPr/>
    </dgm:pt>
    <dgm:pt modelId="{6FB44A13-371F-4559-A307-261D667AD003}" type="pres">
      <dgm:prSet presAssocID="{9FF77F12-9CCA-4CC5-9942-71861E84AE8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4B84C-20BF-4CE9-BB76-C1CC5237913D}" type="pres">
      <dgm:prSet presAssocID="{F23AF3C9-172B-4F18-800C-277A5AD78B9A}" presName="sibTrans" presStyleCnt="0"/>
      <dgm:spPr/>
    </dgm:pt>
    <dgm:pt modelId="{9D24C7A3-4B58-476B-A0F3-9E5191136D8C}" type="pres">
      <dgm:prSet presAssocID="{BC7BA8DE-321E-4665-80A3-8EC1B543B90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180FC-D01C-42E0-8A22-3A726B769E14}" type="pres">
      <dgm:prSet presAssocID="{B32C8803-7A0D-4B8F-9C5A-A0313BB429B0}" presName="sibTrans" presStyleCnt="0"/>
      <dgm:spPr/>
    </dgm:pt>
    <dgm:pt modelId="{3D7A4C11-7A6B-419F-9271-E5FFAD7A7096}" type="pres">
      <dgm:prSet presAssocID="{B06AA88D-7DD1-4DD5-9442-EC5A0BDADE4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9D878-192A-48E4-A732-91BB0ED5DA87}" type="pres">
      <dgm:prSet presAssocID="{A8CAD171-36C8-43BA-8AAD-214ADF717251}" presName="sibTrans" presStyleCnt="0"/>
      <dgm:spPr/>
    </dgm:pt>
    <dgm:pt modelId="{A4616514-0AE9-43A7-A7D8-BB42DE416527}" type="pres">
      <dgm:prSet presAssocID="{A18C32BE-4455-4397-A91C-6790CF7FF21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DAED37-B77D-4246-8660-C268CBA8CA47}" type="presOf" srcId="{F552B673-C51F-4D80-A04A-D7640825EC07}" destId="{C567F6F2-3AD0-47A3-B8BD-58EB8816EC85}" srcOrd="0" destOrd="0" presId="urn:microsoft.com/office/officeart/2005/8/layout/hList6"/>
    <dgm:cxn modelId="{0ECA9DE1-FE7F-4003-9AE5-37720F9F5E63}" srcId="{363627CA-3E44-4F8D-8DB1-5D07963F387B}" destId="{1B11EFE9-C2E1-437C-A9C2-E59F95AE721F}" srcOrd="0" destOrd="0" parTransId="{A16E214B-71F1-45D5-9B72-17845A8BDC0E}" sibTransId="{09D83927-B2CF-4B33-9F02-B781C6FB0013}"/>
    <dgm:cxn modelId="{154584CF-7E15-4EB8-9178-B1E1627117D5}" type="presOf" srcId="{363627CA-3E44-4F8D-8DB1-5D07963F387B}" destId="{1580BFBB-3B5D-437C-91E6-E9A7686EC41E}" srcOrd="0" destOrd="0" presId="urn:microsoft.com/office/officeart/2005/8/layout/hList6"/>
    <dgm:cxn modelId="{59BAB7AB-00B2-4C4C-AB78-519D4EA472C3}" srcId="{363627CA-3E44-4F8D-8DB1-5D07963F387B}" destId="{1613BCAD-7118-464C-AD85-9AD2B10ACB47}" srcOrd="3" destOrd="0" parTransId="{BA0537FD-5158-4533-ACF8-1AD079794560}" sibTransId="{BA5EEA99-C6D1-458A-9573-1115B28D3D74}"/>
    <dgm:cxn modelId="{9C9A2CD8-CF65-45FB-8113-283A31D0C827}" srcId="{363627CA-3E44-4F8D-8DB1-5D07963F387B}" destId="{A18C32BE-4455-4397-A91C-6790CF7FF219}" srcOrd="7" destOrd="0" parTransId="{12D1448E-78F6-489A-AE95-9606F8685548}" sibTransId="{BD1399B9-8CD1-4CC9-AE2E-FEBF900AEFE9}"/>
    <dgm:cxn modelId="{51F39F07-A11A-4DBA-85A5-92AD3E988136}" type="presOf" srcId="{1B11EFE9-C2E1-437C-A9C2-E59F95AE721F}" destId="{DD70F6BB-67BD-4AAF-A2D5-63151B20DD5E}" srcOrd="0" destOrd="0" presId="urn:microsoft.com/office/officeart/2005/8/layout/hList6"/>
    <dgm:cxn modelId="{938F7F36-8351-4FF0-ACAF-FE834C41F8F7}" type="presOf" srcId="{BC7BA8DE-321E-4665-80A3-8EC1B543B909}" destId="{9D24C7A3-4B58-476B-A0F3-9E5191136D8C}" srcOrd="0" destOrd="0" presId="urn:microsoft.com/office/officeart/2005/8/layout/hList6"/>
    <dgm:cxn modelId="{39CC070B-405D-4B4D-9F59-19E8D98F608A}" type="presOf" srcId="{9FF77F12-9CCA-4CC5-9942-71861E84AE8E}" destId="{6FB44A13-371F-4559-A307-261D667AD003}" srcOrd="0" destOrd="0" presId="urn:microsoft.com/office/officeart/2005/8/layout/hList6"/>
    <dgm:cxn modelId="{9CCA2B44-D23A-445A-B015-3937B50189EA}" srcId="{363627CA-3E44-4F8D-8DB1-5D07963F387B}" destId="{9FF77F12-9CCA-4CC5-9942-71861E84AE8E}" srcOrd="4" destOrd="0" parTransId="{0731DCAD-9E20-4BCA-AC59-41E1A8AF1A37}" sibTransId="{F23AF3C9-172B-4F18-800C-277A5AD78B9A}"/>
    <dgm:cxn modelId="{666EF547-8B52-4E1E-B569-82CF1A71F465}" srcId="{363627CA-3E44-4F8D-8DB1-5D07963F387B}" destId="{B06AA88D-7DD1-4DD5-9442-EC5A0BDADE4C}" srcOrd="6" destOrd="0" parTransId="{9CF60EA1-EB59-43D2-9A26-2DB707CB8EFD}" sibTransId="{A8CAD171-36C8-43BA-8AAD-214ADF717251}"/>
    <dgm:cxn modelId="{7EC043E1-DBF2-46E6-B4C5-B09E16E11C0B}" type="presOf" srcId="{93D655A4-2F5A-45AA-B038-6D8A6E69E25D}" destId="{11F0B211-0762-44B1-987D-15D0EC61E8BC}" srcOrd="0" destOrd="0" presId="urn:microsoft.com/office/officeart/2005/8/layout/hList6"/>
    <dgm:cxn modelId="{F60267FF-ACF7-411C-91E5-815037832A0B}" type="presOf" srcId="{1613BCAD-7118-464C-AD85-9AD2B10ACB47}" destId="{D0A0250E-A997-4B41-BE92-D52F7CAEDEC7}" srcOrd="0" destOrd="0" presId="urn:microsoft.com/office/officeart/2005/8/layout/hList6"/>
    <dgm:cxn modelId="{ECFA3370-29F1-4883-BA73-B0D52F4CC86E}" srcId="{363627CA-3E44-4F8D-8DB1-5D07963F387B}" destId="{BC7BA8DE-321E-4665-80A3-8EC1B543B909}" srcOrd="5" destOrd="0" parTransId="{3D52894E-FCC9-49CD-90AE-98125C408023}" sibTransId="{B32C8803-7A0D-4B8F-9C5A-A0313BB429B0}"/>
    <dgm:cxn modelId="{FF0DC70E-9815-4F90-AFB9-95600A9FA050}" type="presOf" srcId="{A18C32BE-4455-4397-A91C-6790CF7FF219}" destId="{A4616514-0AE9-43A7-A7D8-BB42DE416527}" srcOrd="0" destOrd="0" presId="urn:microsoft.com/office/officeart/2005/8/layout/hList6"/>
    <dgm:cxn modelId="{3BFEE2CA-8D6A-484B-AAC2-AC23000DB34F}" type="presOf" srcId="{B06AA88D-7DD1-4DD5-9442-EC5A0BDADE4C}" destId="{3D7A4C11-7A6B-419F-9271-E5FFAD7A7096}" srcOrd="0" destOrd="0" presId="urn:microsoft.com/office/officeart/2005/8/layout/hList6"/>
    <dgm:cxn modelId="{A1A72602-5A27-401F-9ED3-C8DEFA8EB45E}" srcId="{363627CA-3E44-4F8D-8DB1-5D07963F387B}" destId="{93D655A4-2F5A-45AA-B038-6D8A6E69E25D}" srcOrd="2" destOrd="0" parTransId="{3A7A7BC9-FF5B-46CF-932C-FFE065BB9A4A}" sibTransId="{CEDF7852-57A1-46C2-8EEA-C69F6238A6A5}"/>
    <dgm:cxn modelId="{28D4F88B-BC56-4D19-BF68-C8A84A8D5D15}" srcId="{363627CA-3E44-4F8D-8DB1-5D07963F387B}" destId="{F552B673-C51F-4D80-A04A-D7640825EC07}" srcOrd="1" destOrd="0" parTransId="{EC01029E-FB36-418A-BB75-FAE973A296AF}" sibTransId="{65D197A4-3CB3-4EE6-A73E-9D4E42A53040}"/>
    <dgm:cxn modelId="{DD69FE72-6017-48AD-9084-1B892B60E689}" type="presParOf" srcId="{1580BFBB-3B5D-437C-91E6-E9A7686EC41E}" destId="{DD70F6BB-67BD-4AAF-A2D5-63151B20DD5E}" srcOrd="0" destOrd="0" presId="urn:microsoft.com/office/officeart/2005/8/layout/hList6"/>
    <dgm:cxn modelId="{7E84B8B4-7909-477A-9990-E7A7131F8C49}" type="presParOf" srcId="{1580BFBB-3B5D-437C-91E6-E9A7686EC41E}" destId="{F2A14F6E-3381-41FD-93E4-CA6EC2C684E3}" srcOrd="1" destOrd="0" presId="urn:microsoft.com/office/officeart/2005/8/layout/hList6"/>
    <dgm:cxn modelId="{B1C88293-1ED3-4AEE-87DD-C9D956EDD885}" type="presParOf" srcId="{1580BFBB-3B5D-437C-91E6-E9A7686EC41E}" destId="{C567F6F2-3AD0-47A3-B8BD-58EB8816EC85}" srcOrd="2" destOrd="0" presId="urn:microsoft.com/office/officeart/2005/8/layout/hList6"/>
    <dgm:cxn modelId="{68216FB2-F431-4D49-B34A-C8A24E2FDA13}" type="presParOf" srcId="{1580BFBB-3B5D-437C-91E6-E9A7686EC41E}" destId="{2FB2DF6E-9C35-4B7C-8C26-FEE70770C3F2}" srcOrd="3" destOrd="0" presId="urn:microsoft.com/office/officeart/2005/8/layout/hList6"/>
    <dgm:cxn modelId="{5669BB82-2D92-4DA4-97FE-29F5F706637A}" type="presParOf" srcId="{1580BFBB-3B5D-437C-91E6-E9A7686EC41E}" destId="{11F0B211-0762-44B1-987D-15D0EC61E8BC}" srcOrd="4" destOrd="0" presId="urn:microsoft.com/office/officeart/2005/8/layout/hList6"/>
    <dgm:cxn modelId="{11987DEF-72EC-45DB-8F9A-92505B761FDB}" type="presParOf" srcId="{1580BFBB-3B5D-437C-91E6-E9A7686EC41E}" destId="{E757FF84-1684-4BEF-ACE0-F917C8BBB039}" srcOrd="5" destOrd="0" presId="urn:microsoft.com/office/officeart/2005/8/layout/hList6"/>
    <dgm:cxn modelId="{F3EA8DA9-A4E4-45D3-BFF9-9C1DDF6E2B2C}" type="presParOf" srcId="{1580BFBB-3B5D-437C-91E6-E9A7686EC41E}" destId="{D0A0250E-A997-4B41-BE92-D52F7CAEDEC7}" srcOrd="6" destOrd="0" presId="urn:microsoft.com/office/officeart/2005/8/layout/hList6"/>
    <dgm:cxn modelId="{CE83DB67-DFA5-4D3E-95C9-2874EAD26159}" type="presParOf" srcId="{1580BFBB-3B5D-437C-91E6-E9A7686EC41E}" destId="{68B2DC44-A10B-4C6A-87B0-C6DA4F30EE89}" srcOrd="7" destOrd="0" presId="urn:microsoft.com/office/officeart/2005/8/layout/hList6"/>
    <dgm:cxn modelId="{7F13E473-A685-43E9-AA3C-870B52EFE81B}" type="presParOf" srcId="{1580BFBB-3B5D-437C-91E6-E9A7686EC41E}" destId="{6FB44A13-371F-4559-A307-261D667AD003}" srcOrd="8" destOrd="0" presId="urn:microsoft.com/office/officeart/2005/8/layout/hList6"/>
    <dgm:cxn modelId="{013C3E38-EDA5-483B-883B-576F8F62C02C}" type="presParOf" srcId="{1580BFBB-3B5D-437C-91E6-E9A7686EC41E}" destId="{5694B84C-20BF-4CE9-BB76-C1CC5237913D}" srcOrd="9" destOrd="0" presId="urn:microsoft.com/office/officeart/2005/8/layout/hList6"/>
    <dgm:cxn modelId="{F926978E-C71F-4B50-B93C-F8A6DDAEF5BA}" type="presParOf" srcId="{1580BFBB-3B5D-437C-91E6-E9A7686EC41E}" destId="{9D24C7A3-4B58-476B-A0F3-9E5191136D8C}" srcOrd="10" destOrd="0" presId="urn:microsoft.com/office/officeart/2005/8/layout/hList6"/>
    <dgm:cxn modelId="{956EBA52-BEDB-45D2-A1F2-88DD5D2A0A0E}" type="presParOf" srcId="{1580BFBB-3B5D-437C-91E6-E9A7686EC41E}" destId="{9E1180FC-D01C-42E0-8A22-3A726B769E14}" srcOrd="11" destOrd="0" presId="urn:microsoft.com/office/officeart/2005/8/layout/hList6"/>
    <dgm:cxn modelId="{05C2939E-D836-4242-A620-E4F117422FCE}" type="presParOf" srcId="{1580BFBB-3B5D-437C-91E6-E9A7686EC41E}" destId="{3D7A4C11-7A6B-419F-9271-E5FFAD7A7096}" srcOrd="12" destOrd="0" presId="urn:microsoft.com/office/officeart/2005/8/layout/hList6"/>
    <dgm:cxn modelId="{2B9F7529-1E82-45AD-B578-9532312B8D0F}" type="presParOf" srcId="{1580BFBB-3B5D-437C-91E6-E9A7686EC41E}" destId="{02C9D878-192A-48E4-A732-91BB0ED5DA87}" srcOrd="13" destOrd="0" presId="urn:microsoft.com/office/officeart/2005/8/layout/hList6"/>
    <dgm:cxn modelId="{DF0E545F-919C-42CB-A4B0-4DD66E27B1E7}" type="presParOf" srcId="{1580BFBB-3B5D-437C-91E6-E9A7686EC41E}" destId="{A4616514-0AE9-43A7-A7D8-BB42DE416527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FC824-3279-4979-8248-B08AD36BEB2F}">
      <dsp:nvSpPr>
        <dsp:cNvPr id="0" name=""/>
        <dsp:cNvSpPr/>
      </dsp:nvSpPr>
      <dsp:spPr>
        <a:xfrm rot="16200000">
          <a:off x="-877121" y="877121"/>
          <a:ext cx="4351338" cy="259709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Гражданско- патриотическое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" y="870267"/>
        <a:ext cx="2597094" cy="2610802"/>
      </dsp:txXfrm>
    </dsp:sp>
    <dsp:sp modelId="{9F6A7FFA-37D8-4AB9-8D4D-E268DE5F16D0}">
      <dsp:nvSpPr>
        <dsp:cNvPr id="0" name=""/>
        <dsp:cNvSpPr/>
      </dsp:nvSpPr>
      <dsp:spPr>
        <a:xfrm rot="16200000">
          <a:off x="1589207" y="877121"/>
          <a:ext cx="4351338" cy="259709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466329" y="870267"/>
        <a:ext cx="2597094" cy="2610802"/>
      </dsp:txXfrm>
    </dsp:sp>
    <dsp:sp modelId="{B4FC5BB5-2A5D-4FCB-B07F-DBA2AB0290AB}">
      <dsp:nvSpPr>
        <dsp:cNvPr id="0" name=""/>
        <dsp:cNvSpPr/>
      </dsp:nvSpPr>
      <dsp:spPr>
        <a:xfrm rot="16200000">
          <a:off x="4269928" y="877121"/>
          <a:ext cx="4351338" cy="259709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 сберегающее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147050" y="870267"/>
        <a:ext cx="2597094" cy="2610802"/>
      </dsp:txXfrm>
    </dsp:sp>
    <dsp:sp modelId="{3DEBFB74-6126-444B-A7A7-EF92AE196292}">
      <dsp:nvSpPr>
        <dsp:cNvPr id="0" name=""/>
        <dsp:cNvSpPr/>
      </dsp:nvSpPr>
      <dsp:spPr>
        <a:xfrm rot="16200000">
          <a:off x="6868893" y="877121"/>
          <a:ext cx="4351338" cy="259709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746015" y="870267"/>
        <a:ext cx="2597094" cy="2610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A4D94-2874-4468-8331-067C4E18F512}">
      <dsp:nvSpPr>
        <dsp:cNvPr id="0" name=""/>
        <dsp:cNvSpPr/>
      </dsp:nvSpPr>
      <dsp:spPr>
        <a:xfrm>
          <a:off x="3689987" y="2399577"/>
          <a:ext cx="2870817" cy="2932817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Сетевое взаимодействие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7149" y="3082456"/>
        <a:ext cx="1716493" cy="1515496"/>
      </dsp:txXfrm>
    </dsp:sp>
    <dsp:sp modelId="{9D9C8AA4-D875-4D9C-9CA4-CCE67BC4D7DD}">
      <dsp:nvSpPr>
        <dsp:cNvPr id="0" name=""/>
        <dsp:cNvSpPr/>
      </dsp:nvSpPr>
      <dsp:spPr>
        <a:xfrm>
          <a:off x="1952620" y="1706366"/>
          <a:ext cx="2132958" cy="2132958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ОО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9599" y="2246590"/>
        <a:ext cx="1059000" cy="1052510"/>
      </dsp:txXfrm>
    </dsp:sp>
    <dsp:sp modelId="{78540697-070C-4C0D-9514-BBDB7EB373A4}">
      <dsp:nvSpPr>
        <dsp:cNvPr id="0" name=""/>
        <dsp:cNvSpPr/>
      </dsp:nvSpPr>
      <dsp:spPr>
        <a:xfrm rot="20700000">
          <a:off x="3147294" y="234843"/>
          <a:ext cx="2089863" cy="2089863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ПОО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3605663" y="693211"/>
        <a:ext cx="1173126" cy="1173126"/>
      </dsp:txXfrm>
    </dsp:sp>
    <dsp:sp modelId="{FD41CCE5-7247-4D45-84CA-8834234BE002}">
      <dsp:nvSpPr>
        <dsp:cNvPr id="0" name=""/>
        <dsp:cNvSpPr/>
      </dsp:nvSpPr>
      <dsp:spPr>
        <a:xfrm>
          <a:off x="3446168" y="1949763"/>
          <a:ext cx="3754006" cy="3754006"/>
        </a:xfrm>
        <a:prstGeom prst="circularArrow">
          <a:avLst>
            <a:gd name="adj1" fmla="val 4688"/>
            <a:gd name="adj2" fmla="val 299029"/>
            <a:gd name="adj3" fmla="val 2537982"/>
            <a:gd name="adj4" fmla="val 1581505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0EB2C-AF28-4E47-B370-C503BA650604}">
      <dsp:nvSpPr>
        <dsp:cNvPr id="0" name=""/>
        <dsp:cNvSpPr/>
      </dsp:nvSpPr>
      <dsp:spPr>
        <a:xfrm>
          <a:off x="1574877" y="1229539"/>
          <a:ext cx="2727520" cy="27275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6E3FC-7E1B-48CB-8D62-62867E282196}">
      <dsp:nvSpPr>
        <dsp:cNvPr id="0" name=""/>
        <dsp:cNvSpPr/>
      </dsp:nvSpPr>
      <dsp:spPr>
        <a:xfrm>
          <a:off x="2663887" y="-227799"/>
          <a:ext cx="2940815" cy="29408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E576-6BB9-490B-88F1-D306998F8692}">
      <dsp:nvSpPr>
        <dsp:cNvPr id="0" name=""/>
        <dsp:cNvSpPr/>
      </dsp:nvSpPr>
      <dsp:spPr>
        <a:xfrm>
          <a:off x="-7302515" y="-1116270"/>
          <a:ext cx="8691092" cy="8691092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2F91-2314-4172-870B-76A8BB89B018}">
      <dsp:nvSpPr>
        <dsp:cNvPr id="0" name=""/>
        <dsp:cNvSpPr/>
      </dsp:nvSpPr>
      <dsp:spPr>
        <a:xfrm>
          <a:off x="517007" y="340107"/>
          <a:ext cx="8078942" cy="6799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1. Разработка и внедрение нормативно-правового и научно-методического обеспечения инновационного проекта.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007" y="340107"/>
        <a:ext cx="8078942" cy="679956"/>
      </dsp:txXfrm>
    </dsp:sp>
    <dsp:sp modelId="{C60562B7-0DE6-4F22-BCCD-44AD9CE6A211}">
      <dsp:nvSpPr>
        <dsp:cNvPr id="0" name=""/>
        <dsp:cNvSpPr/>
      </dsp:nvSpPr>
      <dsp:spPr>
        <a:xfrm>
          <a:off x="92034" y="255112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563F1-DA64-46BC-AA50-D4806A630389}">
      <dsp:nvSpPr>
        <dsp:cNvPr id="0" name=""/>
        <dsp:cNvSpPr/>
      </dsp:nvSpPr>
      <dsp:spPr>
        <a:xfrm>
          <a:off x="1076317" y="1359912"/>
          <a:ext cx="7519632" cy="679956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2. Создание и оптимизация условий сетевого взаимодействия между организациями общего и профессионального образования.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317" y="1359912"/>
        <a:ext cx="7519632" cy="679956"/>
      </dsp:txXfrm>
    </dsp:sp>
    <dsp:sp modelId="{30883DCF-60E0-4AD6-8017-05130B4164DF}">
      <dsp:nvSpPr>
        <dsp:cNvPr id="0" name=""/>
        <dsp:cNvSpPr/>
      </dsp:nvSpPr>
      <dsp:spPr>
        <a:xfrm>
          <a:off x="651344" y="1274917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25597-A124-4263-B28E-F28B27977D62}">
      <dsp:nvSpPr>
        <dsp:cNvPr id="0" name=""/>
        <dsp:cNvSpPr/>
      </dsp:nvSpPr>
      <dsp:spPr>
        <a:xfrm>
          <a:off x="1332076" y="2379717"/>
          <a:ext cx="7263873" cy="679956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3. Формирование и развитие профессионального сообщества педагогов между педагогами общего и профессионального образования.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2076" y="2379717"/>
        <a:ext cx="7263873" cy="679956"/>
      </dsp:txXfrm>
    </dsp:sp>
    <dsp:sp modelId="{8406E342-3C96-4C24-80DA-F70EC49596B5}">
      <dsp:nvSpPr>
        <dsp:cNvPr id="0" name=""/>
        <dsp:cNvSpPr/>
      </dsp:nvSpPr>
      <dsp:spPr>
        <a:xfrm>
          <a:off x="907103" y="2294723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2A2FB-EB51-438E-A7DF-1E7ED0712ED0}">
      <dsp:nvSpPr>
        <dsp:cNvPr id="0" name=""/>
        <dsp:cNvSpPr/>
      </dsp:nvSpPr>
      <dsp:spPr>
        <a:xfrm>
          <a:off x="1332076" y="3398877"/>
          <a:ext cx="7263873" cy="679956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4. Разработка и реализация образовательных программ, проектов и мероприятий, направленных на развитие социально-ответственной позиции обучающихся.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2076" y="3398877"/>
        <a:ext cx="7263873" cy="679956"/>
      </dsp:txXfrm>
    </dsp:sp>
    <dsp:sp modelId="{3B346E64-2C74-4905-B807-1C02DFD28EFA}">
      <dsp:nvSpPr>
        <dsp:cNvPr id="0" name=""/>
        <dsp:cNvSpPr/>
      </dsp:nvSpPr>
      <dsp:spPr>
        <a:xfrm>
          <a:off x="907103" y="3313882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749D8-A50D-4131-ABCF-35747E32E004}">
      <dsp:nvSpPr>
        <dsp:cNvPr id="0" name=""/>
        <dsp:cNvSpPr/>
      </dsp:nvSpPr>
      <dsp:spPr>
        <a:xfrm>
          <a:off x="1076317" y="4418682"/>
          <a:ext cx="7519632" cy="679956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5. Создание и поддержка онлайн-платформы для обмена опытом.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317" y="4418682"/>
        <a:ext cx="7519632" cy="679956"/>
      </dsp:txXfrm>
    </dsp:sp>
    <dsp:sp modelId="{DFF7E2D6-0FC4-4935-954B-866CA05D0393}">
      <dsp:nvSpPr>
        <dsp:cNvPr id="0" name=""/>
        <dsp:cNvSpPr/>
      </dsp:nvSpPr>
      <dsp:spPr>
        <a:xfrm>
          <a:off x="651344" y="4333687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AC2FF-396A-49DB-A523-13910CC7C3B3}">
      <dsp:nvSpPr>
        <dsp:cNvPr id="0" name=""/>
        <dsp:cNvSpPr/>
      </dsp:nvSpPr>
      <dsp:spPr>
        <a:xfrm>
          <a:off x="517007" y="5438487"/>
          <a:ext cx="8078942" cy="67995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6. Мониторинг и оценка эффективности реализации проекта.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007" y="5438487"/>
        <a:ext cx="8078942" cy="679956"/>
      </dsp:txXfrm>
    </dsp:sp>
    <dsp:sp modelId="{2A7A5987-DE14-44B6-B2FA-13BD7E057DB9}">
      <dsp:nvSpPr>
        <dsp:cNvPr id="0" name=""/>
        <dsp:cNvSpPr/>
      </dsp:nvSpPr>
      <dsp:spPr>
        <a:xfrm>
          <a:off x="92034" y="5353492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B5160-6037-441C-86E7-C2A3719D9554}">
      <dsp:nvSpPr>
        <dsp:cNvPr id="0" name=""/>
        <dsp:cNvSpPr/>
      </dsp:nvSpPr>
      <dsp:spPr>
        <a:xfrm>
          <a:off x="-7068509" y="-1081504"/>
          <a:ext cx="8419428" cy="8419428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25474-998A-448B-BA01-55CB23E657EA}">
      <dsp:nvSpPr>
        <dsp:cNvPr id="0" name=""/>
        <dsp:cNvSpPr/>
      </dsp:nvSpPr>
      <dsp:spPr>
        <a:xfrm>
          <a:off x="438887" y="284416"/>
          <a:ext cx="8091128" cy="5685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Недостаточное финансирование проекта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887" y="284416"/>
        <a:ext cx="8091128" cy="568583"/>
      </dsp:txXfrm>
    </dsp:sp>
    <dsp:sp modelId="{E97618F2-4DCB-4522-93A7-94A06C553238}">
      <dsp:nvSpPr>
        <dsp:cNvPr id="0" name=""/>
        <dsp:cNvSpPr/>
      </dsp:nvSpPr>
      <dsp:spPr>
        <a:xfrm>
          <a:off x="83523" y="213343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09EEE-F67A-4F6E-981E-8F38F708C679}">
      <dsp:nvSpPr>
        <dsp:cNvPr id="0" name=""/>
        <dsp:cNvSpPr/>
      </dsp:nvSpPr>
      <dsp:spPr>
        <a:xfrm>
          <a:off x="953791" y="1137792"/>
          <a:ext cx="7576225" cy="568583"/>
        </a:xfrm>
        <a:prstGeom prst="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2.Недостаточная заинтересованность обучающихся и педагогических работников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3791" y="1137792"/>
        <a:ext cx="7576225" cy="568583"/>
      </dsp:txXfrm>
    </dsp:sp>
    <dsp:sp modelId="{73DAB3BC-8713-44BD-9803-51FC0E61C196}">
      <dsp:nvSpPr>
        <dsp:cNvPr id="0" name=""/>
        <dsp:cNvSpPr/>
      </dsp:nvSpPr>
      <dsp:spPr>
        <a:xfrm>
          <a:off x="598426" y="1066719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C589C-E123-498D-A0DE-65025E1884F3}">
      <dsp:nvSpPr>
        <dsp:cNvPr id="0" name=""/>
        <dsp:cNvSpPr/>
      </dsp:nvSpPr>
      <dsp:spPr>
        <a:xfrm>
          <a:off x="1235955" y="1990542"/>
          <a:ext cx="7294061" cy="568583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3.Недостаточная квалификация педагогических работников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5955" y="1990542"/>
        <a:ext cx="7294061" cy="568583"/>
      </dsp:txXfrm>
    </dsp:sp>
    <dsp:sp modelId="{23290017-E8CE-4698-988D-224E37C76C6A}">
      <dsp:nvSpPr>
        <dsp:cNvPr id="0" name=""/>
        <dsp:cNvSpPr/>
      </dsp:nvSpPr>
      <dsp:spPr>
        <a:xfrm>
          <a:off x="880591" y="1919469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8A131-83AD-4911-A612-2373B38F936B}">
      <dsp:nvSpPr>
        <dsp:cNvPr id="0" name=""/>
        <dsp:cNvSpPr/>
      </dsp:nvSpPr>
      <dsp:spPr>
        <a:xfrm>
          <a:off x="1326048" y="2843918"/>
          <a:ext cx="7203968" cy="56858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4.Неэффективная организация работы команды проекта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6048" y="2843918"/>
        <a:ext cx="7203968" cy="568583"/>
      </dsp:txXfrm>
    </dsp:sp>
    <dsp:sp modelId="{0069F749-20B1-47E8-8B32-8D101DB857D8}">
      <dsp:nvSpPr>
        <dsp:cNvPr id="0" name=""/>
        <dsp:cNvSpPr/>
      </dsp:nvSpPr>
      <dsp:spPr>
        <a:xfrm>
          <a:off x="970683" y="2772845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26F5A-BEAD-4B8F-9FE5-E73019A2A2CD}">
      <dsp:nvSpPr>
        <dsp:cNvPr id="0" name=""/>
        <dsp:cNvSpPr/>
      </dsp:nvSpPr>
      <dsp:spPr>
        <a:xfrm>
          <a:off x="1235955" y="3697293"/>
          <a:ext cx="7294061" cy="568583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5.Отсутствие сетевых партнеров</a:t>
          </a:r>
        </a:p>
      </dsp:txBody>
      <dsp:txXfrm>
        <a:off x="1235955" y="3697293"/>
        <a:ext cx="7294061" cy="568583"/>
      </dsp:txXfrm>
    </dsp:sp>
    <dsp:sp modelId="{14B5D057-ECF4-4C0C-B4D9-E55406B6B63C}">
      <dsp:nvSpPr>
        <dsp:cNvPr id="0" name=""/>
        <dsp:cNvSpPr/>
      </dsp:nvSpPr>
      <dsp:spPr>
        <a:xfrm>
          <a:off x="880591" y="3626221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40B20-7642-49E6-8FCF-59CC6AEF2C17}">
      <dsp:nvSpPr>
        <dsp:cNvPr id="0" name=""/>
        <dsp:cNvSpPr/>
      </dsp:nvSpPr>
      <dsp:spPr>
        <a:xfrm>
          <a:off x="953791" y="4550044"/>
          <a:ext cx="7576225" cy="568583"/>
        </a:xfrm>
        <a:prstGeom prst="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6.Профессионально-эмоциональное выгорание сотрудников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3791" y="4550044"/>
        <a:ext cx="7576225" cy="568583"/>
      </dsp:txXfrm>
    </dsp:sp>
    <dsp:sp modelId="{B2D46756-511E-4DFD-9DDF-8393D06524C5}">
      <dsp:nvSpPr>
        <dsp:cNvPr id="0" name=""/>
        <dsp:cNvSpPr/>
      </dsp:nvSpPr>
      <dsp:spPr>
        <a:xfrm>
          <a:off x="598426" y="4478971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1226B-2E50-4B5F-AC4B-BDEA84FC1675}">
      <dsp:nvSpPr>
        <dsp:cNvPr id="0" name=""/>
        <dsp:cNvSpPr/>
      </dsp:nvSpPr>
      <dsp:spPr>
        <a:xfrm>
          <a:off x="438887" y="5403419"/>
          <a:ext cx="8091128" cy="56858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7.Наличие агрессивно-эмоциональной среды интернет-пространства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887" y="5403419"/>
        <a:ext cx="8091128" cy="568583"/>
      </dsp:txXfrm>
    </dsp:sp>
    <dsp:sp modelId="{F9D96523-32AD-4403-92E9-8E03C150F77F}">
      <dsp:nvSpPr>
        <dsp:cNvPr id="0" name=""/>
        <dsp:cNvSpPr/>
      </dsp:nvSpPr>
      <dsp:spPr>
        <a:xfrm>
          <a:off x="83523" y="5332346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0F6BB-67BD-4AAF-A2D5-63151B20DD5E}">
      <dsp:nvSpPr>
        <dsp:cNvPr id="0" name=""/>
        <dsp:cNvSpPr/>
      </dsp:nvSpPr>
      <dsp:spPr>
        <a:xfrm rot="16200000">
          <a:off x="-1585028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Нормативные: разработка локальных актов и договоров с партнёрами для сетевого взаимодействия.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396" y="895149"/>
        <a:ext cx="1294898" cy="2685449"/>
      </dsp:txXfrm>
    </dsp:sp>
    <dsp:sp modelId="{C567F6F2-3AD0-47A3-B8BD-58EB8816EC85}">
      <dsp:nvSpPr>
        <dsp:cNvPr id="0" name=""/>
        <dsp:cNvSpPr/>
      </dsp:nvSpPr>
      <dsp:spPr>
        <a:xfrm rot="16200000">
          <a:off x="-193012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Методические: внедрение модели воспитания социальной ответственности, оценка результатов и повышение квалификации педагогов.</a:t>
          </a:r>
        </a:p>
      </dsp:txBody>
      <dsp:txXfrm rot="5400000">
        <a:off x="1397412" y="895149"/>
        <a:ext cx="1294898" cy="2685449"/>
      </dsp:txXfrm>
    </dsp:sp>
    <dsp:sp modelId="{11F0B211-0762-44B1-987D-15D0EC61E8BC}">
      <dsp:nvSpPr>
        <dsp:cNvPr id="0" name=""/>
        <dsp:cNvSpPr/>
      </dsp:nvSpPr>
      <dsp:spPr>
        <a:xfrm rot="16200000">
          <a:off x="1199003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Программные: создание совместных проектов и диагностических инструментов.</a:t>
          </a:r>
        </a:p>
      </dsp:txBody>
      <dsp:txXfrm rot="5400000">
        <a:off x="2789427" y="895149"/>
        <a:ext cx="1294898" cy="2685449"/>
      </dsp:txXfrm>
    </dsp:sp>
    <dsp:sp modelId="{D0A0250E-A997-4B41-BE92-D52F7CAEDEC7}">
      <dsp:nvSpPr>
        <dsp:cNvPr id="0" name=""/>
        <dsp:cNvSpPr/>
      </dsp:nvSpPr>
      <dsp:spPr>
        <a:xfrm rot="16200000">
          <a:off x="2591019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Кадровые: квалифицированные специалисты с опытом сетевого взаимодействия.</a:t>
          </a:r>
        </a:p>
      </dsp:txBody>
      <dsp:txXfrm rot="5400000">
        <a:off x="4181443" y="895149"/>
        <a:ext cx="1294898" cy="2685449"/>
      </dsp:txXfrm>
    </dsp:sp>
    <dsp:sp modelId="{6FB44A13-371F-4559-A307-261D667AD003}">
      <dsp:nvSpPr>
        <dsp:cNvPr id="0" name=""/>
        <dsp:cNvSpPr/>
      </dsp:nvSpPr>
      <dsp:spPr>
        <a:xfrm rot="16200000">
          <a:off x="3983035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Информационные: техническое оснащение и доступ к онлайн-платформам, поддержка сайта.</a:t>
          </a:r>
        </a:p>
      </dsp:txBody>
      <dsp:txXfrm rot="5400000">
        <a:off x="5573459" y="895149"/>
        <a:ext cx="1294898" cy="2685449"/>
      </dsp:txXfrm>
    </dsp:sp>
    <dsp:sp modelId="{9D24C7A3-4B58-476B-A0F3-9E5191136D8C}">
      <dsp:nvSpPr>
        <dsp:cNvPr id="0" name=""/>
        <dsp:cNvSpPr/>
      </dsp:nvSpPr>
      <dsp:spPr>
        <a:xfrm rot="16200000">
          <a:off x="5375051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Мотивационные: система поощрений и обмен опытом.</a:t>
          </a:r>
        </a:p>
      </dsp:txBody>
      <dsp:txXfrm rot="5400000">
        <a:off x="6965475" y="895149"/>
        <a:ext cx="1294898" cy="2685449"/>
      </dsp:txXfrm>
    </dsp:sp>
    <dsp:sp modelId="{3D7A4C11-7A6B-419F-9271-E5FFAD7A7096}">
      <dsp:nvSpPr>
        <dsp:cNvPr id="0" name=""/>
        <dsp:cNvSpPr/>
      </dsp:nvSpPr>
      <dsp:spPr>
        <a:xfrm rot="16200000">
          <a:off x="6767067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Материально-технические: база и ПО для реализации проектов и оценки.</a:t>
          </a:r>
        </a:p>
      </dsp:txBody>
      <dsp:txXfrm rot="5400000">
        <a:off x="8357491" y="895149"/>
        <a:ext cx="1294898" cy="2685449"/>
      </dsp:txXfrm>
    </dsp:sp>
    <dsp:sp modelId="{A4616514-0AE9-43A7-A7D8-BB42DE416527}">
      <dsp:nvSpPr>
        <dsp:cNvPr id="0" name=""/>
        <dsp:cNvSpPr/>
      </dsp:nvSpPr>
      <dsp:spPr>
        <a:xfrm rot="16200000">
          <a:off x="8159083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Финансовые: стабильное финансирование для поддержки и стимулирования участников.</a:t>
          </a:r>
        </a:p>
      </dsp:txBody>
      <dsp:txXfrm rot="5400000">
        <a:off x="9749507" y="895149"/>
        <a:ext cx="1294898" cy="2685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202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607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060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656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695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663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160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72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040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254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14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2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-9528" y="0"/>
            <a:ext cx="4981577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18" y="220221"/>
            <a:ext cx="1843027" cy="57579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21874" r="8008" b="29007"/>
          <a:stretch/>
        </p:blipFill>
        <p:spPr>
          <a:xfrm>
            <a:off x="8118252" y="149707"/>
            <a:ext cx="2223619" cy="6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574131" y="1334607"/>
            <a:ext cx="946739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Воспитание социально-ответственной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позиции обучающихся в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условиях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сетевого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взаимодействия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рганизаций общего </a:t>
            </a: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39412" y="5351079"/>
            <a:ext cx="80935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Д.А. </a:t>
            </a:r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Корюхов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Директор 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ГБПОУ «Троицкий технологический техникум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Павлищук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Г.А.,зам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директора по УМР,</a:t>
            </a:r>
          </a:p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Кузнецова </a:t>
            </a:r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Г.Л.,зам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директора  по ВР</a:t>
            </a:r>
          </a:p>
          <a:p>
            <a:pPr algn="r"/>
            <a:endParaRPr lang="ru-RU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35" y="35784"/>
            <a:ext cx="822711" cy="822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147" y="8449"/>
            <a:ext cx="480247" cy="8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110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9282" y="1608217"/>
            <a:ext cx="2299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  <a:endParaRPr lang="ru-RU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r="17690"/>
          <a:stretch/>
        </p:blipFill>
        <p:spPr>
          <a:xfrm>
            <a:off x="546954" y="3272588"/>
            <a:ext cx="2343681" cy="261325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8794842"/>
              </p:ext>
            </p:extLst>
          </p:nvPr>
        </p:nvGraphicFramePr>
        <p:xfrm>
          <a:off x="2551765" y="327260"/>
          <a:ext cx="8613540" cy="625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93862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36657" y="222178"/>
            <a:ext cx="53903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НЕОБХОДИМЫЕ </a:t>
            </a:r>
            <a:endParaRPr lang="ru-RU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0406719"/>
              </p:ext>
            </p:extLst>
          </p:nvPr>
        </p:nvGraphicFramePr>
        <p:xfrm>
          <a:off x="211757" y="1963554"/>
          <a:ext cx="11049802" cy="447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6483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12" y="365126"/>
            <a:ext cx="10704688" cy="60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346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0139" y="1058778"/>
            <a:ext cx="3801979" cy="2954955"/>
          </a:xfrm>
          <a:prstGeom prst="round2DiagRect">
            <a:avLst/>
          </a:prstGeom>
          <a:blipFill>
            <a:blip r:embed="rId3"/>
            <a:stretch>
              <a:fillRect r="-164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70268" y="365125"/>
            <a:ext cx="6083531" cy="37579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социально ответственной позиции обучающихся является ключевой задачей современных образовательных учреждений. Это необходимо для формирования гармонично развитой, патриотичной и социально активной личности,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пособной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эффективно взаимодействовать в обществе и профессиональной среде. 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037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3726" y="106499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660966" y="1363287"/>
            <a:ext cx="5392760" cy="4497763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56414" y="2049462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ГБПОУ «Троицкий технологический техникум» работают современные педагоги: инициативные, творческие, владеющие информационно-коммуникационными технологиям, способные к непрерывному образованию и инновационной деятельности.</a:t>
            </a: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545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07" y="158576"/>
            <a:ext cx="110517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 деятельности студентов техникума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342752"/>
              </p:ext>
            </p:extLst>
          </p:nvPr>
        </p:nvGraphicFramePr>
        <p:xfrm>
          <a:off x="375781" y="1825625"/>
          <a:ext cx="1097801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91127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9689" y="0"/>
            <a:ext cx="70952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ОСНОВНАЯ ИДЕЯ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9877" y="1280160"/>
            <a:ext cx="5598654" cy="5101390"/>
          </a:xfrm>
          <a:prstGeom prst="round2DiagRect">
            <a:avLst/>
          </a:prstGeom>
          <a:blipFill>
            <a:blip r:embed="rId3"/>
            <a:srcRect/>
            <a:stretch>
              <a:fillRect r="-1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17494" y="1376413"/>
            <a:ext cx="5717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социальной ответственности как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ценности. 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внутреннего ценностного отношения личности к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обществу.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948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922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Социально-ответственной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обучающихся – это осознанное и активное отношение к обществу, выражающееся в готовности и способности принимать решения и действовать в соответствии с моральными и этическими нормами, учитывать интересы других людей и окружающей среды, нести ответственность за свои поступки и вносить вклад в решение социальных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9526957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8689295"/>
              </p:ext>
            </p:extLst>
          </p:nvPr>
        </p:nvGraphicFramePr>
        <p:xfrm>
          <a:off x="-1101780" y="880434"/>
          <a:ext cx="7820214" cy="533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34325" y="2136808"/>
            <a:ext cx="48030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связей,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дающая возможность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разработать, апробировать и предложить профессиональному сообществу и обществу в целом современные модели содержания и экономики образования, управления этой системой и образовательной политики. Цель такого сотрудничества – моделирование отношений, присущих гражданскому открытому обществу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173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93" y="0"/>
            <a:ext cx="5307564" cy="35143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890"/>
            <a:ext cx="5246493" cy="3492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6493" cy="33644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90192" y="4216663"/>
            <a:ext cx="53733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</a:p>
          <a:p>
            <a:pPr algn="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ИННОВАЦИОННОГО</a:t>
            </a:r>
          </a:p>
          <a:p>
            <a:pPr algn="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810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811" y="1919497"/>
            <a:ext cx="2749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26749161"/>
              </p:ext>
            </p:extLst>
          </p:nvPr>
        </p:nvGraphicFramePr>
        <p:xfrm>
          <a:off x="2554323" y="259882"/>
          <a:ext cx="8687984" cy="64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7" y="3489157"/>
            <a:ext cx="1833246" cy="21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189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374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Воспитание социально ответственной позиции обучающихся является ключевой задачей современных образовательных учреждений. Это необходимо для формирования гармонично развитой, патриотичной и социально активной личности, с пособной эффективно взаимодействовать в обществе и профессиональной среде. </vt:lpstr>
      <vt:lpstr>Презентация PowerPoint</vt:lpstr>
      <vt:lpstr>Презентация PowerPoint</vt:lpstr>
      <vt:lpstr>Презентация PowerPoint</vt:lpstr>
      <vt:lpstr>      Социально-ответственной позиции обучающихся – это осознанное и активное отношение к обществу, выражающееся в готовности и способности принимать решения и действовать в соответствии с моральными и этическими нормами, учитывать интересы других людей и окружающей среды, нести ответственность за свои поступки и вносить вклад в решение социальных проблем.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109</cp:revision>
  <cp:lastPrinted>2025-06-10T02:45:38Z</cp:lastPrinted>
  <dcterms:created xsi:type="dcterms:W3CDTF">2024-11-14T08:11:26Z</dcterms:created>
  <dcterms:modified xsi:type="dcterms:W3CDTF">2025-10-14T09:47:53Z</dcterms:modified>
</cp:coreProperties>
</file>