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3" r:id="rId6"/>
    <p:sldId id="274" r:id="rId7"/>
    <p:sldId id="275" r:id="rId8"/>
    <p:sldId id="276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2999"/>
            <a:ext cx="6857998" cy="9144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-7146" y="0"/>
            <a:ext cx="3736183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57599" y="0"/>
            <a:ext cx="54864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КУЛЬТУРНО-ТВОРЧЕСКАЯ ВОСПИТАТЕЛЬНАЯ РАБОТА, КАК ИНСТРУМЕНТ ВОСПИТАНИЯ ПРОФЕССИОНАЛА, НА ПРИМЕРЕ «ТЕАТРА МОДЫ»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9" y="220221"/>
            <a:ext cx="1382270" cy="57579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64" y="180022"/>
            <a:ext cx="592934" cy="58515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96" y="79376"/>
            <a:ext cx="433864" cy="685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846417" y="1334608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10" y="43569"/>
            <a:ext cx="617033" cy="822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82" y="-6516"/>
            <a:ext cx="360185" cy="8575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16023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КУЛЬТУРНО-ТВОРЧЕСКАЯ ВОСПИТАТЕЛЬНАЯ РАБОТА, КАК ИНСТРУМЕНТ ВОСПИТАНИЯ ПРОФЕССИОНАЛА, НА ПРИМЕРЕ «ТЕАТРА МОДЫ»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Кудрина Александра </a:t>
            </a:r>
            <a:r>
              <a:rPr lang="ru-RU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Валерьевна,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преподаватель ГБПОУ «ТТТ»</a:t>
            </a:r>
            <a:endParaRPr lang="ru-RU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86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Ключевые сферы жизни  студентов ГБПОУ </a:t>
            </a:r>
            <a:r>
              <a:rPr lang="ru-RU" sz="32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«ТТТ»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.Формирование коммуникативных навыков и уверенности в себе: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Публичные 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выступления: дефиле – это публичное выступление. Участники учатся преодолевать страх сцены, уверенно держаться перед аудиторией, устанавливать зрительный контакт и передавать эмоции. Эти навыки бесценны для любого профессионала, будь то парикмахер, повар, менеджер, преподаватель.</a:t>
            </a:r>
          </a:p>
          <a:p>
            <a:endParaRPr lang="ru-RU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Командная 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работа: театр моды – это коллективный труд. Модели, дизайнеры, стилисты, визажисты, фотографы, организаторы – все работают в тесном взаимодействии. Это учит слушать и слышать друг друга, находить компромиссы, распределять обязанности и достигать общей цели.</a:t>
            </a:r>
          </a:p>
          <a:p>
            <a:endParaRPr lang="ru-RU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Обратная 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связь: участники получают обратную связь от зрителей, критиков, преподавателей. Это помогает им анализировать свои сильные и слабые стороны, учиться принимать конструктивную критику и стремиться к совершенствованию.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8982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Ключевые сферы жизни  студентов ГБПОУ </a:t>
            </a:r>
            <a:r>
              <a:rPr lang="ru-RU" sz="32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«ТТТ»</a:t>
            </a:r>
            <a:endParaRPr lang="ru-RU" sz="32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3.Развитие </a:t>
            </a:r>
            <a:r>
              <a:rPr lang="ru-RU" sz="2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эстетического вкуса и чувства стиля: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Анализ модных тенденций: участники театра моды постоянно сталкиваются с миром моды, изучают историю костюма, анализируют современные тенденции. Это формирует у них глубокое понимание эстетики, гармонии и стиля.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Визуальная </a:t>
            </a:r>
            <a:r>
              <a:rPr lang="ru-RU" sz="2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грамотность: Они учатся видеть красоту в деталях, понимать, как сочетаются цвета, фактуры, формы, и как эти элементы влияют на общее восприятие. Эта визуальная грамотность применима во многих сферах, от маркетинга до архитектуры.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199"/>
            <a:ext cx="3898776" cy="4525963"/>
          </a:xfrm>
        </p:spPr>
      </p:pic>
    </p:spTree>
    <p:extLst>
      <p:ext uri="{BB962C8B-B14F-4D97-AF65-F5344CB8AC3E}">
        <p14:creationId xmlns:p14="http://schemas.microsoft.com/office/powerpoint/2010/main" val="222626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Ключевые сферы жизни  студентов ГБПОУ «ТТТ»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4.Воспитание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дисциплины, ответственности и самоорганизации: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Репетиции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 подготовка: успех театра моды зависит от тщательной подготовки и дисциплины. Регулярные репетиции, соблюдение сроков, ответственность за свою роль – все это формирует у участников сильные стороны характера, необходимые для успешной профессиональной деятельности.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Управление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временем: планирование репетиций, подготовка к показам, участие в мероприятиях – все это требует умения эффективно управлять своим временем.</a:t>
            </a:r>
          </a:p>
        </p:txBody>
      </p:sp>
    </p:spTree>
    <p:extLst>
      <p:ext uri="{BB962C8B-B14F-4D97-AF65-F5344CB8AC3E}">
        <p14:creationId xmlns:p14="http://schemas.microsoft.com/office/powerpoint/2010/main" val="836107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Ключевые сферы жизни  студентов ГБПОУ «ТТТ»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5.Развитие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лидерских качеств и организаторских способностей: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Инициатива и ответственность: в процессе работы над постановками, участники берут на себя роль координаторов, предлагать идеи по организации процесса, распределять задачи. Это развивает их лидерский потенциал и умение брать на себя ответственность за результат.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Планирование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 реализация проектов: создание спектакля или показа – это полноценный проект, требующий планирования, бюджетирования (даже если оно символическое), поиска ресурсов и их эффективного использования. Этот опыт бесценен для будущего профессионала своего дела.</a:t>
            </a:r>
          </a:p>
          <a:p>
            <a:endParaRPr lang="ru-RU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3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Ключевые сферы жизни  студентов ГБПОУ «ТТТ»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6.Формирование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навыков критического мышления и анализа: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Оценка идей: участники учатся не только генерировать идеи, но и критически их оценивать, анализировать их жизнеспособность и соответствие поставленной цели.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Анализ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результатов: после каждого показа или выступления проводится анализ. Участники учатся объективно оценивать результаты своей работы, выявлять ошибки и находить пути их исправления. Это развивает их способность к самоанализу и постоянному совершенствованию.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82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Ключевые сферы жизни  студентов ГБПОУ «ТТТ»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7.Развитие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эмоционального интеллекта и </a:t>
            </a:r>
            <a:r>
              <a:rPr lang="ru-RU" sz="20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эмпатии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Понимание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эмоций: Актерское мастерство, которое является неотъемлемой частью театра моды, требует от участников умения понимать и передавать различные эмоции. Это развивает их эмоциональный интеллект и способность к </a:t>
            </a:r>
            <a:r>
              <a:rPr lang="ru-RU" sz="2000" dirty="0" err="1">
                <a:solidFill>
                  <a:srgbClr val="002060"/>
                </a:solidFill>
                <a:latin typeface="Bahnschrift Condensed" panose="020B0502040204020203" pitchFamily="34" charset="0"/>
              </a:rPr>
              <a:t>эмпатии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, что важно для построения эффективных межличностных отношений в любой профессиональной среде.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Работа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 аудиторией: Участники учатся чувствовать настроение аудитории, реагировать на нее, устанавливать эмоциональный контакт. Это навык, который пригодится в любой сфере, связанной с взаимодействием с людьми.</a:t>
            </a:r>
          </a:p>
          <a:p>
            <a:endParaRPr lang="ru-RU" sz="2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199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59218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Ключевые сферы жизни  студентов ГБПОУ «ТТТ»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8.Приобретение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практического опыта в смежных областях: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Дизайн и конструирование: Некоторые участники могут быть вовлечены в процесс создания одежды, что дает им базовые знания в области дизайна, конструирования и шитья.</a:t>
            </a:r>
          </a:p>
          <a:p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Фотография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 видеосъемка: для создания промо-материалов и архива привлекаются фотографы и видеографы, что дает участникам представление о работе этих специалистов.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Маркетинг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 PR: организация показов требует привлечения внимания, поэтому участники получают представление о принципах маркетинга и связей с общественностью.</a:t>
            </a:r>
          </a:p>
        </p:txBody>
      </p:sp>
    </p:spTree>
    <p:extLst>
      <p:ext uri="{BB962C8B-B14F-4D97-AF65-F5344CB8AC3E}">
        <p14:creationId xmlns:p14="http://schemas.microsoft.com/office/powerpoint/2010/main" val="2837862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Ключевые сферы жизни  студентов ГБПОУ «ТТТ»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9.Ценностного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отношения к труду и искусству: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Труд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как творческий процесс: театр моды показывает, что труд может быть не только рутинным, но и творческим, приносящим удовлетворение и радость.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Ценность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искусства: участники видят, как искусство может влиять на людей, вдохновлять, вызывать эмоции. Это формирует у них уважение к искусству и его роли в обществе.</a:t>
            </a:r>
          </a:p>
          <a:p>
            <a:endParaRPr lang="ru-RU" sz="2000" dirty="0">
              <a:solidFill>
                <a:srgbClr val="00206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7639"/>
            <a:ext cx="4038600" cy="4708524"/>
          </a:xfrm>
        </p:spPr>
      </p:pic>
    </p:spTree>
    <p:extLst>
      <p:ext uri="{BB962C8B-B14F-4D97-AF65-F5344CB8AC3E}">
        <p14:creationId xmlns:p14="http://schemas.microsoft.com/office/powerpoint/2010/main" val="420559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Театр моды </a:t>
            </a:r>
            <a:r>
              <a:rPr lang="ru-RU" sz="28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позволяет не только раскрыть творческий потенциал, но и развить целый комплекс ключевых компетенций, востребованных в современном мире: креативность, коммуникабельность, уверенность в себе, дисциплинированность, ответственность, лидерские качества, критическое мышление и эмоциональный интеллект.</a:t>
            </a:r>
          </a:p>
        </p:txBody>
      </p:sp>
    </p:spTree>
    <p:extLst>
      <p:ext uri="{BB962C8B-B14F-4D97-AF65-F5344CB8AC3E}">
        <p14:creationId xmlns:p14="http://schemas.microsoft.com/office/powerpoint/2010/main" val="178995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1142999"/>
            <a:ext cx="6857998" cy="9144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-7146" y="0"/>
            <a:ext cx="3736183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7599" y="0"/>
            <a:ext cx="54864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КУЛЬТУРНО-ТВОРЧЕСКАЯ ВОСПИТАТЕЛЬНАЯ РАБОТА, КАК ИНСТРУМЕНТ ВОСПИТАНИЯ ПРОФЕССИОНАЛА, НА ПРИМЕРЕ «ТЕАТРА МОДЫ»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39" y="220221"/>
            <a:ext cx="1382270" cy="57579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64" y="180022"/>
            <a:ext cx="592934" cy="58515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96" y="79376"/>
            <a:ext cx="433864" cy="685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846417" y="1334608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endParaRPr lang="ru-RU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10" y="43569"/>
            <a:ext cx="617033" cy="822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82" y="-6516"/>
            <a:ext cx="360185" cy="85758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16023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КУЛЬТУРНО-ТВОРЧЕСКАЯ ВОСПИТАТЕЛЬНАЯ РАБОТА, КАК ИНСТРУМЕНТ ВОСПИТАНИЯ ПРОФЕССИОНАЛА, НА ПРИМЕРЕ «ТЕАТРА МОДЫ»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Кудрина Александра </a:t>
            </a:r>
            <a:r>
              <a:rPr lang="ru-RU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Валерьевна,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преподаватель ГБПОУ «ТТТ»</a:t>
            </a:r>
            <a:endParaRPr lang="ru-RU" dirty="0">
              <a:solidFill>
                <a:srgbClr val="00206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44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Культурно-творческая воспитательная работа является целенаправленным процессом, направленным на формирование у личности ценностного отношения к культуре, развитие творческих способностей, эстетического вкуса и навыков самовыражения через различные виды искусства и творчества</a:t>
            </a:r>
            <a:r>
              <a:rPr lang="ru-RU" sz="2800" dirty="0">
                <a:solidFill>
                  <a:schemeClr val="tx2"/>
                </a:solidFill>
                <a:latin typeface="Bahnschrift Condensed" panose="020B0502040204020203" pitchFamily="34" charset="0"/>
              </a:rPr>
              <a:t>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3051"/>
            <a:ext cx="3141985" cy="58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3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Театр моды – это не просто показ одежды, это синтез искусства, дизайна, актерского мастерства, менеджмента и коммуникации.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3358009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7920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еатр 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моды «Территория таланта».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24744"/>
            <a:ext cx="651276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Театр моды «Территория таланта».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5" y="1600200"/>
            <a:ext cx="7409909" cy="4525963"/>
          </a:xfrm>
        </p:spPr>
      </p:pic>
    </p:spTree>
    <p:extLst>
      <p:ext uri="{BB962C8B-B14F-4D97-AF65-F5344CB8AC3E}">
        <p14:creationId xmlns:p14="http://schemas.microsoft.com/office/powerpoint/2010/main" val="131772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Театр моды «Территория таланта».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70077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Театр моды «Территория таланта».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6539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Театр моды «Территория таланта».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  <p:extLst>
      <p:ext uri="{BB962C8B-B14F-4D97-AF65-F5344CB8AC3E}">
        <p14:creationId xmlns:p14="http://schemas.microsoft.com/office/powerpoint/2010/main" val="161856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8011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Ключевые сферы </a:t>
            </a:r>
            <a:r>
              <a:rPr lang="ru-RU" sz="32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жизни </a:t>
            </a:r>
            <a:r>
              <a:rPr lang="ru-RU" sz="32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студентов</a:t>
            </a:r>
            <a:r>
              <a:rPr lang="ru-RU" sz="32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ГБПОУ «ТТТ»</a:t>
            </a:r>
            <a:endParaRPr lang="ru-RU" sz="32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272808" cy="3960440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1.Развитие 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креативности и дизайнерского мышления: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Создание образов: участники театра не просто носят одежду, они участвуют в создании целостных образов. Это включает в себя подбор аксессуаров, макияжа, прически, а также продумывание позы, мимики и жестов, которые наилучшим образом передают идею коллекции.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Работа 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с концепцией: театр моды работает над определенной тематикой или концепцией, а это требует от участников анализа, интерпретации и воплощения идеи в жизнь, что развивает их способность мыслить абстрактно и находить нестандартные решения.</a:t>
            </a:r>
          </a:p>
          <a:p>
            <a:pPr algn="just"/>
            <a:endParaRPr lang="ru-RU" dirty="0" smtClean="0">
              <a:solidFill>
                <a:srgbClr val="002060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Эксперименты </a:t>
            </a:r>
            <a:r>
              <a:rPr lang="ru-RU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и инновации: участники предлагать свои идеи по улучшению образов, предлагать новые способы подачи одежды, что стимулирует их к поиску инновационных подходов</a:t>
            </a:r>
          </a:p>
        </p:txBody>
      </p:sp>
    </p:spTree>
    <p:extLst>
      <p:ext uri="{BB962C8B-B14F-4D97-AF65-F5344CB8AC3E}">
        <p14:creationId xmlns:p14="http://schemas.microsoft.com/office/powerpoint/2010/main" val="10199390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1056</Words>
  <Application>Microsoft Office PowerPoint</Application>
  <PresentationFormat>Экран (4:3)</PresentationFormat>
  <Paragraphs>70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Bahnschrift Condensed</vt:lpstr>
      <vt:lpstr>Bahnschrift Light Condensed</vt:lpstr>
      <vt:lpstr>Bahnschrift SemiBold Condensed</vt:lpstr>
      <vt:lpstr>Calibri</vt:lpstr>
      <vt:lpstr>Тема Office</vt:lpstr>
      <vt:lpstr>КУЛЬТУРНО-ТВОРЧЕСКАЯ ВОСПИТАТЕЛЬНАЯ РАБОТА, КАК ИНСТРУМЕНТ ВОСПИТАНИЯ ПРОФЕССИОНАЛА, НА ПРИМЕРЕ «ТЕАТРА МОДЫ»</vt:lpstr>
      <vt:lpstr>Презентация PowerPoint</vt:lpstr>
      <vt:lpstr>Презентация PowerPoint</vt:lpstr>
      <vt:lpstr>Театр моды «Территория таланта».</vt:lpstr>
      <vt:lpstr>Театр моды «Территория таланта».</vt:lpstr>
      <vt:lpstr>Театр моды «Территория таланта».</vt:lpstr>
      <vt:lpstr>Театр моды «Территория таланта».</vt:lpstr>
      <vt:lpstr>Театр моды «Территория таланта».</vt:lpstr>
      <vt:lpstr>Ключевые сферы жизни  студентов ГБПОУ «ТТТ»</vt:lpstr>
      <vt:lpstr>Ключевые сферы жизни  студентов ГБПОУ «ТТТ»</vt:lpstr>
      <vt:lpstr>Ключевые сферы жизни  студентов ГБПОУ «ТТТ»</vt:lpstr>
      <vt:lpstr>Ключевые сферы жизни  студентов ГБПОУ «ТТТ»</vt:lpstr>
      <vt:lpstr>Ключевые сферы жизни  студентов ГБПОУ «ТТТ»</vt:lpstr>
      <vt:lpstr>Ключевые сферы жизни  студентов ГБПОУ «ТТТ»</vt:lpstr>
      <vt:lpstr>Ключевые сферы жизни  студентов ГБПОУ «ТТТ»</vt:lpstr>
      <vt:lpstr>Ключевые сферы жизни  студентов ГБПОУ «ТТТ»</vt:lpstr>
      <vt:lpstr>Ключевые сферы жизни  студентов ГБПОУ «ТТТ»</vt:lpstr>
      <vt:lpstr>Презентация PowerPoint</vt:lpstr>
      <vt:lpstr>КУЛЬТУРНО-ТВОРЧЕСКАЯ ВОСПИТАТЕЛЬНАЯ РАБОТА, КАК ИНСТРУМЕНТ ВОСПИТАНИЯ ПРОФЕССИОНАЛА, НА ПРИМЕРЕ «ТЕАТРА МОДЫ»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8</cp:revision>
  <dcterms:created xsi:type="dcterms:W3CDTF">2025-09-24T15:02:31Z</dcterms:created>
  <dcterms:modified xsi:type="dcterms:W3CDTF">2025-09-25T03:00:46Z</dcterms:modified>
</cp:coreProperties>
</file>