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52994-B055-429E-B17D-B542A6783F9F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49556-A3DA-4926-8012-AC8433D489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325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F6A4-BFAC-4AA7-9C02-BC5F52DD9B5A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9211-D3CC-4583-AED4-BE7E98141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34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57298"/>
            <a:ext cx="8229600" cy="51575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педсовета: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«Персонализированная система воспитания в ГБПОУ «ТТТ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»» </a:t>
            </a:r>
          </a:p>
          <a:p>
            <a:pPr marL="0" indent="0" algn="ctr">
              <a:buNone/>
            </a:pP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ГБПОУ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</a:p>
        </p:txBody>
      </p:sp>
      <p:pic>
        <p:nvPicPr>
          <p:cNvPr id="5" name="Рисунок 4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7554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11415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           ГБПОУ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«Троицкий технологический техникум»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3578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Повестка педсовета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Персонализированная система воспитания в ГБПОУ «ТТТ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»» </a:t>
            </a: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Реализация инновационной площадки  в условиях ГБПОУ «Троицкий технологический техникум: «Формирование организационно-педагогических условий для персонализированной воспитательной работы в профессиональной образовательной организации»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О.В.Рогель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директор  ГБПОУ «ТТТ»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Концептуальные основания,  основные задачи  инновационного проекта по проблеме персонализированной воспитательной работы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Г.А.Павлищук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зам. директора по УМР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Проектная деятельность как фактор реализации персонализированной воспитательной работы условиях ГБПОУ «Троицкий технологический техникум» 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ГЛ.Кузнецова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и.о зам.директора по ВР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Admin\Desktop\Безимени-7771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1465580" cy="455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31141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73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</vt:lpstr>
      <vt:lpstr>           ГБПОУ «Троицкий технологический техникум»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нина николаевна</cp:lastModifiedBy>
  <cp:revision>77</cp:revision>
  <dcterms:created xsi:type="dcterms:W3CDTF">2021-09-26T05:03:21Z</dcterms:created>
  <dcterms:modified xsi:type="dcterms:W3CDTF">2022-01-10T04:36:53Z</dcterms:modified>
</cp:coreProperties>
</file>