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58" r:id="rId6"/>
    <p:sldId id="263" r:id="rId7"/>
    <p:sldId id="264" r:id="rId8"/>
    <p:sldId id="266" r:id="rId9"/>
    <p:sldId id="257" r:id="rId10"/>
    <p:sldId id="268" r:id="rId11"/>
    <p:sldId id="267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70A6C-11CE-4A49-AE14-128A6A900187}" type="doc">
      <dgm:prSet loTypeId="urn:microsoft.com/office/officeart/2005/8/layout/cycle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D82FF98-335A-455F-854A-E7F4EFBD417C}">
      <dgm:prSet phldrT="[Текст]" phldr="1"/>
      <dgm:spPr>
        <a:solidFill>
          <a:srgbClr val="FFCC99"/>
        </a:solidFill>
      </dgm:spPr>
      <dgm:t>
        <a:bodyPr/>
        <a:lstStyle/>
        <a:p>
          <a:endParaRPr lang="ru-RU" dirty="0"/>
        </a:p>
      </dgm:t>
    </dgm:pt>
    <dgm:pt modelId="{4B7C766B-9226-43E2-B16A-49059C8BE9BB}" type="parTrans" cxnId="{5CC7CBA8-57C1-4C17-A4A9-16F4EED6C8C5}">
      <dgm:prSet/>
      <dgm:spPr/>
      <dgm:t>
        <a:bodyPr/>
        <a:lstStyle/>
        <a:p>
          <a:endParaRPr lang="ru-RU"/>
        </a:p>
      </dgm:t>
    </dgm:pt>
    <dgm:pt modelId="{0FA9D75F-2241-44EA-84C3-2C1AB4D5B6EB}" type="sibTrans" cxnId="{5CC7CBA8-57C1-4C17-A4A9-16F4EED6C8C5}">
      <dgm:prSet/>
      <dgm:spPr/>
      <dgm:t>
        <a:bodyPr/>
        <a:lstStyle/>
        <a:p>
          <a:endParaRPr lang="ru-RU"/>
        </a:p>
      </dgm:t>
    </dgm:pt>
    <dgm:pt modelId="{2281D453-9FD9-4C39-B105-ED0C9281D9E3}">
      <dgm:prSet phldrT="[Текст]" phldr="1"/>
      <dgm:spPr/>
      <dgm:t>
        <a:bodyPr/>
        <a:lstStyle/>
        <a:p>
          <a:endParaRPr lang="ru-RU" dirty="0"/>
        </a:p>
      </dgm:t>
    </dgm:pt>
    <dgm:pt modelId="{745529A5-FB25-4A34-9B33-EA3708C2CEC6}" type="parTrans" cxnId="{68DF7529-A6A2-4523-9062-B6FFDF4C7702}">
      <dgm:prSet/>
      <dgm:spPr/>
      <dgm:t>
        <a:bodyPr/>
        <a:lstStyle/>
        <a:p>
          <a:endParaRPr lang="ru-RU"/>
        </a:p>
      </dgm:t>
    </dgm:pt>
    <dgm:pt modelId="{C829775F-A125-43E3-A441-7CD871F02D47}" type="sibTrans" cxnId="{68DF7529-A6A2-4523-9062-B6FFDF4C7702}">
      <dgm:prSet/>
      <dgm:spPr/>
      <dgm:t>
        <a:bodyPr/>
        <a:lstStyle/>
        <a:p>
          <a:endParaRPr lang="ru-RU"/>
        </a:p>
      </dgm:t>
    </dgm:pt>
    <dgm:pt modelId="{B8616A68-32F3-44AF-A544-2BEC7FFD6A35}">
      <dgm:prSet phldrT="[Текст]" phldr="1"/>
      <dgm:spPr/>
      <dgm:t>
        <a:bodyPr/>
        <a:lstStyle/>
        <a:p>
          <a:endParaRPr lang="ru-RU" dirty="0"/>
        </a:p>
      </dgm:t>
    </dgm:pt>
    <dgm:pt modelId="{1052DECA-B877-4EB4-8732-01D18EA6CA3D}" type="parTrans" cxnId="{7EB8C11D-72F8-47FF-A7AA-807584767C7E}">
      <dgm:prSet/>
      <dgm:spPr/>
      <dgm:t>
        <a:bodyPr/>
        <a:lstStyle/>
        <a:p>
          <a:endParaRPr lang="ru-RU"/>
        </a:p>
      </dgm:t>
    </dgm:pt>
    <dgm:pt modelId="{11EF949C-7F62-49BF-8A48-FA580CADFD75}" type="sibTrans" cxnId="{7EB8C11D-72F8-47FF-A7AA-807584767C7E}">
      <dgm:prSet/>
      <dgm:spPr/>
      <dgm:t>
        <a:bodyPr/>
        <a:lstStyle/>
        <a:p>
          <a:endParaRPr lang="ru-RU"/>
        </a:p>
      </dgm:t>
    </dgm:pt>
    <dgm:pt modelId="{FC1BD501-4139-471B-81A4-FA4E870966FF}">
      <dgm:prSet phldrT="[Текст]" phldr="1"/>
      <dgm:spPr/>
      <dgm:t>
        <a:bodyPr/>
        <a:lstStyle/>
        <a:p>
          <a:endParaRPr lang="ru-RU" dirty="0"/>
        </a:p>
      </dgm:t>
    </dgm:pt>
    <dgm:pt modelId="{52E8E474-09DB-49A4-A78C-5F4A8E56FCC0}" type="parTrans" cxnId="{FF824DBC-FFD1-47E5-83CE-99351954879F}">
      <dgm:prSet/>
      <dgm:spPr/>
      <dgm:t>
        <a:bodyPr/>
        <a:lstStyle/>
        <a:p>
          <a:endParaRPr lang="ru-RU"/>
        </a:p>
      </dgm:t>
    </dgm:pt>
    <dgm:pt modelId="{6825819F-4B4B-475D-8B3F-512715E1F510}" type="sibTrans" cxnId="{FF824DBC-FFD1-47E5-83CE-99351954879F}">
      <dgm:prSet/>
      <dgm:spPr/>
      <dgm:t>
        <a:bodyPr/>
        <a:lstStyle/>
        <a:p>
          <a:endParaRPr lang="ru-RU"/>
        </a:p>
      </dgm:t>
    </dgm:pt>
    <dgm:pt modelId="{629F3B86-B8B8-4E96-ADA1-022C598C1628}">
      <dgm:prSet phldrT="[Текст]" phldr="1"/>
      <dgm:spPr/>
      <dgm:t>
        <a:bodyPr/>
        <a:lstStyle/>
        <a:p>
          <a:endParaRPr lang="ru-RU" dirty="0"/>
        </a:p>
      </dgm:t>
    </dgm:pt>
    <dgm:pt modelId="{4AA5E4C7-6630-415D-9829-50CC5E53A6C1}" type="parTrans" cxnId="{4707886A-A1BC-4C94-BBEC-240A575C88AE}">
      <dgm:prSet/>
      <dgm:spPr/>
      <dgm:t>
        <a:bodyPr/>
        <a:lstStyle/>
        <a:p>
          <a:endParaRPr lang="ru-RU"/>
        </a:p>
      </dgm:t>
    </dgm:pt>
    <dgm:pt modelId="{083EC4B2-5F37-4FF1-97B6-78F2CCAB8CED}" type="sibTrans" cxnId="{4707886A-A1BC-4C94-BBEC-240A575C88AE}">
      <dgm:prSet/>
      <dgm:spPr/>
      <dgm:t>
        <a:bodyPr/>
        <a:lstStyle/>
        <a:p>
          <a:endParaRPr lang="ru-RU"/>
        </a:p>
      </dgm:t>
    </dgm:pt>
    <dgm:pt modelId="{67D502E2-5F9A-4188-9349-D8B4F0407A08}">
      <dgm:prSet/>
      <dgm:spPr/>
      <dgm:t>
        <a:bodyPr/>
        <a:lstStyle/>
        <a:p>
          <a:endParaRPr lang="ru-RU"/>
        </a:p>
      </dgm:t>
    </dgm:pt>
    <dgm:pt modelId="{700798C6-9C6A-4B0F-BBA2-AA48E58028B6}" type="parTrans" cxnId="{8231C616-7AA5-4C48-8B36-0AEC1193CCE2}">
      <dgm:prSet/>
      <dgm:spPr/>
      <dgm:t>
        <a:bodyPr/>
        <a:lstStyle/>
        <a:p>
          <a:endParaRPr lang="ru-RU"/>
        </a:p>
      </dgm:t>
    </dgm:pt>
    <dgm:pt modelId="{5CDE590B-66F2-4BEC-A86C-E55C78AFF645}" type="sibTrans" cxnId="{8231C616-7AA5-4C48-8B36-0AEC1193CCE2}">
      <dgm:prSet/>
      <dgm:spPr/>
      <dgm:t>
        <a:bodyPr/>
        <a:lstStyle/>
        <a:p>
          <a:endParaRPr lang="ru-RU"/>
        </a:p>
      </dgm:t>
    </dgm:pt>
    <dgm:pt modelId="{856A78B0-17E5-40D4-91B6-7CE20FCD956B}" type="pres">
      <dgm:prSet presAssocID="{AEC70A6C-11CE-4A49-AE14-128A6A900187}" presName="cycle" presStyleCnt="0">
        <dgm:presLayoutVars>
          <dgm:dir/>
          <dgm:resizeHandles val="exact"/>
        </dgm:presLayoutVars>
      </dgm:prSet>
      <dgm:spPr/>
    </dgm:pt>
    <dgm:pt modelId="{644045D7-927A-4018-854D-2F307BD87678}" type="pres">
      <dgm:prSet presAssocID="{DD82FF98-335A-455F-854A-E7F4EFBD417C}" presName="node" presStyleLbl="node1" presStyleIdx="0" presStyleCnt="6">
        <dgm:presLayoutVars>
          <dgm:bulletEnabled val="1"/>
        </dgm:presLayoutVars>
      </dgm:prSet>
      <dgm:spPr/>
    </dgm:pt>
    <dgm:pt modelId="{4C7F40CD-A4B4-43D4-816C-5EA37984E860}" type="pres">
      <dgm:prSet presAssocID="{DD82FF98-335A-455F-854A-E7F4EFBD417C}" presName="spNode" presStyleCnt="0"/>
      <dgm:spPr/>
    </dgm:pt>
    <dgm:pt modelId="{D2D6C718-0AA2-4622-AEAC-752760187C97}" type="pres">
      <dgm:prSet presAssocID="{0FA9D75F-2241-44EA-84C3-2C1AB4D5B6EB}" presName="sibTrans" presStyleLbl="sibTrans1D1" presStyleIdx="0" presStyleCnt="6"/>
      <dgm:spPr/>
    </dgm:pt>
    <dgm:pt modelId="{CA22A709-6603-4137-B8CC-73DB059B937F}" type="pres">
      <dgm:prSet presAssocID="{2281D453-9FD9-4C39-B105-ED0C9281D9E3}" presName="node" presStyleLbl="node1" presStyleIdx="1" presStyleCnt="6">
        <dgm:presLayoutVars>
          <dgm:bulletEnabled val="1"/>
        </dgm:presLayoutVars>
      </dgm:prSet>
      <dgm:spPr/>
    </dgm:pt>
    <dgm:pt modelId="{A038E07C-82DB-4F4F-B9CB-B360B8329B41}" type="pres">
      <dgm:prSet presAssocID="{2281D453-9FD9-4C39-B105-ED0C9281D9E3}" presName="spNode" presStyleCnt="0"/>
      <dgm:spPr/>
    </dgm:pt>
    <dgm:pt modelId="{85169515-FC8C-42C5-8CE8-865F104D5D53}" type="pres">
      <dgm:prSet presAssocID="{C829775F-A125-43E3-A441-7CD871F02D47}" presName="sibTrans" presStyleLbl="sibTrans1D1" presStyleIdx="1" presStyleCnt="6"/>
      <dgm:spPr/>
    </dgm:pt>
    <dgm:pt modelId="{F7EEE4F8-F0B3-44F2-94F4-F3AE8720C987}" type="pres">
      <dgm:prSet presAssocID="{67D502E2-5F9A-4188-9349-D8B4F0407A08}" presName="node" presStyleLbl="node1" presStyleIdx="2" presStyleCnt="6">
        <dgm:presLayoutVars>
          <dgm:bulletEnabled val="1"/>
        </dgm:presLayoutVars>
      </dgm:prSet>
      <dgm:spPr/>
    </dgm:pt>
    <dgm:pt modelId="{61B62D58-FDBE-40A9-BBE2-E807D5ACE0A1}" type="pres">
      <dgm:prSet presAssocID="{67D502E2-5F9A-4188-9349-D8B4F0407A08}" presName="spNode" presStyleCnt="0"/>
      <dgm:spPr/>
    </dgm:pt>
    <dgm:pt modelId="{F3F80486-0A03-4DAF-8CF8-01A08F42FB53}" type="pres">
      <dgm:prSet presAssocID="{5CDE590B-66F2-4BEC-A86C-E55C78AFF645}" presName="sibTrans" presStyleLbl="sibTrans1D1" presStyleIdx="2" presStyleCnt="6"/>
      <dgm:spPr/>
    </dgm:pt>
    <dgm:pt modelId="{A4E9D5F0-C8C1-442F-A4AB-40CACA4880C0}" type="pres">
      <dgm:prSet presAssocID="{B8616A68-32F3-44AF-A544-2BEC7FFD6A35}" presName="node" presStyleLbl="node1" presStyleIdx="3" presStyleCnt="6">
        <dgm:presLayoutVars>
          <dgm:bulletEnabled val="1"/>
        </dgm:presLayoutVars>
      </dgm:prSet>
      <dgm:spPr/>
    </dgm:pt>
    <dgm:pt modelId="{C3C4D6E8-ECA7-4E61-BFBB-1D7E3B3E4094}" type="pres">
      <dgm:prSet presAssocID="{B8616A68-32F3-44AF-A544-2BEC7FFD6A35}" presName="spNode" presStyleCnt="0"/>
      <dgm:spPr/>
    </dgm:pt>
    <dgm:pt modelId="{9F59F56A-510A-478F-B056-D8FB574D9128}" type="pres">
      <dgm:prSet presAssocID="{11EF949C-7F62-49BF-8A48-FA580CADFD75}" presName="sibTrans" presStyleLbl="sibTrans1D1" presStyleIdx="3" presStyleCnt="6"/>
      <dgm:spPr/>
    </dgm:pt>
    <dgm:pt modelId="{E2B917B0-9326-4E11-9852-F06B3F143305}" type="pres">
      <dgm:prSet presAssocID="{FC1BD501-4139-471B-81A4-FA4E870966FF}" presName="node" presStyleLbl="node1" presStyleIdx="4" presStyleCnt="6">
        <dgm:presLayoutVars>
          <dgm:bulletEnabled val="1"/>
        </dgm:presLayoutVars>
      </dgm:prSet>
      <dgm:spPr/>
    </dgm:pt>
    <dgm:pt modelId="{F87F7865-271B-4CA0-BB66-0AFD3838660F}" type="pres">
      <dgm:prSet presAssocID="{FC1BD501-4139-471B-81A4-FA4E870966FF}" presName="spNode" presStyleCnt="0"/>
      <dgm:spPr/>
    </dgm:pt>
    <dgm:pt modelId="{2B53E901-6496-45CF-A08C-41F3256C7F1D}" type="pres">
      <dgm:prSet presAssocID="{6825819F-4B4B-475D-8B3F-512715E1F510}" presName="sibTrans" presStyleLbl="sibTrans1D1" presStyleIdx="4" presStyleCnt="6"/>
      <dgm:spPr/>
    </dgm:pt>
    <dgm:pt modelId="{0171B49F-B034-48AA-B498-E264F8D1D57F}" type="pres">
      <dgm:prSet presAssocID="{629F3B86-B8B8-4E96-ADA1-022C598C1628}" presName="node" presStyleLbl="node1" presStyleIdx="5" presStyleCnt="6">
        <dgm:presLayoutVars>
          <dgm:bulletEnabled val="1"/>
        </dgm:presLayoutVars>
      </dgm:prSet>
      <dgm:spPr/>
    </dgm:pt>
    <dgm:pt modelId="{2F5E3683-1FC4-4940-BC3D-18E023CA070D}" type="pres">
      <dgm:prSet presAssocID="{629F3B86-B8B8-4E96-ADA1-022C598C1628}" presName="spNode" presStyleCnt="0"/>
      <dgm:spPr/>
    </dgm:pt>
    <dgm:pt modelId="{11B41985-767D-4D5A-B480-D59B13A0FFBA}" type="pres">
      <dgm:prSet presAssocID="{083EC4B2-5F37-4FF1-97B6-78F2CCAB8CED}" presName="sibTrans" presStyleLbl="sibTrans1D1" presStyleIdx="5" presStyleCnt="6"/>
      <dgm:spPr/>
    </dgm:pt>
  </dgm:ptLst>
  <dgm:cxnLst>
    <dgm:cxn modelId="{C523A713-3AE2-4EA7-9DC0-14228100BC58}" type="presOf" srcId="{11EF949C-7F62-49BF-8A48-FA580CADFD75}" destId="{9F59F56A-510A-478F-B056-D8FB574D9128}" srcOrd="0" destOrd="0" presId="urn:microsoft.com/office/officeart/2005/8/layout/cycle6"/>
    <dgm:cxn modelId="{8231C616-7AA5-4C48-8B36-0AEC1193CCE2}" srcId="{AEC70A6C-11CE-4A49-AE14-128A6A900187}" destId="{67D502E2-5F9A-4188-9349-D8B4F0407A08}" srcOrd="2" destOrd="0" parTransId="{700798C6-9C6A-4B0F-BBA2-AA48E58028B6}" sibTransId="{5CDE590B-66F2-4BEC-A86C-E55C78AFF645}"/>
    <dgm:cxn modelId="{7EB8C11D-72F8-47FF-A7AA-807584767C7E}" srcId="{AEC70A6C-11CE-4A49-AE14-128A6A900187}" destId="{B8616A68-32F3-44AF-A544-2BEC7FFD6A35}" srcOrd="3" destOrd="0" parTransId="{1052DECA-B877-4EB4-8732-01D18EA6CA3D}" sibTransId="{11EF949C-7F62-49BF-8A48-FA580CADFD75}"/>
    <dgm:cxn modelId="{68DF7529-A6A2-4523-9062-B6FFDF4C7702}" srcId="{AEC70A6C-11CE-4A49-AE14-128A6A900187}" destId="{2281D453-9FD9-4C39-B105-ED0C9281D9E3}" srcOrd="1" destOrd="0" parTransId="{745529A5-FB25-4A34-9B33-EA3708C2CEC6}" sibTransId="{C829775F-A125-43E3-A441-7CD871F02D47}"/>
    <dgm:cxn modelId="{4A21932C-5568-4514-93E7-5F97B3CE8EBB}" type="presOf" srcId="{2281D453-9FD9-4C39-B105-ED0C9281D9E3}" destId="{CA22A709-6603-4137-B8CC-73DB059B937F}" srcOrd="0" destOrd="0" presId="urn:microsoft.com/office/officeart/2005/8/layout/cycle6"/>
    <dgm:cxn modelId="{90B27133-D618-4E80-8411-C4B0653482FB}" type="presOf" srcId="{0FA9D75F-2241-44EA-84C3-2C1AB4D5B6EB}" destId="{D2D6C718-0AA2-4622-AEAC-752760187C97}" srcOrd="0" destOrd="0" presId="urn:microsoft.com/office/officeart/2005/8/layout/cycle6"/>
    <dgm:cxn modelId="{72301237-C594-430A-9D73-E54E91E24159}" type="presOf" srcId="{629F3B86-B8B8-4E96-ADA1-022C598C1628}" destId="{0171B49F-B034-48AA-B498-E264F8D1D57F}" srcOrd="0" destOrd="0" presId="urn:microsoft.com/office/officeart/2005/8/layout/cycle6"/>
    <dgm:cxn modelId="{60F2D746-5224-4DD1-9119-A2611190858C}" type="presOf" srcId="{083EC4B2-5F37-4FF1-97B6-78F2CCAB8CED}" destId="{11B41985-767D-4D5A-B480-D59B13A0FFBA}" srcOrd="0" destOrd="0" presId="urn:microsoft.com/office/officeart/2005/8/layout/cycle6"/>
    <dgm:cxn modelId="{4707886A-A1BC-4C94-BBEC-240A575C88AE}" srcId="{AEC70A6C-11CE-4A49-AE14-128A6A900187}" destId="{629F3B86-B8B8-4E96-ADA1-022C598C1628}" srcOrd="5" destOrd="0" parTransId="{4AA5E4C7-6630-415D-9829-50CC5E53A6C1}" sibTransId="{083EC4B2-5F37-4FF1-97B6-78F2CCAB8CED}"/>
    <dgm:cxn modelId="{D98A9C78-73A8-4CE6-939D-E28EEC4D6F16}" type="presOf" srcId="{C829775F-A125-43E3-A441-7CD871F02D47}" destId="{85169515-FC8C-42C5-8CE8-865F104D5D53}" srcOrd="0" destOrd="0" presId="urn:microsoft.com/office/officeart/2005/8/layout/cycle6"/>
    <dgm:cxn modelId="{0D2C7698-C42F-463F-A8BF-6F319491ACD3}" type="presOf" srcId="{67D502E2-5F9A-4188-9349-D8B4F0407A08}" destId="{F7EEE4F8-F0B3-44F2-94F4-F3AE8720C987}" srcOrd="0" destOrd="0" presId="urn:microsoft.com/office/officeart/2005/8/layout/cycle6"/>
    <dgm:cxn modelId="{CC75F89C-2124-4F5A-9C1F-2A9A8D5F41A4}" type="presOf" srcId="{DD82FF98-335A-455F-854A-E7F4EFBD417C}" destId="{644045D7-927A-4018-854D-2F307BD87678}" srcOrd="0" destOrd="0" presId="urn:microsoft.com/office/officeart/2005/8/layout/cycle6"/>
    <dgm:cxn modelId="{5CC7CBA8-57C1-4C17-A4A9-16F4EED6C8C5}" srcId="{AEC70A6C-11CE-4A49-AE14-128A6A900187}" destId="{DD82FF98-335A-455F-854A-E7F4EFBD417C}" srcOrd="0" destOrd="0" parTransId="{4B7C766B-9226-43E2-B16A-49059C8BE9BB}" sibTransId="{0FA9D75F-2241-44EA-84C3-2C1AB4D5B6EB}"/>
    <dgm:cxn modelId="{FF824DBC-FFD1-47E5-83CE-99351954879F}" srcId="{AEC70A6C-11CE-4A49-AE14-128A6A900187}" destId="{FC1BD501-4139-471B-81A4-FA4E870966FF}" srcOrd="4" destOrd="0" parTransId="{52E8E474-09DB-49A4-A78C-5F4A8E56FCC0}" sibTransId="{6825819F-4B4B-475D-8B3F-512715E1F510}"/>
    <dgm:cxn modelId="{178566D7-0253-4BE1-AF04-03B598EE4FC7}" type="presOf" srcId="{AEC70A6C-11CE-4A49-AE14-128A6A900187}" destId="{856A78B0-17E5-40D4-91B6-7CE20FCD956B}" srcOrd="0" destOrd="0" presId="urn:microsoft.com/office/officeart/2005/8/layout/cycle6"/>
    <dgm:cxn modelId="{1704BFE2-14D6-4EAB-B35B-65E9AB4162EE}" type="presOf" srcId="{B8616A68-32F3-44AF-A544-2BEC7FFD6A35}" destId="{A4E9D5F0-C8C1-442F-A4AB-40CACA4880C0}" srcOrd="0" destOrd="0" presId="urn:microsoft.com/office/officeart/2005/8/layout/cycle6"/>
    <dgm:cxn modelId="{071EECE4-E14D-488E-8FFE-58EECEF99FB6}" type="presOf" srcId="{6825819F-4B4B-475D-8B3F-512715E1F510}" destId="{2B53E901-6496-45CF-A08C-41F3256C7F1D}" srcOrd="0" destOrd="0" presId="urn:microsoft.com/office/officeart/2005/8/layout/cycle6"/>
    <dgm:cxn modelId="{66E36AE7-BD6C-422C-849F-79865157ECEB}" type="presOf" srcId="{5CDE590B-66F2-4BEC-A86C-E55C78AFF645}" destId="{F3F80486-0A03-4DAF-8CF8-01A08F42FB53}" srcOrd="0" destOrd="0" presId="urn:microsoft.com/office/officeart/2005/8/layout/cycle6"/>
    <dgm:cxn modelId="{554D46F3-DA26-41AA-B535-5D5D2C58C244}" type="presOf" srcId="{FC1BD501-4139-471B-81A4-FA4E870966FF}" destId="{E2B917B0-9326-4E11-9852-F06B3F143305}" srcOrd="0" destOrd="0" presId="urn:microsoft.com/office/officeart/2005/8/layout/cycle6"/>
    <dgm:cxn modelId="{BB52B2B0-15E4-48F3-8BC4-3CAFE4B6BC37}" type="presParOf" srcId="{856A78B0-17E5-40D4-91B6-7CE20FCD956B}" destId="{644045D7-927A-4018-854D-2F307BD87678}" srcOrd="0" destOrd="0" presId="urn:microsoft.com/office/officeart/2005/8/layout/cycle6"/>
    <dgm:cxn modelId="{EFF0D054-3D98-4465-B951-F808FDA7F8EB}" type="presParOf" srcId="{856A78B0-17E5-40D4-91B6-7CE20FCD956B}" destId="{4C7F40CD-A4B4-43D4-816C-5EA37984E860}" srcOrd="1" destOrd="0" presId="urn:microsoft.com/office/officeart/2005/8/layout/cycle6"/>
    <dgm:cxn modelId="{F8D646EA-6604-4DCC-987A-916A67F09B15}" type="presParOf" srcId="{856A78B0-17E5-40D4-91B6-7CE20FCD956B}" destId="{D2D6C718-0AA2-4622-AEAC-752760187C97}" srcOrd="2" destOrd="0" presId="urn:microsoft.com/office/officeart/2005/8/layout/cycle6"/>
    <dgm:cxn modelId="{E3912CEF-B3C3-4963-B94A-7058450FEC01}" type="presParOf" srcId="{856A78B0-17E5-40D4-91B6-7CE20FCD956B}" destId="{CA22A709-6603-4137-B8CC-73DB059B937F}" srcOrd="3" destOrd="0" presId="urn:microsoft.com/office/officeart/2005/8/layout/cycle6"/>
    <dgm:cxn modelId="{2ED63205-D272-441E-A61E-23472E052B5B}" type="presParOf" srcId="{856A78B0-17E5-40D4-91B6-7CE20FCD956B}" destId="{A038E07C-82DB-4F4F-B9CB-B360B8329B41}" srcOrd="4" destOrd="0" presId="urn:microsoft.com/office/officeart/2005/8/layout/cycle6"/>
    <dgm:cxn modelId="{C48423B3-5075-4FCD-9340-C8466E43122D}" type="presParOf" srcId="{856A78B0-17E5-40D4-91B6-7CE20FCD956B}" destId="{85169515-FC8C-42C5-8CE8-865F104D5D53}" srcOrd="5" destOrd="0" presId="urn:microsoft.com/office/officeart/2005/8/layout/cycle6"/>
    <dgm:cxn modelId="{7A564FA1-8B54-4E0E-A4A1-ECEEB0C5D810}" type="presParOf" srcId="{856A78B0-17E5-40D4-91B6-7CE20FCD956B}" destId="{F7EEE4F8-F0B3-44F2-94F4-F3AE8720C987}" srcOrd="6" destOrd="0" presId="urn:microsoft.com/office/officeart/2005/8/layout/cycle6"/>
    <dgm:cxn modelId="{A37E4ED5-4B13-4FC3-A8E4-C1696E432084}" type="presParOf" srcId="{856A78B0-17E5-40D4-91B6-7CE20FCD956B}" destId="{61B62D58-FDBE-40A9-BBE2-E807D5ACE0A1}" srcOrd="7" destOrd="0" presId="urn:microsoft.com/office/officeart/2005/8/layout/cycle6"/>
    <dgm:cxn modelId="{4CD90D1A-E32F-4BFA-A0E0-7BBAF20C04C4}" type="presParOf" srcId="{856A78B0-17E5-40D4-91B6-7CE20FCD956B}" destId="{F3F80486-0A03-4DAF-8CF8-01A08F42FB53}" srcOrd="8" destOrd="0" presId="urn:microsoft.com/office/officeart/2005/8/layout/cycle6"/>
    <dgm:cxn modelId="{53EF73C5-B7D5-42A3-97BA-D5F6C84E14D2}" type="presParOf" srcId="{856A78B0-17E5-40D4-91B6-7CE20FCD956B}" destId="{A4E9D5F0-C8C1-442F-A4AB-40CACA4880C0}" srcOrd="9" destOrd="0" presId="urn:microsoft.com/office/officeart/2005/8/layout/cycle6"/>
    <dgm:cxn modelId="{2295A167-40C0-4AD4-B9CD-29F357E9801B}" type="presParOf" srcId="{856A78B0-17E5-40D4-91B6-7CE20FCD956B}" destId="{C3C4D6E8-ECA7-4E61-BFBB-1D7E3B3E4094}" srcOrd="10" destOrd="0" presId="urn:microsoft.com/office/officeart/2005/8/layout/cycle6"/>
    <dgm:cxn modelId="{2EBCF962-B3C8-4A32-A6BA-243A6BE42016}" type="presParOf" srcId="{856A78B0-17E5-40D4-91B6-7CE20FCD956B}" destId="{9F59F56A-510A-478F-B056-D8FB574D9128}" srcOrd="11" destOrd="0" presId="urn:microsoft.com/office/officeart/2005/8/layout/cycle6"/>
    <dgm:cxn modelId="{1D152D8D-7237-4A28-8792-25FE5F3EC68E}" type="presParOf" srcId="{856A78B0-17E5-40D4-91B6-7CE20FCD956B}" destId="{E2B917B0-9326-4E11-9852-F06B3F143305}" srcOrd="12" destOrd="0" presId="urn:microsoft.com/office/officeart/2005/8/layout/cycle6"/>
    <dgm:cxn modelId="{7B48BA75-C4DF-43FE-930D-CB419805BCAA}" type="presParOf" srcId="{856A78B0-17E5-40D4-91B6-7CE20FCD956B}" destId="{F87F7865-271B-4CA0-BB66-0AFD3838660F}" srcOrd="13" destOrd="0" presId="urn:microsoft.com/office/officeart/2005/8/layout/cycle6"/>
    <dgm:cxn modelId="{3D7F4FD2-9F8F-44A4-89E1-79B6D687B0A3}" type="presParOf" srcId="{856A78B0-17E5-40D4-91B6-7CE20FCD956B}" destId="{2B53E901-6496-45CF-A08C-41F3256C7F1D}" srcOrd="14" destOrd="0" presId="urn:microsoft.com/office/officeart/2005/8/layout/cycle6"/>
    <dgm:cxn modelId="{1CA69A96-2F59-4039-9774-E1DEB1709FA5}" type="presParOf" srcId="{856A78B0-17E5-40D4-91B6-7CE20FCD956B}" destId="{0171B49F-B034-48AA-B498-E264F8D1D57F}" srcOrd="15" destOrd="0" presId="urn:microsoft.com/office/officeart/2005/8/layout/cycle6"/>
    <dgm:cxn modelId="{A1CE2FF8-FAA6-4E0C-A743-1B76C09F5962}" type="presParOf" srcId="{856A78B0-17E5-40D4-91B6-7CE20FCD956B}" destId="{2F5E3683-1FC4-4940-BC3D-18E023CA070D}" srcOrd="16" destOrd="0" presId="urn:microsoft.com/office/officeart/2005/8/layout/cycle6"/>
    <dgm:cxn modelId="{61508D7B-56B6-4BED-86D5-C2D58E64A695}" type="presParOf" srcId="{856A78B0-17E5-40D4-91B6-7CE20FCD956B}" destId="{11B41985-767D-4D5A-B480-D59B13A0FFBA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30065B-C587-4FAA-B7BC-49B2F2734332}" type="doc">
      <dgm:prSet loTypeId="urn:microsoft.com/office/officeart/2005/8/layout/cycle7" loCatId="cycle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EBA7B3-79F1-4D8B-BA8E-9850AEB895B5}">
      <dgm:prSet/>
      <dgm:spPr>
        <a:solidFill>
          <a:srgbClr val="FFC000"/>
        </a:solidFill>
      </dgm:spPr>
      <dgm:t>
        <a:bodyPr/>
        <a:lstStyle/>
        <a:p>
          <a:r>
            <a:rPr lang="ru-RU" dirty="0">
              <a:solidFill>
                <a:srgbClr val="002060"/>
              </a:solidFill>
            </a:rPr>
            <a:t>«Совместный социальный кейс»</a:t>
          </a:r>
        </a:p>
      </dgm:t>
    </dgm:pt>
    <dgm:pt modelId="{9AD34E3A-BC2A-44B1-AA6A-4F8A4CCDAA5D}" type="parTrans" cxnId="{F2A3B526-0F28-48C5-B6F0-842CAD99DEDD}">
      <dgm:prSet/>
      <dgm:spPr/>
      <dgm:t>
        <a:bodyPr/>
        <a:lstStyle/>
        <a:p>
          <a:endParaRPr lang="ru-RU"/>
        </a:p>
      </dgm:t>
    </dgm:pt>
    <dgm:pt modelId="{E8AA2522-A302-4CC3-9F2E-C1D33E6D5BB4}" type="sibTrans" cxnId="{F2A3B526-0F28-48C5-B6F0-842CAD99DEDD}">
      <dgm:prSet/>
      <dgm:spPr/>
      <dgm:t>
        <a:bodyPr/>
        <a:lstStyle/>
        <a:p>
          <a:endParaRPr lang="ru-RU"/>
        </a:p>
      </dgm:t>
    </dgm:pt>
    <dgm:pt modelId="{191D848A-D04F-43D0-9D9A-D93F1326395F}">
      <dgm:prSet/>
      <dgm:spPr>
        <a:solidFill>
          <a:srgbClr val="92D050"/>
        </a:solidFill>
      </dgm:spPr>
      <dgm:t>
        <a:bodyPr/>
        <a:lstStyle/>
        <a:p>
          <a:r>
            <a:rPr lang="ru-RU"/>
            <a:t>«Профессиональная проба через кейс»</a:t>
          </a:r>
        </a:p>
      </dgm:t>
    </dgm:pt>
    <dgm:pt modelId="{D24F8067-7DA8-4EDA-854C-DC837C73ADD1}" type="parTrans" cxnId="{27556EC0-E379-40A6-B090-21BDDE18B960}">
      <dgm:prSet/>
      <dgm:spPr/>
      <dgm:t>
        <a:bodyPr/>
        <a:lstStyle/>
        <a:p>
          <a:endParaRPr lang="ru-RU"/>
        </a:p>
      </dgm:t>
    </dgm:pt>
    <dgm:pt modelId="{39431552-6DC7-4FB1-A884-B9863DB3A449}" type="sibTrans" cxnId="{27556EC0-E379-40A6-B090-21BDDE18B960}">
      <dgm:prSet/>
      <dgm:spPr/>
      <dgm:t>
        <a:bodyPr/>
        <a:lstStyle/>
        <a:p>
          <a:endParaRPr lang="ru-RU"/>
        </a:p>
      </dgm:t>
    </dgm:pt>
    <dgm:pt modelId="{9A4FC759-A94A-4C04-850D-24B9D0AF5021}">
      <dgm:prSet/>
      <dgm:spPr>
        <a:solidFill>
          <a:srgbClr val="00B0F0"/>
        </a:solidFill>
      </dgm:spPr>
      <dgm:t>
        <a:bodyPr/>
        <a:lstStyle/>
        <a:p>
          <a:r>
            <a:rPr lang="ru-RU" dirty="0"/>
            <a:t>«Виртуальный кейс-марафон»</a:t>
          </a:r>
          <a:br>
            <a:rPr lang="ru-RU" dirty="0"/>
          </a:br>
          <a:endParaRPr lang="ru-RU" dirty="0"/>
        </a:p>
      </dgm:t>
    </dgm:pt>
    <dgm:pt modelId="{EDBAD997-0B61-4ACF-9A95-060896D7D839}" type="parTrans" cxnId="{7EDC038E-7CB5-4CCD-A2F6-992D679AA00E}">
      <dgm:prSet/>
      <dgm:spPr/>
      <dgm:t>
        <a:bodyPr/>
        <a:lstStyle/>
        <a:p>
          <a:endParaRPr lang="ru-RU"/>
        </a:p>
      </dgm:t>
    </dgm:pt>
    <dgm:pt modelId="{981DA75D-D17C-4064-AD9B-64B711EE4872}" type="sibTrans" cxnId="{7EDC038E-7CB5-4CCD-A2F6-992D679AA00E}">
      <dgm:prSet/>
      <dgm:spPr/>
      <dgm:t>
        <a:bodyPr/>
        <a:lstStyle/>
        <a:p>
          <a:endParaRPr lang="ru-RU"/>
        </a:p>
      </dgm:t>
    </dgm:pt>
    <dgm:pt modelId="{72C80A90-7B2B-4EB4-A136-A2986212DF5C}" type="pres">
      <dgm:prSet presAssocID="{1230065B-C587-4FAA-B7BC-49B2F2734332}" presName="Name0" presStyleCnt="0">
        <dgm:presLayoutVars>
          <dgm:dir/>
          <dgm:resizeHandles val="exact"/>
        </dgm:presLayoutVars>
      </dgm:prSet>
      <dgm:spPr/>
    </dgm:pt>
    <dgm:pt modelId="{1FB05C22-82B5-4793-BDE5-FCBCE4904EAE}" type="pres">
      <dgm:prSet presAssocID="{65EBA7B3-79F1-4D8B-BA8E-9850AEB895B5}" presName="node" presStyleLbl="node1" presStyleIdx="0" presStyleCnt="3">
        <dgm:presLayoutVars>
          <dgm:bulletEnabled val="1"/>
        </dgm:presLayoutVars>
      </dgm:prSet>
      <dgm:spPr/>
    </dgm:pt>
    <dgm:pt modelId="{3E41FC2F-B60D-40A3-AF72-BDEE732B020D}" type="pres">
      <dgm:prSet presAssocID="{E8AA2522-A302-4CC3-9F2E-C1D33E6D5BB4}" presName="sibTrans" presStyleLbl="sibTrans2D1" presStyleIdx="0" presStyleCnt="3"/>
      <dgm:spPr/>
    </dgm:pt>
    <dgm:pt modelId="{55B2676F-F0DC-43E0-AB59-46BEE8CB2B1E}" type="pres">
      <dgm:prSet presAssocID="{E8AA2522-A302-4CC3-9F2E-C1D33E6D5BB4}" presName="connectorText" presStyleLbl="sibTrans2D1" presStyleIdx="0" presStyleCnt="3"/>
      <dgm:spPr/>
    </dgm:pt>
    <dgm:pt modelId="{5889F19A-09B2-4C50-A421-E0F4CC63049A}" type="pres">
      <dgm:prSet presAssocID="{9A4FC759-A94A-4C04-850D-24B9D0AF5021}" presName="node" presStyleLbl="node1" presStyleIdx="1" presStyleCnt="3">
        <dgm:presLayoutVars>
          <dgm:bulletEnabled val="1"/>
        </dgm:presLayoutVars>
      </dgm:prSet>
      <dgm:spPr/>
    </dgm:pt>
    <dgm:pt modelId="{4EC26369-61C6-4356-A1CC-D4DE0E703DB1}" type="pres">
      <dgm:prSet presAssocID="{981DA75D-D17C-4064-AD9B-64B711EE4872}" presName="sibTrans" presStyleLbl="sibTrans2D1" presStyleIdx="1" presStyleCnt="3"/>
      <dgm:spPr/>
    </dgm:pt>
    <dgm:pt modelId="{F7D5855E-16AC-43E4-A15E-64723C57E0F0}" type="pres">
      <dgm:prSet presAssocID="{981DA75D-D17C-4064-AD9B-64B711EE4872}" presName="connectorText" presStyleLbl="sibTrans2D1" presStyleIdx="1" presStyleCnt="3"/>
      <dgm:spPr/>
    </dgm:pt>
    <dgm:pt modelId="{A542BEEF-BEE2-4229-A2EB-42C66C217FA7}" type="pres">
      <dgm:prSet presAssocID="{191D848A-D04F-43D0-9D9A-D93F1326395F}" presName="node" presStyleLbl="node1" presStyleIdx="2" presStyleCnt="3">
        <dgm:presLayoutVars>
          <dgm:bulletEnabled val="1"/>
        </dgm:presLayoutVars>
      </dgm:prSet>
      <dgm:spPr/>
    </dgm:pt>
    <dgm:pt modelId="{B7D17147-6265-4B9B-A63D-3963F63E4BA8}" type="pres">
      <dgm:prSet presAssocID="{39431552-6DC7-4FB1-A884-B9863DB3A449}" presName="sibTrans" presStyleLbl="sibTrans2D1" presStyleIdx="2" presStyleCnt="3"/>
      <dgm:spPr/>
    </dgm:pt>
    <dgm:pt modelId="{5206B088-BD5C-4914-82A4-D3B92B3F9C04}" type="pres">
      <dgm:prSet presAssocID="{39431552-6DC7-4FB1-A884-B9863DB3A449}" presName="connectorText" presStyleLbl="sibTrans2D1" presStyleIdx="2" presStyleCnt="3"/>
      <dgm:spPr/>
    </dgm:pt>
  </dgm:ptLst>
  <dgm:cxnLst>
    <dgm:cxn modelId="{CD213C0D-F33C-4341-8B73-B0FA474ADE1D}" type="presOf" srcId="{39431552-6DC7-4FB1-A884-B9863DB3A449}" destId="{5206B088-BD5C-4914-82A4-D3B92B3F9C04}" srcOrd="1" destOrd="0" presId="urn:microsoft.com/office/officeart/2005/8/layout/cycle7"/>
    <dgm:cxn modelId="{F2A3B526-0F28-48C5-B6F0-842CAD99DEDD}" srcId="{1230065B-C587-4FAA-B7BC-49B2F2734332}" destId="{65EBA7B3-79F1-4D8B-BA8E-9850AEB895B5}" srcOrd="0" destOrd="0" parTransId="{9AD34E3A-BC2A-44B1-AA6A-4F8A4CCDAA5D}" sibTransId="{E8AA2522-A302-4CC3-9F2E-C1D33E6D5BB4}"/>
    <dgm:cxn modelId="{EC6A9D4D-7602-441A-97DD-714F0A288420}" type="presOf" srcId="{981DA75D-D17C-4064-AD9B-64B711EE4872}" destId="{4EC26369-61C6-4356-A1CC-D4DE0E703DB1}" srcOrd="0" destOrd="0" presId="urn:microsoft.com/office/officeart/2005/8/layout/cycle7"/>
    <dgm:cxn modelId="{4DAC8073-1A05-4AC5-830B-B6CB873B0978}" type="presOf" srcId="{65EBA7B3-79F1-4D8B-BA8E-9850AEB895B5}" destId="{1FB05C22-82B5-4793-BDE5-FCBCE4904EAE}" srcOrd="0" destOrd="0" presId="urn:microsoft.com/office/officeart/2005/8/layout/cycle7"/>
    <dgm:cxn modelId="{CA900956-127F-4BF0-931D-00FA4FD792F4}" type="presOf" srcId="{1230065B-C587-4FAA-B7BC-49B2F2734332}" destId="{72C80A90-7B2B-4EB4-A136-A2986212DF5C}" srcOrd="0" destOrd="0" presId="urn:microsoft.com/office/officeart/2005/8/layout/cycle7"/>
    <dgm:cxn modelId="{7EDC038E-7CB5-4CCD-A2F6-992D679AA00E}" srcId="{1230065B-C587-4FAA-B7BC-49B2F2734332}" destId="{9A4FC759-A94A-4C04-850D-24B9D0AF5021}" srcOrd="1" destOrd="0" parTransId="{EDBAD997-0B61-4ACF-9A95-060896D7D839}" sibTransId="{981DA75D-D17C-4064-AD9B-64B711EE4872}"/>
    <dgm:cxn modelId="{DD489690-5756-491C-B57A-D61BD196225C}" type="presOf" srcId="{E8AA2522-A302-4CC3-9F2E-C1D33E6D5BB4}" destId="{3E41FC2F-B60D-40A3-AF72-BDEE732B020D}" srcOrd="0" destOrd="0" presId="urn:microsoft.com/office/officeart/2005/8/layout/cycle7"/>
    <dgm:cxn modelId="{DB0FB3A5-574A-4A31-BF82-BFCE9DBE10E9}" type="presOf" srcId="{39431552-6DC7-4FB1-A884-B9863DB3A449}" destId="{B7D17147-6265-4B9B-A63D-3963F63E4BA8}" srcOrd="0" destOrd="0" presId="urn:microsoft.com/office/officeart/2005/8/layout/cycle7"/>
    <dgm:cxn modelId="{6CD53DB3-4ABA-4C30-AC4B-E7315CAB571B}" type="presOf" srcId="{981DA75D-D17C-4064-AD9B-64B711EE4872}" destId="{F7D5855E-16AC-43E4-A15E-64723C57E0F0}" srcOrd="1" destOrd="0" presId="urn:microsoft.com/office/officeart/2005/8/layout/cycle7"/>
    <dgm:cxn modelId="{514998B9-9624-4C11-B7E1-F143B331F1F5}" type="presOf" srcId="{9A4FC759-A94A-4C04-850D-24B9D0AF5021}" destId="{5889F19A-09B2-4C50-A421-E0F4CC63049A}" srcOrd="0" destOrd="0" presId="urn:microsoft.com/office/officeart/2005/8/layout/cycle7"/>
    <dgm:cxn modelId="{27556EC0-E379-40A6-B090-21BDDE18B960}" srcId="{1230065B-C587-4FAA-B7BC-49B2F2734332}" destId="{191D848A-D04F-43D0-9D9A-D93F1326395F}" srcOrd="2" destOrd="0" parTransId="{D24F8067-7DA8-4EDA-854C-DC837C73ADD1}" sibTransId="{39431552-6DC7-4FB1-A884-B9863DB3A449}"/>
    <dgm:cxn modelId="{985F71E0-231A-4C75-88C8-E00BF26A3A61}" type="presOf" srcId="{E8AA2522-A302-4CC3-9F2E-C1D33E6D5BB4}" destId="{55B2676F-F0DC-43E0-AB59-46BEE8CB2B1E}" srcOrd="1" destOrd="0" presId="urn:microsoft.com/office/officeart/2005/8/layout/cycle7"/>
    <dgm:cxn modelId="{CF22A7E9-0D55-497C-A954-79FB3E5EE408}" type="presOf" srcId="{191D848A-D04F-43D0-9D9A-D93F1326395F}" destId="{A542BEEF-BEE2-4229-A2EB-42C66C217FA7}" srcOrd="0" destOrd="0" presId="urn:microsoft.com/office/officeart/2005/8/layout/cycle7"/>
    <dgm:cxn modelId="{FD5D602F-7700-422B-87B3-E3218A497777}" type="presParOf" srcId="{72C80A90-7B2B-4EB4-A136-A2986212DF5C}" destId="{1FB05C22-82B5-4793-BDE5-FCBCE4904EAE}" srcOrd="0" destOrd="0" presId="urn:microsoft.com/office/officeart/2005/8/layout/cycle7"/>
    <dgm:cxn modelId="{403A399F-08FE-4ED4-B82C-D8094BBDA20F}" type="presParOf" srcId="{72C80A90-7B2B-4EB4-A136-A2986212DF5C}" destId="{3E41FC2F-B60D-40A3-AF72-BDEE732B020D}" srcOrd="1" destOrd="0" presId="urn:microsoft.com/office/officeart/2005/8/layout/cycle7"/>
    <dgm:cxn modelId="{534C8D85-CF09-4466-9D38-06889C82CB94}" type="presParOf" srcId="{3E41FC2F-B60D-40A3-AF72-BDEE732B020D}" destId="{55B2676F-F0DC-43E0-AB59-46BEE8CB2B1E}" srcOrd="0" destOrd="0" presId="urn:microsoft.com/office/officeart/2005/8/layout/cycle7"/>
    <dgm:cxn modelId="{A3E94E28-CF35-4C6D-A1CA-E1817455DCEC}" type="presParOf" srcId="{72C80A90-7B2B-4EB4-A136-A2986212DF5C}" destId="{5889F19A-09B2-4C50-A421-E0F4CC63049A}" srcOrd="2" destOrd="0" presId="urn:microsoft.com/office/officeart/2005/8/layout/cycle7"/>
    <dgm:cxn modelId="{A93FBB37-30D5-4DC2-9612-649C346ECE5A}" type="presParOf" srcId="{72C80A90-7B2B-4EB4-A136-A2986212DF5C}" destId="{4EC26369-61C6-4356-A1CC-D4DE0E703DB1}" srcOrd="3" destOrd="0" presId="urn:microsoft.com/office/officeart/2005/8/layout/cycle7"/>
    <dgm:cxn modelId="{FF23D895-69D0-402D-8BB1-E5E176809F23}" type="presParOf" srcId="{4EC26369-61C6-4356-A1CC-D4DE0E703DB1}" destId="{F7D5855E-16AC-43E4-A15E-64723C57E0F0}" srcOrd="0" destOrd="0" presId="urn:microsoft.com/office/officeart/2005/8/layout/cycle7"/>
    <dgm:cxn modelId="{0B61B00D-066F-4C1B-B141-C2D372777496}" type="presParOf" srcId="{72C80A90-7B2B-4EB4-A136-A2986212DF5C}" destId="{A542BEEF-BEE2-4229-A2EB-42C66C217FA7}" srcOrd="4" destOrd="0" presId="urn:microsoft.com/office/officeart/2005/8/layout/cycle7"/>
    <dgm:cxn modelId="{8BFA5A39-30D1-4885-B7DD-C969886FD42C}" type="presParOf" srcId="{72C80A90-7B2B-4EB4-A136-A2986212DF5C}" destId="{B7D17147-6265-4B9B-A63D-3963F63E4BA8}" srcOrd="5" destOrd="0" presId="urn:microsoft.com/office/officeart/2005/8/layout/cycle7"/>
    <dgm:cxn modelId="{18FB6753-DD8F-4CD9-A315-B4721A94A33D}" type="presParOf" srcId="{B7D17147-6265-4B9B-A63D-3963F63E4BA8}" destId="{5206B088-BD5C-4914-82A4-D3B92B3F9C0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C70A6C-11CE-4A49-AE14-128A6A900187}" type="doc">
      <dgm:prSet loTypeId="urn:microsoft.com/office/officeart/2005/8/layout/cycle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D82FF98-335A-455F-854A-E7F4EFBD417C}">
      <dgm:prSet phldrT="[Текст]" custT="1"/>
      <dgm:spPr>
        <a:solidFill>
          <a:srgbClr val="FFCC99"/>
        </a:solidFill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Ролевые игры</a:t>
          </a:r>
        </a:p>
      </dgm:t>
    </dgm:pt>
    <dgm:pt modelId="{4B7C766B-9226-43E2-B16A-49059C8BE9BB}" type="parTrans" cxnId="{5CC7CBA8-57C1-4C17-A4A9-16F4EED6C8C5}">
      <dgm:prSet/>
      <dgm:spPr/>
      <dgm:t>
        <a:bodyPr/>
        <a:lstStyle/>
        <a:p>
          <a:endParaRPr lang="ru-RU"/>
        </a:p>
      </dgm:t>
    </dgm:pt>
    <dgm:pt modelId="{0FA9D75F-2241-44EA-84C3-2C1AB4D5B6EB}" type="sibTrans" cxnId="{5CC7CBA8-57C1-4C17-A4A9-16F4EED6C8C5}">
      <dgm:prSet/>
      <dgm:spPr/>
      <dgm:t>
        <a:bodyPr/>
        <a:lstStyle/>
        <a:p>
          <a:endParaRPr lang="ru-RU"/>
        </a:p>
      </dgm:t>
    </dgm:pt>
    <dgm:pt modelId="{2281D453-9FD9-4C39-B105-ED0C9281D9E3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Деловые игры</a:t>
          </a:r>
        </a:p>
      </dgm:t>
    </dgm:pt>
    <dgm:pt modelId="{745529A5-FB25-4A34-9B33-EA3708C2CEC6}" type="parTrans" cxnId="{68DF7529-A6A2-4523-9062-B6FFDF4C7702}">
      <dgm:prSet/>
      <dgm:spPr/>
      <dgm:t>
        <a:bodyPr/>
        <a:lstStyle/>
        <a:p>
          <a:endParaRPr lang="ru-RU"/>
        </a:p>
      </dgm:t>
    </dgm:pt>
    <dgm:pt modelId="{C829775F-A125-43E3-A441-7CD871F02D47}" type="sibTrans" cxnId="{68DF7529-A6A2-4523-9062-B6FFDF4C7702}">
      <dgm:prSet/>
      <dgm:spPr/>
      <dgm:t>
        <a:bodyPr/>
        <a:lstStyle/>
        <a:p>
          <a:endParaRPr lang="ru-RU"/>
        </a:p>
      </dgm:t>
    </dgm:pt>
    <dgm:pt modelId="{FC1BD501-4139-471B-81A4-FA4E870966FF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Профпробы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E8E474-09DB-49A4-A78C-5F4A8E56FCC0}" type="parTrans" cxnId="{FF824DBC-FFD1-47E5-83CE-99351954879F}">
      <dgm:prSet/>
      <dgm:spPr/>
      <dgm:t>
        <a:bodyPr/>
        <a:lstStyle/>
        <a:p>
          <a:endParaRPr lang="ru-RU"/>
        </a:p>
      </dgm:t>
    </dgm:pt>
    <dgm:pt modelId="{6825819F-4B4B-475D-8B3F-512715E1F510}" type="sibTrans" cxnId="{FF824DBC-FFD1-47E5-83CE-99351954879F}">
      <dgm:prSet/>
      <dgm:spPr/>
      <dgm:t>
        <a:bodyPr/>
        <a:lstStyle/>
        <a:p>
          <a:endParaRPr lang="ru-RU"/>
        </a:p>
      </dgm:t>
    </dgm:pt>
    <dgm:pt modelId="{67D502E2-5F9A-4188-9349-D8B4F0407A08}">
      <dgm:prSet custT="1"/>
      <dgm:spPr>
        <a:solidFill>
          <a:srgbClr val="92D050"/>
        </a:solidFill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Настольные игры</a:t>
          </a:r>
        </a:p>
      </dgm:t>
    </dgm:pt>
    <dgm:pt modelId="{700798C6-9C6A-4B0F-BBA2-AA48E58028B6}" type="parTrans" cxnId="{8231C616-7AA5-4C48-8B36-0AEC1193CCE2}">
      <dgm:prSet/>
      <dgm:spPr/>
      <dgm:t>
        <a:bodyPr/>
        <a:lstStyle/>
        <a:p>
          <a:endParaRPr lang="ru-RU"/>
        </a:p>
      </dgm:t>
    </dgm:pt>
    <dgm:pt modelId="{5CDE590B-66F2-4BEC-A86C-E55C78AFF645}" type="sibTrans" cxnId="{8231C616-7AA5-4C48-8B36-0AEC1193CCE2}">
      <dgm:prSet/>
      <dgm:spPr/>
      <dgm:t>
        <a:bodyPr/>
        <a:lstStyle/>
        <a:p>
          <a:endParaRPr lang="ru-RU"/>
        </a:p>
      </dgm:t>
    </dgm:pt>
    <dgm:pt modelId="{5D5ECA2F-78D4-4070-8876-FDEA74F85D98}">
      <dgm:prSet custT="1"/>
      <dgm:spPr>
        <a:solidFill>
          <a:srgbClr val="0070C0"/>
        </a:solidFill>
      </dgm:spPr>
      <dgm:t>
        <a:bodyPr/>
        <a:lstStyle/>
        <a:p>
          <a:r>
            <a:rPr lang="ru-RU" sz="1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Онлайн-игры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506B7A-DF20-4AC6-A907-8DF350B8F303}" type="parTrans" cxnId="{EAC19E23-9747-496E-940F-28233884B351}">
      <dgm:prSet/>
      <dgm:spPr/>
      <dgm:t>
        <a:bodyPr/>
        <a:lstStyle/>
        <a:p>
          <a:endParaRPr lang="ru-RU"/>
        </a:p>
      </dgm:t>
    </dgm:pt>
    <dgm:pt modelId="{91048EED-C96E-4DC7-989C-B62A0E1C95DC}" type="sibTrans" cxnId="{EAC19E23-9747-496E-940F-28233884B351}">
      <dgm:prSet/>
      <dgm:spPr/>
      <dgm:t>
        <a:bodyPr/>
        <a:lstStyle/>
        <a:p>
          <a:endParaRPr lang="ru-RU"/>
        </a:p>
      </dgm:t>
    </dgm:pt>
    <dgm:pt modelId="{856A78B0-17E5-40D4-91B6-7CE20FCD956B}" type="pres">
      <dgm:prSet presAssocID="{AEC70A6C-11CE-4A49-AE14-128A6A900187}" presName="cycle" presStyleCnt="0">
        <dgm:presLayoutVars>
          <dgm:dir/>
          <dgm:resizeHandles val="exact"/>
        </dgm:presLayoutVars>
      </dgm:prSet>
      <dgm:spPr/>
    </dgm:pt>
    <dgm:pt modelId="{644045D7-927A-4018-854D-2F307BD87678}" type="pres">
      <dgm:prSet presAssocID="{DD82FF98-335A-455F-854A-E7F4EFBD417C}" presName="node" presStyleLbl="node1" presStyleIdx="0" presStyleCnt="5">
        <dgm:presLayoutVars>
          <dgm:bulletEnabled val="1"/>
        </dgm:presLayoutVars>
      </dgm:prSet>
      <dgm:spPr/>
    </dgm:pt>
    <dgm:pt modelId="{4C7F40CD-A4B4-43D4-816C-5EA37984E860}" type="pres">
      <dgm:prSet presAssocID="{DD82FF98-335A-455F-854A-E7F4EFBD417C}" presName="spNode" presStyleCnt="0"/>
      <dgm:spPr/>
    </dgm:pt>
    <dgm:pt modelId="{D2D6C718-0AA2-4622-AEAC-752760187C97}" type="pres">
      <dgm:prSet presAssocID="{0FA9D75F-2241-44EA-84C3-2C1AB4D5B6EB}" presName="sibTrans" presStyleLbl="sibTrans1D1" presStyleIdx="0" presStyleCnt="5"/>
      <dgm:spPr/>
    </dgm:pt>
    <dgm:pt modelId="{CA22A709-6603-4137-B8CC-73DB059B937F}" type="pres">
      <dgm:prSet presAssocID="{2281D453-9FD9-4C39-B105-ED0C9281D9E3}" presName="node" presStyleLbl="node1" presStyleIdx="1" presStyleCnt="5">
        <dgm:presLayoutVars>
          <dgm:bulletEnabled val="1"/>
        </dgm:presLayoutVars>
      </dgm:prSet>
      <dgm:spPr/>
    </dgm:pt>
    <dgm:pt modelId="{A038E07C-82DB-4F4F-B9CB-B360B8329B41}" type="pres">
      <dgm:prSet presAssocID="{2281D453-9FD9-4C39-B105-ED0C9281D9E3}" presName="spNode" presStyleCnt="0"/>
      <dgm:spPr/>
    </dgm:pt>
    <dgm:pt modelId="{85169515-FC8C-42C5-8CE8-865F104D5D53}" type="pres">
      <dgm:prSet presAssocID="{C829775F-A125-43E3-A441-7CD871F02D47}" presName="sibTrans" presStyleLbl="sibTrans1D1" presStyleIdx="1" presStyleCnt="5"/>
      <dgm:spPr/>
    </dgm:pt>
    <dgm:pt modelId="{F7EEE4F8-F0B3-44F2-94F4-F3AE8720C987}" type="pres">
      <dgm:prSet presAssocID="{67D502E2-5F9A-4188-9349-D8B4F0407A08}" presName="node" presStyleLbl="node1" presStyleIdx="2" presStyleCnt="5">
        <dgm:presLayoutVars>
          <dgm:bulletEnabled val="1"/>
        </dgm:presLayoutVars>
      </dgm:prSet>
      <dgm:spPr/>
    </dgm:pt>
    <dgm:pt modelId="{61B62D58-FDBE-40A9-BBE2-E807D5ACE0A1}" type="pres">
      <dgm:prSet presAssocID="{67D502E2-5F9A-4188-9349-D8B4F0407A08}" presName="spNode" presStyleCnt="0"/>
      <dgm:spPr/>
    </dgm:pt>
    <dgm:pt modelId="{F3F80486-0A03-4DAF-8CF8-01A08F42FB53}" type="pres">
      <dgm:prSet presAssocID="{5CDE590B-66F2-4BEC-A86C-E55C78AFF645}" presName="sibTrans" presStyleLbl="sibTrans1D1" presStyleIdx="2" presStyleCnt="5"/>
      <dgm:spPr/>
    </dgm:pt>
    <dgm:pt modelId="{D4C44123-68C3-4140-97E5-764C4D5B2242}" type="pres">
      <dgm:prSet presAssocID="{5D5ECA2F-78D4-4070-8876-FDEA74F85D98}" presName="node" presStyleLbl="node1" presStyleIdx="3" presStyleCnt="5">
        <dgm:presLayoutVars>
          <dgm:bulletEnabled val="1"/>
        </dgm:presLayoutVars>
      </dgm:prSet>
      <dgm:spPr/>
    </dgm:pt>
    <dgm:pt modelId="{CA6AE55D-B117-4EF6-BC50-5697FD9A66D6}" type="pres">
      <dgm:prSet presAssocID="{5D5ECA2F-78D4-4070-8876-FDEA74F85D98}" presName="spNode" presStyleCnt="0"/>
      <dgm:spPr/>
    </dgm:pt>
    <dgm:pt modelId="{CCE84C43-B964-4263-9FB5-2F539BC36B1F}" type="pres">
      <dgm:prSet presAssocID="{91048EED-C96E-4DC7-989C-B62A0E1C95DC}" presName="sibTrans" presStyleLbl="sibTrans1D1" presStyleIdx="3" presStyleCnt="5"/>
      <dgm:spPr/>
    </dgm:pt>
    <dgm:pt modelId="{E2B917B0-9326-4E11-9852-F06B3F143305}" type="pres">
      <dgm:prSet presAssocID="{FC1BD501-4139-471B-81A4-FA4E870966FF}" presName="node" presStyleLbl="node1" presStyleIdx="4" presStyleCnt="5">
        <dgm:presLayoutVars>
          <dgm:bulletEnabled val="1"/>
        </dgm:presLayoutVars>
      </dgm:prSet>
      <dgm:spPr/>
    </dgm:pt>
    <dgm:pt modelId="{F87F7865-271B-4CA0-BB66-0AFD3838660F}" type="pres">
      <dgm:prSet presAssocID="{FC1BD501-4139-471B-81A4-FA4E870966FF}" presName="spNode" presStyleCnt="0"/>
      <dgm:spPr/>
    </dgm:pt>
    <dgm:pt modelId="{2B53E901-6496-45CF-A08C-41F3256C7F1D}" type="pres">
      <dgm:prSet presAssocID="{6825819F-4B4B-475D-8B3F-512715E1F510}" presName="sibTrans" presStyleLbl="sibTrans1D1" presStyleIdx="4" presStyleCnt="5"/>
      <dgm:spPr/>
    </dgm:pt>
  </dgm:ptLst>
  <dgm:cxnLst>
    <dgm:cxn modelId="{8231C616-7AA5-4C48-8B36-0AEC1193CCE2}" srcId="{AEC70A6C-11CE-4A49-AE14-128A6A900187}" destId="{67D502E2-5F9A-4188-9349-D8B4F0407A08}" srcOrd="2" destOrd="0" parTransId="{700798C6-9C6A-4B0F-BBA2-AA48E58028B6}" sibTransId="{5CDE590B-66F2-4BEC-A86C-E55C78AFF645}"/>
    <dgm:cxn modelId="{235FA51C-36A8-499E-9B43-4E0FD907F271}" type="presOf" srcId="{DD82FF98-335A-455F-854A-E7F4EFBD417C}" destId="{644045D7-927A-4018-854D-2F307BD87678}" srcOrd="0" destOrd="0" presId="urn:microsoft.com/office/officeart/2005/8/layout/cycle6"/>
    <dgm:cxn modelId="{EAC19E23-9747-496E-940F-28233884B351}" srcId="{AEC70A6C-11CE-4A49-AE14-128A6A900187}" destId="{5D5ECA2F-78D4-4070-8876-FDEA74F85D98}" srcOrd="3" destOrd="0" parTransId="{67506B7A-DF20-4AC6-A907-8DF350B8F303}" sibTransId="{91048EED-C96E-4DC7-989C-B62A0E1C95DC}"/>
    <dgm:cxn modelId="{68DF7529-A6A2-4523-9062-B6FFDF4C7702}" srcId="{AEC70A6C-11CE-4A49-AE14-128A6A900187}" destId="{2281D453-9FD9-4C39-B105-ED0C9281D9E3}" srcOrd="1" destOrd="0" parTransId="{745529A5-FB25-4A34-9B33-EA3708C2CEC6}" sibTransId="{C829775F-A125-43E3-A441-7CD871F02D47}"/>
    <dgm:cxn modelId="{0E0E6A60-B905-4765-8B1B-133C7E5236AC}" type="presOf" srcId="{2281D453-9FD9-4C39-B105-ED0C9281D9E3}" destId="{CA22A709-6603-4137-B8CC-73DB059B937F}" srcOrd="0" destOrd="0" presId="urn:microsoft.com/office/officeart/2005/8/layout/cycle6"/>
    <dgm:cxn modelId="{5E2E0043-3F87-45F3-8CCF-350FF4ADEDA4}" type="presOf" srcId="{67D502E2-5F9A-4188-9349-D8B4F0407A08}" destId="{F7EEE4F8-F0B3-44F2-94F4-F3AE8720C987}" srcOrd="0" destOrd="0" presId="urn:microsoft.com/office/officeart/2005/8/layout/cycle6"/>
    <dgm:cxn modelId="{AB0E6C64-7165-4756-A143-7B1B0F12AFD9}" type="presOf" srcId="{AEC70A6C-11CE-4A49-AE14-128A6A900187}" destId="{856A78B0-17E5-40D4-91B6-7CE20FCD956B}" srcOrd="0" destOrd="0" presId="urn:microsoft.com/office/officeart/2005/8/layout/cycle6"/>
    <dgm:cxn modelId="{2B4A5482-03AB-493A-AF29-37E5053379D0}" type="presOf" srcId="{5CDE590B-66F2-4BEC-A86C-E55C78AFF645}" destId="{F3F80486-0A03-4DAF-8CF8-01A08F42FB53}" srcOrd="0" destOrd="0" presId="urn:microsoft.com/office/officeart/2005/8/layout/cycle6"/>
    <dgm:cxn modelId="{3C7E6D8D-8246-42E6-A7B8-C4AB7562AF70}" type="presOf" srcId="{5D5ECA2F-78D4-4070-8876-FDEA74F85D98}" destId="{D4C44123-68C3-4140-97E5-764C4D5B2242}" srcOrd="0" destOrd="0" presId="urn:microsoft.com/office/officeart/2005/8/layout/cycle6"/>
    <dgm:cxn modelId="{42B8779F-7431-4A35-A401-79FB2DD81CB3}" type="presOf" srcId="{91048EED-C96E-4DC7-989C-B62A0E1C95DC}" destId="{CCE84C43-B964-4263-9FB5-2F539BC36B1F}" srcOrd="0" destOrd="0" presId="urn:microsoft.com/office/officeart/2005/8/layout/cycle6"/>
    <dgm:cxn modelId="{5CC7CBA8-57C1-4C17-A4A9-16F4EED6C8C5}" srcId="{AEC70A6C-11CE-4A49-AE14-128A6A900187}" destId="{DD82FF98-335A-455F-854A-E7F4EFBD417C}" srcOrd="0" destOrd="0" parTransId="{4B7C766B-9226-43E2-B16A-49059C8BE9BB}" sibTransId="{0FA9D75F-2241-44EA-84C3-2C1AB4D5B6EB}"/>
    <dgm:cxn modelId="{FF824DBC-FFD1-47E5-83CE-99351954879F}" srcId="{AEC70A6C-11CE-4A49-AE14-128A6A900187}" destId="{FC1BD501-4139-471B-81A4-FA4E870966FF}" srcOrd="4" destOrd="0" parTransId="{52E8E474-09DB-49A4-A78C-5F4A8E56FCC0}" sibTransId="{6825819F-4B4B-475D-8B3F-512715E1F510}"/>
    <dgm:cxn modelId="{0A6278D4-F06D-421C-99C2-7AC4A83A35F0}" type="presOf" srcId="{C829775F-A125-43E3-A441-7CD871F02D47}" destId="{85169515-FC8C-42C5-8CE8-865F104D5D53}" srcOrd="0" destOrd="0" presId="urn:microsoft.com/office/officeart/2005/8/layout/cycle6"/>
    <dgm:cxn modelId="{1AADD0DB-E6F9-40E3-ADE4-F268DF21D056}" type="presOf" srcId="{0FA9D75F-2241-44EA-84C3-2C1AB4D5B6EB}" destId="{D2D6C718-0AA2-4622-AEAC-752760187C97}" srcOrd="0" destOrd="0" presId="urn:microsoft.com/office/officeart/2005/8/layout/cycle6"/>
    <dgm:cxn modelId="{4E9821EB-F7C2-4AC9-AB24-4A04CD316D7C}" type="presOf" srcId="{6825819F-4B4B-475D-8B3F-512715E1F510}" destId="{2B53E901-6496-45CF-A08C-41F3256C7F1D}" srcOrd="0" destOrd="0" presId="urn:microsoft.com/office/officeart/2005/8/layout/cycle6"/>
    <dgm:cxn modelId="{BB1FA1EB-E9FC-420A-B39A-C40A7EEE2687}" type="presOf" srcId="{FC1BD501-4139-471B-81A4-FA4E870966FF}" destId="{E2B917B0-9326-4E11-9852-F06B3F143305}" srcOrd="0" destOrd="0" presId="urn:microsoft.com/office/officeart/2005/8/layout/cycle6"/>
    <dgm:cxn modelId="{313B19E2-F1AC-496F-B74E-CE010C73568E}" type="presParOf" srcId="{856A78B0-17E5-40D4-91B6-7CE20FCD956B}" destId="{644045D7-927A-4018-854D-2F307BD87678}" srcOrd="0" destOrd="0" presId="urn:microsoft.com/office/officeart/2005/8/layout/cycle6"/>
    <dgm:cxn modelId="{DB6123ED-AF4E-4F1C-8CAB-375C555C1594}" type="presParOf" srcId="{856A78B0-17E5-40D4-91B6-7CE20FCD956B}" destId="{4C7F40CD-A4B4-43D4-816C-5EA37984E860}" srcOrd="1" destOrd="0" presId="urn:microsoft.com/office/officeart/2005/8/layout/cycle6"/>
    <dgm:cxn modelId="{5D5974BD-A62B-4D86-B7F9-F7037754012E}" type="presParOf" srcId="{856A78B0-17E5-40D4-91B6-7CE20FCD956B}" destId="{D2D6C718-0AA2-4622-AEAC-752760187C97}" srcOrd="2" destOrd="0" presId="urn:microsoft.com/office/officeart/2005/8/layout/cycle6"/>
    <dgm:cxn modelId="{A35EFD11-25FA-48A8-9D5F-54B5E8F45CB1}" type="presParOf" srcId="{856A78B0-17E5-40D4-91B6-7CE20FCD956B}" destId="{CA22A709-6603-4137-B8CC-73DB059B937F}" srcOrd="3" destOrd="0" presId="urn:microsoft.com/office/officeart/2005/8/layout/cycle6"/>
    <dgm:cxn modelId="{1B3A7EA3-59D2-4DF4-8A0C-91CB2C7FEF96}" type="presParOf" srcId="{856A78B0-17E5-40D4-91B6-7CE20FCD956B}" destId="{A038E07C-82DB-4F4F-B9CB-B360B8329B41}" srcOrd="4" destOrd="0" presId="urn:microsoft.com/office/officeart/2005/8/layout/cycle6"/>
    <dgm:cxn modelId="{72755849-5D98-4689-9471-2344D5D9AD9E}" type="presParOf" srcId="{856A78B0-17E5-40D4-91B6-7CE20FCD956B}" destId="{85169515-FC8C-42C5-8CE8-865F104D5D53}" srcOrd="5" destOrd="0" presId="urn:microsoft.com/office/officeart/2005/8/layout/cycle6"/>
    <dgm:cxn modelId="{EB007E49-7F19-4D64-B92A-80578FCFEF25}" type="presParOf" srcId="{856A78B0-17E5-40D4-91B6-7CE20FCD956B}" destId="{F7EEE4F8-F0B3-44F2-94F4-F3AE8720C987}" srcOrd="6" destOrd="0" presId="urn:microsoft.com/office/officeart/2005/8/layout/cycle6"/>
    <dgm:cxn modelId="{57A00EF1-20DB-4DD8-83A2-05AD3F1188DF}" type="presParOf" srcId="{856A78B0-17E5-40D4-91B6-7CE20FCD956B}" destId="{61B62D58-FDBE-40A9-BBE2-E807D5ACE0A1}" srcOrd="7" destOrd="0" presId="urn:microsoft.com/office/officeart/2005/8/layout/cycle6"/>
    <dgm:cxn modelId="{12BAA9AB-E938-48F0-B7C3-388E1AEAC4E6}" type="presParOf" srcId="{856A78B0-17E5-40D4-91B6-7CE20FCD956B}" destId="{F3F80486-0A03-4DAF-8CF8-01A08F42FB53}" srcOrd="8" destOrd="0" presId="urn:microsoft.com/office/officeart/2005/8/layout/cycle6"/>
    <dgm:cxn modelId="{280E78A9-AB56-431F-B340-24A216A542E0}" type="presParOf" srcId="{856A78B0-17E5-40D4-91B6-7CE20FCD956B}" destId="{D4C44123-68C3-4140-97E5-764C4D5B2242}" srcOrd="9" destOrd="0" presId="urn:microsoft.com/office/officeart/2005/8/layout/cycle6"/>
    <dgm:cxn modelId="{9E70781E-B8CC-439C-849F-3ADEBDEB5090}" type="presParOf" srcId="{856A78B0-17E5-40D4-91B6-7CE20FCD956B}" destId="{CA6AE55D-B117-4EF6-BC50-5697FD9A66D6}" srcOrd="10" destOrd="0" presId="urn:microsoft.com/office/officeart/2005/8/layout/cycle6"/>
    <dgm:cxn modelId="{9F691DC9-B1D2-4798-A5E7-169ED2C15AA3}" type="presParOf" srcId="{856A78B0-17E5-40D4-91B6-7CE20FCD956B}" destId="{CCE84C43-B964-4263-9FB5-2F539BC36B1F}" srcOrd="11" destOrd="0" presId="urn:microsoft.com/office/officeart/2005/8/layout/cycle6"/>
    <dgm:cxn modelId="{4DEE9BCA-86C2-45E5-A323-671EBD81EEF4}" type="presParOf" srcId="{856A78B0-17E5-40D4-91B6-7CE20FCD956B}" destId="{E2B917B0-9326-4E11-9852-F06B3F143305}" srcOrd="12" destOrd="0" presId="urn:microsoft.com/office/officeart/2005/8/layout/cycle6"/>
    <dgm:cxn modelId="{925E4A5A-27CD-4955-B6DB-7935129B0060}" type="presParOf" srcId="{856A78B0-17E5-40D4-91B6-7CE20FCD956B}" destId="{F87F7865-271B-4CA0-BB66-0AFD3838660F}" srcOrd="13" destOrd="0" presId="urn:microsoft.com/office/officeart/2005/8/layout/cycle6"/>
    <dgm:cxn modelId="{98070C6D-DBD6-40DE-BC5E-BF46361AA782}" type="presParOf" srcId="{856A78B0-17E5-40D4-91B6-7CE20FCD956B}" destId="{2B53E901-6496-45CF-A08C-41F3256C7F1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C70A6C-11CE-4A49-AE14-128A6A900187}" type="doc">
      <dgm:prSet loTypeId="urn:microsoft.com/office/officeart/2005/8/layout/cycle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D82FF98-335A-455F-854A-E7F4EFBD417C}">
      <dgm:prSet phldrT="[Текст]" custT="1"/>
      <dgm:spPr>
        <a:solidFill>
          <a:srgbClr val="FFCC99"/>
        </a:solidFill>
      </dgm:spPr>
      <dgm:t>
        <a:bodyPr/>
        <a:lstStyle/>
        <a:p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7C766B-9226-43E2-B16A-49059C8BE9BB}" type="parTrans" cxnId="{5CC7CBA8-57C1-4C17-A4A9-16F4EED6C8C5}">
      <dgm:prSet/>
      <dgm:spPr/>
      <dgm:t>
        <a:bodyPr/>
        <a:lstStyle/>
        <a:p>
          <a:endParaRPr lang="ru-RU"/>
        </a:p>
      </dgm:t>
    </dgm:pt>
    <dgm:pt modelId="{0FA9D75F-2241-44EA-84C3-2C1AB4D5B6EB}" type="sibTrans" cxnId="{5CC7CBA8-57C1-4C17-A4A9-16F4EED6C8C5}">
      <dgm:prSet/>
      <dgm:spPr/>
      <dgm:t>
        <a:bodyPr/>
        <a:lstStyle/>
        <a:p>
          <a:endParaRPr lang="ru-RU"/>
        </a:p>
      </dgm:t>
    </dgm:pt>
    <dgm:pt modelId="{2281D453-9FD9-4C39-B105-ED0C9281D9E3}">
      <dgm:prSet phldrT="[Текст]" custT="1"/>
      <dgm:spPr>
        <a:solidFill>
          <a:srgbClr val="FFC000"/>
        </a:solidFill>
      </dgm:spPr>
      <dgm:t>
        <a:bodyPr/>
        <a:lstStyle/>
        <a:p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5529A5-FB25-4A34-9B33-EA3708C2CEC6}" type="parTrans" cxnId="{68DF7529-A6A2-4523-9062-B6FFDF4C7702}">
      <dgm:prSet/>
      <dgm:spPr/>
      <dgm:t>
        <a:bodyPr/>
        <a:lstStyle/>
        <a:p>
          <a:endParaRPr lang="ru-RU"/>
        </a:p>
      </dgm:t>
    </dgm:pt>
    <dgm:pt modelId="{C829775F-A125-43E3-A441-7CD871F02D47}" type="sibTrans" cxnId="{68DF7529-A6A2-4523-9062-B6FFDF4C7702}">
      <dgm:prSet/>
      <dgm:spPr/>
      <dgm:t>
        <a:bodyPr/>
        <a:lstStyle/>
        <a:p>
          <a:endParaRPr lang="ru-RU"/>
        </a:p>
      </dgm:t>
    </dgm:pt>
    <dgm:pt modelId="{FC1BD501-4139-471B-81A4-FA4E870966FF}">
      <dgm:prSet phldrT="[Текст]" custT="1"/>
      <dgm:spPr>
        <a:solidFill>
          <a:srgbClr val="00B0F0"/>
        </a:solidFill>
      </dgm:spPr>
      <dgm:t>
        <a:bodyPr/>
        <a:lstStyle/>
        <a:p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E8E474-09DB-49A4-A78C-5F4A8E56FCC0}" type="parTrans" cxnId="{FF824DBC-FFD1-47E5-83CE-99351954879F}">
      <dgm:prSet/>
      <dgm:spPr/>
      <dgm:t>
        <a:bodyPr/>
        <a:lstStyle/>
        <a:p>
          <a:endParaRPr lang="ru-RU"/>
        </a:p>
      </dgm:t>
    </dgm:pt>
    <dgm:pt modelId="{6825819F-4B4B-475D-8B3F-512715E1F510}" type="sibTrans" cxnId="{FF824DBC-FFD1-47E5-83CE-99351954879F}">
      <dgm:prSet/>
      <dgm:spPr/>
      <dgm:t>
        <a:bodyPr/>
        <a:lstStyle/>
        <a:p>
          <a:endParaRPr lang="ru-RU"/>
        </a:p>
      </dgm:t>
    </dgm:pt>
    <dgm:pt modelId="{67D502E2-5F9A-4188-9349-D8B4F0407A08}">
      <dgm:prSet custT="1"/>
      <dgm:spPr>
        <a:solidFill>
          <a:srgbClr val="92D050"/>
        </a:solidFill>
      </dgm:spPr>
      <dgm:t>
        <a:bodyPr/>
        <a:lstStyle/>
        <a:p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0798C6-9C6A-4B0F-BBA2-AA48E58028B6}" type="parTrans" cxnId="{8231C616-7AA5-4C48-8B36-0AEC1193CCE2}">
      <dgm:prSet/>
      <dgm:spPr/>
      <dgm:t>
        <a:bodyPr/>
        <a:lstStyle/>
        <a:p>
          <a:endParaRPr lang="ru-RU"/>
        </a:p>
      </dgm:t>
    </dgm:pt>
    <dgm:pt modelId="{5CDE590B-66F2-4BEC-A86C-E55C78AFF645}" type="sibTrans" cxnId="{8231C616-7AA5-4C48-8B36-0AEC1193CCE2}">
      <dgm:prSet/>
      <dgm:spPr/>
      <dgm:t>
        <a:bodyPr/>
        <a:lstStyle/>
        <a:p>
          <a:endParaRPr lang="ru-RU"/>
        </a:p>
      </dgm:t>
    </dgm:pt>
    <dgm:pt modelId="{5D5ECA2F-78D4-4070-8876-FDEA74F85D98}">
      <dgm:prSet custT="1"/>
      <dgm:spPr>
        <a:solidFill>
          <a:srgbClr val="0070C0"/>
        </a:solidFill>
      </dgm:spPr>
      <dgm:t>
        <a:bodyPr/>
        <a:lstStyle/>
        <a:p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506B7A-DF20-4AC6-A907-8DF350B8F303}" type="parTrans" cxnId="{EAC19E23-9747-496E-940F-28233884B351}">
      <dgm:prSet/>
      <dgm:spPr/>
      <dgm:t>
        <a:bodyPr/>
        <a:lstStyle/>
        <a:p>
          <a:endParaRPr lang="ru-RU"/>
        </a:p>
      </dgm:t>
    </dgm:pt>
    <dgm:pt modelId="{91048EED-C96E-4DC7-989C-B62A0E1C95DC}" type="sibTrans" cxnId="{EAC19E23-9747-496E-940F-28233884B351}">
      <dgm:prSet/>
      <dgm:spPr/>
      <dgm:t>
        <a:bodyPr/>
        <a:lstStyle/>
        <a:p>
          <a:endParaRPr lang="ru-RU"/>
        </a:p>
      </dgm:t>
    </dgm:pt>
    <dgm:pt modelId="{856A78B0-17E5-40D4-91B6-7CE20FCD956B}" type="pres">
      <dgm:prSet presAssocID="{AEC70A6C-11CE-4A49-AE14-128A6A900187}" presName="cycle" presStyleCnt="0">
        <dgm:presLayoutVars>
          <dgm:dir/>
          <dgm:resizeHandles val="exact"/>
        </dgm:presLayoutVars>
      </dgm:prSet>
      <dgm:spPr/>
    </dgm:pt>
    <dgm:pt modelId="{644045D7-927A-4018-854D-2F307BD87678}" type="pres">
      <dgm:prSet presAssocID="{DD82FF98-335A-455F-854A-E7F4EFBD417C}" presName="node" presStyleLbl="node1" presStyleIdx="0" presStyleCnt="5">
        <dgm:presLayoutVars>
          <dgm:bulletEnabled val="1"/>
        </dgm:presLayoutVars>
      </dgm:prSet>
      <dgm:spPr/>
    </dgm:pt>
    <dgm:pt modelId="{4C7F40CD-A4B4-43D4-816C-5EA37984E860}" type="pres">
      <dgm:prSet presAssocID="{DD82FF98-335A-455F-854A-E7F4EFBD417C}" presName="spNode" presStyleCnt="0"/>
      <dgm:spPr/>
    </dgm:pt>
    <dgm:pt modelId="{D2D6C718-0AA2-4622-AEAC-752760187C97}" type="pres">
      <dgm:prSet presAssocID="{0FA9D75F-2241-44EA-84C3-2C1AB4D5B6EB}" presName="sibTrans" presStyleLbl="sibTrans1D1" presStyleIdx="0" presStyleCnt="5"/>
      <dgm:spPr/>
    </dgm:pt>
    <dgm:pt modelId="{CA22A709-6603-4137-B8CC-73DB059B937F}" type="pres">
      <dgm:prSet presAssocID="{2281D453-9FD9-4C39-B105-ED0C9281D9E3}" presName="node" presStyleLbl="node1" presStyleIdx="1" presStyleCnt="5">
        <dgm:presLayoutVars>
          <dgm:bulletEnabled val="1"/>
        </dgm:presLayoutVars>
      </dgm:prSet>
      <dgm:spPr/>
    </dgm:pt>
    <dgm:pt modelId="{A038E07C-82DB-4F4F-B9CB-B360B8329B41}" type="pres">
      <dgm:prSet presAssocID="{2281D453-9FD9-4C39-B105-ED0C9281D9E3}" presName="spNode" presStyleCnt="0"/>
      <dgm:spPr/>
    </dgm:pt>
    <dgm:pt modelId="{85169515-FC8C-42C5-8CE8-865F104D5D53}" type="pres">
      <dgm:prSet presAssocID="{C829775F-A125-43E3-A441-7CD871F02D47}" presName="sibTrans" presStyleLbl="sibTrans1D1" presStyleIdx="1" presStyleCnt="5"/>
      <dgm:spPr/>
    </dgm:pt>
    <dgm:pt modelId="{F7EEE4F8-F0B3-44F2-94F4-F3AE8720C987}" type="pres">
      <dgm:prSet presAssocID="{67D502E2-5F9A-4188-9349-D8B4F0407A08}" presName="node" presStyleLbl="node1" presStyleIdx="2" presStyleCnt="5">
        <dgm:presLayoutVars>
          <dgm:bulletEnabled val="1"/>
        </dgm:presLayoutVars>
      </dgm:prSet>
      <dgm:spPr/>
    </dgm:pt>
    <dgm:pt modelId="{61B62D58-FDBE-40A9-BBE2-E807D5ACE0A1}" type="pres">
      <dgm:prSet presAssocID="{67D502E2-5F9A-4188-9349-D8B4F0407A08}" presName="spNode" presStyleCnt="0"/>
      <dgm:spPr/>
    </dgm:pt>
    <dgm:pt modelId="{F3F80486-0A03-4DAF-8CF8-01A08F42FB53}" type="pres">
      <dgm:prSet presAssocID="{5CDE590B-66F2-4BEC-A86C-E55C78AFF645}" presName="sibTrans" presStyleLbl="sibTrans1D1" presStyleIdx="2" presStyleCnt="5"/>
      <dgm:spPr/>
    </dgm:pt>
    <dgm:pt modelId="{D4C44123-68C3-4140-97E5-764C4D5B2242}" type="pres">
      <dgm:prSet presAssocID="{5D5ECA2F-78D4-4070-8876-FDEA74F85D98}" presName="node" presStyleLbl="node1" presStyleIdx="3" presStyleCnt="5">
        <dgm:presLayoutVars>
          <dgm:bulletEnabled val="1"/>
        </dgm:presLayoutVars>
      </dgm:prSet>
      <dgm:spPr/>
    </dgm:pt>
    <dgm:pt modelId="{CA6AE55D-B117-4EF6-BC50-5697FD9A66D6}" type="pres">
      <dgm:prSet presAssocID="{5D5ECA2F-78D4-4070-8876-FDEA74F85D98}" presName="spNode" presStyleCnt="0"/>
      <dgm:spPr/>
    </dgm:pt>
    <dgm:pt modelId="{CCE84C43-B964-4263-9FB5-2F539BC36B1F}" type="pres">
      <dgm:prSet presAssocID="{91048EED-C96E-4DC7-989C-B62A0E1C95DC}" presName="sibTrans" presStyleLbl="sibTrans1D1" presStyleIdx="3" presStyleCnt="5"/>
      <dgm:spPr/>
    </dgm:pt>
    <dgm:pt modelId="{E2B917B0-9326-4E11-9852-F06B3F143305}" type="pres">
      <dgm:prSet presAssocID="{FC1BD501-4139-471B-81A4-FA4E870966FF}" presName="node" presStyleLbl="node1" presStyleIdx="4" presStyleCnt="5">
        <dgm:presLayoutVars>
          <dgm:bulletEnabled val="1"/>
        </dgm:presLayoutVars>
      </dgm:prSet>
      <dgm:spPr/>
    </dgm:pt>
    <dgm:pt modelId="{F87F7865-271B-4CA0-BB66-0AFD3838660F}" type="pres">
      <dgm:prSet presAssocID="{FC1BD501-4139-471B-81A4-FA4E870966FF}" presName="spNode" presStyleCnt="0"/>
      <dgm:spPr/>
    </dgm:pt>
    <dgm:pt modelId="{2B53E901-6496-45CF-A08C-41F3256C7F1D}" type="pres">
      <dgm:prSet presAssocID="{6825819F-4B4B-475D-8B3F-512715E1F510}" presName="sibTrans" presStyleLbl="sibTrans1D1" presStyleIdx="4" presStyleCnt="5"/>
      <dgm:spPr/>
    </dgm:pt>
  </dgm:ptLst>
  <dgm:cxnLst>
    <dgm:cxn modelId="{551E7004-F444-49F1-8FF5-DD94A827717D}" type="presOf" srcId="{DD82FF98-335A-455F-854A-E7F4EFBD417C}" destId="{644045D7-927A-4018-854D-2F307BD87678}" srcOrd="0" destOrd="0" presId="urn:microsoft.com/office/officeart/2005/8/layout/cycle6"/>
    <dgm:cxn modelId="{C7A8BF0A-FC05-4887-A3C7-72052231B630}" type="presOf" srcId="{91048EED-C96E-4DC7-989C-B62A0E1C95DC}" destId="{CCE84C43-B964-4263-9FB5-2F539BC36B1F}" srcOrd="0" destOrd="0" presId="urn:microsoft.com/office/officeart/2005/8/layout/cycle6"/>
    <dgm:cxn modelId="{DAA64111-C43F-41CB-B7A1-E09745D9E166}" type="presOf" srcId="{AEC70A6C-11CE-4A49-AE14-128A6A900187}" destId="{856A78B0-17E5-40D4-91B6-7CE20FCD956B}" srcOrd="0" destOrd="0" presId="urn:microsoft.com/office/officeart/2005/8/layout/cycle6"/>
    <dgm:cxn modelId="{8231C616-7AA5-4C48-8B36-0AEC1193CCE2}" srcId="{AEC70A6C-11CE-4A49-AE14-128A6A900187}" destId="{67D502E2-5F9A-4188-9349-D8B4F0407A08}" srcOrd="2" destOrd="0" parTransId="{700798C6-9C6A-4B0F-BBA2-AA48E58028B6}" sibTransId="{5CDE590B-66F2-4BEC-A86C-E55C78AFF645}"/>
    <dgm:cxn modelId="{2AEC4D1E-BF8F-4E67-9731-EFA56F5FA53E}" type="presOf" srcId="{5CDE590B-66F2-4BEC-A86C-E55C78AFF645}" destId="{F3F80486-0A03-4DAF-8CF8-01A08F42FB53}" srcOrd="0" destOrd="0" presId="urn:microsoft.com/office/officeart/2005/8/layout/cycle6"/>
    <dgm:cxn modelId="{EAC19E23-9747-496E-940F-28233884B351}" srcId="{AEC70A6C-11CE-4A49-AE14-128A6A900187}" destId="{5D5ECA2F-78D4-4070-8876-FDEA74F85D98}" srcOrd="3" destOrd="0" parTransId="{67506B7A-DF20-4AC6-A907-8DF350B8F303}" sibTransId="{91048EED-C96E-4DC7-989C-B62A0E1C95DC}"/>
    <dgm:cxn modelId="{68DF7529-A6A2-4523-9062-B6FFDF4C7702}" srcId="{AEC70A6C-11CE-4A49-AE14-128A6A900187}" destId="{2281D453-9FD9-4C39-B105-ED0C9281D9E3}" srcOrd="1" destOrd="0" parTransId="{745529A5-FB25-4A34-9B33-EA3708C2CEC6}" sibTransId="{C829775F-A125-43E3-A441-7CD871F02D47}"/>
    <dgm:cxn modelId="{8780023C-F741-4DD0-AF2E-31E828B715CA}" type="presOf" srcId="{C829775F-A125-43E3-A441-7CD871F02D47}" destId="{85169515-FC8C-42C5-8CE8-865F104D5D53}" srcOrd="0" destOrd="0" presId="urn:microsoft.com/office/officeart/2005/8/layout/cycle6"/>
    <dgm:cxn modelId="{C41B0645-F933-4B94-AB5B-DEBB8CCF7A05}" type="presOf" srcId="{0FA9D75F-2241-44EA-84C3-2C1AB4D5B6EB}" destId="{D2D6C718-0AA2-4622-AEAC-752760187C97}" srcOrd="0" destOrd="0" presId="urn:microsoft.com/office/officeart/2005/8/layout/cycle6"/>
    <dgm:cxn modelId="{26B54E4E-0AAC-42D7-9F6A-513E961208BB}" type="presOf" srcId="{6825819F-4B4B-475D-8B3F-512715E1F510}" destId="{2B53E901-6496-45CF-A08C-41F3256C7F1D}" srcOrd="0" destOrd="0" presId="urn:microsoft.com/office/officeart/2005/8/layout/cycle6"/>
    <dgm:cxn modelId="{B5012F75-0645-447E-9BA5-03C50A5E25A1}" type="presOf" srcId="{FC1BD501-4139-471B-81A4-FA4E870966FF}" destId="{E2B917B0-9326-4E11-9852-F06B3F143305}" srcOrd="0" destOrd="0" presId="urn:microsoft.com/office/officeart/2005/8/layout/cycle6"/>
    <dgm:cxn modelId="{4878BA58-3A22-4DFE-B92B-49ECC1EDC63C}" type="presOf" srcId="{67D502E2-5F9A-4188-9349-D8B4F0407A08}" destId="{F7EEE4F8-F0B3-44F2-94F4-F3AE8720C987}" srcOrd="0" destOrd="0" presId="urn:microsoft.com/office/officeart/2005/8/layout/cycle6"/>
    <dgm:cxn modelId="{5CC7CBA8-57C1-4C17-A4A9-16F4EED6C8C5}" srcId="{AEC70A6C-11CE-4A49-AE14-128A6A900187}" destId="{DD82FF98-335A-455F-854A-E7F4EFBD417C}" srcOrd="0" destOrd="0" parTransId="{4B7C766B-9226-43E2-B16A-49059C8BE9BB}" sibTransId="{0FA9D75F-2241-44EA-84C3-2C1AB4D5B6EB}"/>
    <dgm:cxn modelId="{B69C16BC-A113-471C-8BD3-10A188DCDAB8}" type="presOf" srcId="{5D5ECA2F-78D4-4070-8876-FDEA74F85D98}" destId="{D4C44123-68C3-4140-97E5-764C4D5B2242}" srcOrd="0" destOrd="0" presId="urn:microsoft.com/office/officeart/2005/8/layout/cycle6"/>
    <dgm:cxn modelId="{FF824DBC-FFD1-47E5-83CE-99351954879F}" srcId="{AEC70A6C-11CE-4A49-AE14-128A6A900187}" destId="{FC1BD501-4139-471B-81A4-FA4E870966FF}" srcOrd="4" destOrd="0" parTransId="{52E8E474-09DB-49A4-A78C-5F4A8E56FCC0}" sibTransId="{6825819F-4B4B-475D-8B3F-512715E1F510}"/>
    <dgm:cxn modelId="{0F1EB9C3-8E62-4590-A6D6-53C15FA696D1}" type="presOf" srcId="{2281D453-9FD9-4C39-B105-ED0C9281D9E3}" destId="{CA22A709-6603-4137-B8CC-73DB059B937F}" srcOrd="0" destOrd="0" presId="urn:microsoft.com/office/officeart/2005/8/layout/cycle6"/>
    <dgm:cxn modelId="{00249518-C4F9-49AF-B743-BA9F37740F79}" type="presParOf" srcId="{856A78B0-17E5-40D4-91B6-7CE20FCD956B}" destId="{644045D7-927A-4018-854D-2F307BD87678}" srcOrd="0" destOrd="0" presId="urn:microsoft.com/office/officeart/2005/8/layout/cycle6"/>
    <dgm:cxn modelId="{AAA1C0F6-59B3-47D0-AFBE-8E5C2ED0F398}" type="presParOf" srcId="{856A78B0-17E5-40D4-91B6-7CE20FCD956B}" destId="{4C7F40CD-A4B4-43D4-816C-5EA37984E860}" srcOrd="1" destOrd="0" presId="urn:microsoft.com/office/officeart/2005/8/layout/cycle6"/>
    <dgm:cxn modelId="{38A39705-D564-4B2E-8231-51B7C82591CA}" type="presParOf" srcId="{856A78B0-17E5-40D4-91B6-7CE20FCD956B}" destId="{D2D6C718-0AA2-4622-AEAC-752760187C97}" srcOrd="2" destOrd="0" presId="urn:microsoft.com/office/officeart/2005/8/layout/cycle6"/>
    <dgm:cxn modelId="{17C29939-2A28-42BB-BDE9-22BBBF0AF2C4}" type="presParOf" srcId="{856A78B0-17E5-40D4-91B6-7CE20FCD956B}" destId="{CA22A709-6603-4137-B8CC-73DB059B937F}" srcOrd="3" destOrd="0" presId="urn:microsoft.com/office/officeart/2005/8/layout/cycle6"/>
    <dgm:cxn modelId="{B7D4C08C-4E99-47F9-83DF-E8FB598542E7}" type="presParOf" srcId="{856A78B0-17E5-40D4-91B6-7CE20FCD956B}" destId="{A038E07C-82DB-4F4F-B9CB-B360B8329B41}" srcOrd="4" destOrd="0" presId="urn:microsoft.com/office/officeart/2005/8/layout/cycle6"/>
    <dgm:cxn modelId="{B9F4856E-4E88-4E91-B524-C7341CEC32B6}" type="presParOf" srcId="{856A78B0-17E5-40D4-91B6-7CE20FCD956B}" destId="{85169515-FC8C-42C5-8CE8-865F104D5D53}" srcOrd="5" destOrd="0" presId="urn:microsoft.com/office/officeart/2005/8/layout/cycle6"/>
    <dgm:cxn modelId="{99DDEF34-763A-4DC6-A2E0-C7E6DB6D0842}" type="presParOf" srcId="{856A78B0-17E5-40D4-91B6-7CE20FCD956B}" destId="{F7EEE4F8-F0B3-44F2-94F4-F3AE8720C987}" srcOrd="6" destOrd="0" presId="urn:microsoft.com/office/officeart/2005/8/layout/cycle6"/>
    <dgm:cxn modelId="{30A98B68-09AD-4C64-A7B6-BDFEC79638DF}" type="presParOf" srcId="{856A78B0-17E5-40D4-91B6-7CE20FCD956B}" destId="{61B62D58-FDBE-40A9-BBE2-E807D5ACE0A1}" srcOrd="7" destOrd="0" presId="urn:microsoft.com/office/officeart/2005/8/layout/cycle6"/>
    <dgm:cxn modelId="{49F41F5A-F085-41DF-9521-8932462DB626}" type="presParOf" srcId="{856A78B0-17E5-40D4-91B6-7CE20FCD956B}" destId="{F3F80486-0A03-4DAF-8CF8-01A08F42FB53}" srcOrd="8" destOrd="0" presId="urn:microsoft.com/office/officeart/2005/8/layout/cycle6"/>
    <dgm:cxn modelId="{9923D65C-C646-459F-822A-3E9AF70B7B7E}" type="presParOf" srcId="{856A78B0-17E5-40D4-91B6-7CE20FCD956B}" destId="{D4C44123-68C3-4140-97E5-764C4D5B2242}" srcOrd="9" destOrd="0" presId="urn:microsoft.com/office/officeart/2005/8/layout/cycle6"/>
    <dgm:cxn modelId="{7497BA0D-B11A-433F-9884-62ACA0BEB01D}" type="presParOf" srcId="{856A78B0-17E5-40D4-91B6-7CE20FCD956B}" destId="{CA6AE55D-B117-4EF6-BC50-5697FD9A66D6}" srcOrd="10" destOrd="0" presId="urn:microsoft.com/office/officeart/2005/8/layout/cycle6"/>
    <dgm:cxn modelId="{750A185B-5FAF-4C5D-AFBE-FACD594971B5}" type="presParOf" srcId="{856A78B0-17E5-40D4-91B6-7CE20FCD956B}" destId="{CCE84C43-B964-4263-9FB5-2F539BC36B1F}" srcOrd="11" destOrd="0" presId="urn:microsoft.com/office/officeart/2005/8/layout/cycle6"/>
    <dgm:cxn modelId="{034674A6-C717-4D3D-A992-796F2F647C62}" type="presParOf" srcId="{856A78B0-17E5-40D4-91B6-7CE20FCD956B}" destId="{E2B917B0-9326-4E11-9852-F06B3F143305}" srcOrd="12" destOrd="0" presId="urn:microsoft.com/office/officeart/2005/8/layout/cycle6"/>
    <dgm:cxn modelId="{071B96C5-2907-42AC-9268-DC42B2A83863}" type="presParOf" srcId="{856A78B0-17E5-40D4-91B6-7CE20FCD956B}" destId="{F87F7865-271B-4CA0-BB66-0AFD3838660F}" srcOrd="13" destOrd="0" presId="urn:microsoft.com/office/officeart/2005/8/layout/cycle6"/>
    <dgm:cxn modelId="{28C01443-1669-40EF-A18E-D450BE6D4C6E}" type="presParOf" srcId="{856A78B0-17E5-40D4-91B6-7CE20FCD956B}" destId="{2B53E901-6496-45CF-A08C-41F3256C7F1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045D7-927A-4018-854D-2F307BD87678}">
      <dsp:nvSpPr>
        <dsp:cNvPr id="0" name=""/>
        <dsp:cNvSpPr/>
      </dsp:nvSpPr>
      <dsp:spPr>
        <a:xfrm>
          <a:off x="3506018" y="1793"/>
          <a:ext cx="1217562" cy="791415"/>
        </a:xfrm>
        <a:prstGeom prst="roundRect">
          <a:avLst/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 dirty="0"/>
        </a:p>
      </dsp:txBody>
      <dsp:txXfrm>
        <a:off x="3544652" y="40427"/>
        <a:ext cx="1140294" cy="714147"/>
      </dsp:txXfrm>
    </dsp:sp>
    <dsp:sp modelId="{D2D6C718-0AA2-4622-AEAC-752760187C97}">
      <dsp:nvSpPr>
        <dsp:cNvPr id="0" name=""/>
        <dsp:cNvSpPr/>
      </dsp:nvSpPr>
      <dsp:spPr>
        <a:xfrm>
          <a:off x="2249320" y="397501"/>
          <a:ext cx="3730959" cy="3730959"/>
        </a:xfrm>
        <a:custGeom>
          <a:avLst/>
          <a:gdLst/>
          <a:ahLst/>
          <a:cxnLst/>
          <a:rect l="0" t="0" r="0" b="0"/>
          <a:pathLst>
            <a:path>
              <a:moveTo>
                <a:pt x="2482052" y="104839"/>
              </a:moveTo>
              <a:arcTo wR="1865479" hR="1865479" stAng="17358009" swAng="150232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2A709-6603-4137-B8CC-73DB059B937F}">
      <dsp:nvSpPr>
        <dsp:cNvPr id="0" name=""/>
        <dsp:cNvSpPr/>
      </dsp:nvSpPr>
      <dsp:spPr>
        <a:xfrm>
          <a:off x="5121571" y="934533"/>
          <a:ext cx="1217562" cy="791415"/>
        </a:xfrm>
        <a:prstGeom prst="roundRect">
          <a:avLst/>
        </a:prstGeom>
        <a:solidFill>
          <a:schemeClr val="accent4">
            <a:hueOff val="0"/>
            <a:satOff val="0"/>
            <a:lumOff val="-2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 dirty="0"/>
        </a:p>
      </dsp:txBody>
      <dsp:txXfrm>
        <a:off x="5160205" y="973167"/>
        <a:ext cx="1140294" cy="714147"/>
      </dsp:txXfrm>
    </dsp:sp>
    <dsp:sp modelId="{85169515-FC8C-42C5-8CE8-865F104D5D53}">
      <dsp:nvSpPr>
        <dsp:cNvPr id="0" name=""/>
        <dsp:cNvSpPr/>
      </dsp:nvSpPr>
      <dsp:spPr>
        <a:xfrm>
          <a:off x="2249320" y="397501"/>
          <a:ext cx="3730959" cy="3730959"/>
        </a:xfrm>
        <a:custGeom>
          <a:avLst/>
          <a:gdLst/>
          <a:ahLst/>
          <a:cxnLst/>
          <a:rect l="0" t="0" r="0" b="0"/>
          <a:pathLst>
            <a:path>
              <a:moveTo>
                <a:pt x="3655050" y="1338742"/>
              </a:moveTo>
              <a:arcTo wR="1865479" hR="1865479" stAng="20615933" swAng="196813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-2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EEE4F8-F0B3-44F2-94F4-F3AE8720C987}">
      <dsp:nvSpPr>
        <dsp:cNvPr id="0" name=""/>
        <dsp:cNvSpPr/>
      </dsp:nvSpPr>
      <dsp:spPr>
        <a:xfrm>
          <a:off x="5121571" y="2800013"/>
          <a:ext cx="1217562" cy="791415"/>
        </a:xfrm>
        <a:prstGeom prst="roundRect">
          <a:avLst/>
        </a:prstGeom>
        <a:solidFill>
          <a:schemeClr val="accent4">
            <a:hueOff val="0"/>
            <a:satOff val="0"/>
            <a:lumOff val="-5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300" kern="1200"/>
        </a:p>
      </dsp:txBody>
      <dsp:txXfrm>
        <a:off x="5160205" y="2838647"/>
        <a:ext cx="1140294" cy="714147"/>
      </dsp:txXfrm>
    </dsp:sp>
    <dsp:sp modelId="{F3F80486-0A03-4DAF-8CF8-01A08F42FB53}">
      <dsp:nvSpPr>
        <dsp:cNvPr id="0" name=""/>
        <dsp:cNvSpPr/>
      </dsp:nvSpPr>
      <dsp:spPr>
        <a:xfrm>
          <a:off x="2249320" y="397501"/>
          <a:ext cx="3730959" cy="3730959"/>
        </a:xfrm>
        <a:custGeom>
          <a:avLst/>
          <a:gdLst/>
          <a:ahLst/>
          <a:cxnLst/>
          <a:rect l="0" t="0" r="0" b="0"/>
          <a:pathLst>
            <a:path>
              <a:moveTo>
                <a:pt x="3169265" y="3199705"/>
              </a:moveTo>
              <a:arcTo wR="1865479" hR="1865479" stAng="2739667" swAng="150232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-51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9D5F0-C8C1-442F-A4AB-40CACA4880C0}">
      <dsp:nvSpPr>
        <dsp:cNvPr id="0" name=""/>
        <dsp:cNvSpPr/>
      </dsp:nvSpPr>
      <dsp:spPr>
        <a:xfrm>
          <a:off x="3506018" y="3732752"/>
          <a:ext cx="1217562" cy="791415"/>
        </a:xfrm>
        <a:prstGeom prst="roundRect">
          <a:avLst/>
        </a:prstGeom>
        <a:solidFill>
          <a:schemeClr val="accent4">
            <a:hueOff val="0"/>
            <a:satOff val="0"/>
            <a:lumOff val="-77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 dirty="0"/>
        </a:p>
      </dsp:txBody>
      <dsp:txXfrm>
        <a:off x="3544652" y="3771386"/>
        <a:ext cx="1140294" cy="714147"/>
      </dsp:txXfrm>
    </dsp:sp>
    <dsp:sp modelId="{9F59F56A-510A-478F-B056-D8FB574D9128}">
      <dsp:nvSpPr>
        <dsp:cNvPr id="0" name=""/>
        <dsp:cNvSpPr/>
      </dsp:nvSpPr>
      <dsp:spPr>
        <a:xfrm>
          <a:off x="2249320" y="397501"/>
          <a:ext cx="3730959" cy="3730959"/>
        </a:xfrm>
        <a:custGeom>
          <a:avLst/>
          <a:gdLst/>
          <a:ahLst/>
          <a:cxnLst/>
          <a:rect l="0" t="0" r="0" b="0"/>
          <a:pathLst>
            <a:path>
              <a:moveTo>
                <a:pt x="1248907" y="3626120"/>
              </a:moveTo>
              <a:arcTo wR="1865479" hR="1865479" stAng="6558009" swAng="150232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-77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917B0-9326-4E11-9852-F06B3F143305}">
      <dsp:nvSpPr>
        <dsp:cNvPr id="0" name=""/>
        <dsp:cNvSpPr/>
      </dsp:nvSpPr>
      <dsp:spPr>
        <a:xfrm>
          <a:off x="1890465" y="2800013"/>
          <a:ext cx="1217562" cy="791415"/>
        </a:xfrm>
        <a:prstGeom prst="roundRect">
          <a:avLst/>
        </a:prstGeom>
        <a:solidFill>
          <a:schemeClr val="accent4">
            <a:hueOff val="0"/>
            <a:satOff val="0"/>
            <a:lumOff val="-103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 dirty="0"/>
        </a:p>
      </dsp:txBody>
      <dsp:txXfrm>
        <a:off x="1929099" y="2838647"/>
        <a:ext cx="1140294" cy="714147"/>
      </dsp:txXfrm>
    </dsp:sp>
    <dsp:sp modelId="{2B53E901-6496-45CF-A08C-41F3256C7F1D}">
      <dsp:nvSpPr>
        <dsp:cNvPr id="0" name=""/>
        <dsp:cNvSpPr/>
      </dsp:nvSpPr>
      <dsp:spPr>
        <a:xfrm>
          <a:off x="2249320" y="397501"/>
          <a:ext cx="3730959" cy="3730959"/>
        </a:xfrm>
        <a:custGeom>
          <a:avLst/>
          <a:gdLst/>
          <a:ahLst/>
          <a:cxnLst/>
          <a:rect l="0" t="0" r="0" b="0"/>
          <a:pathLst>
            <a:path>
              <a:moveTo>
                <a:pt x="75909" y="2392217"/>
              </a:moveTo>
              <a:arcTo wR="1865479" hR="1865479" stAng="9815933" swAng="196813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-103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71B49F-B034-48AA-B498-E264F8D1D57F}">
      <dsp:nvSpPr>
        <dsp:cNvPr id="0" name=""/>
        <dsp:cNvSpPr/>
      </dsp:nvSpPr>
      <dsp:spPr>
        <a:xfrm>
          <a:off x="1890465" y="934533"/>
          <a:ext cx="1217562" cy="791415"/>
        </a:xfrm>
        <a:prstGeom prst="roundRect">
          <a:avLst/>
        </a:prstGeom>
        <a:solidFill>
          <a:schemeClr val="accent4">
            <a:hueOff val="0"/>
            <a:satOff val="0"/>
            <a:lumOff val="-129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 dirty="0"/>
        </a:p>
      </dsp:txBody>
      <dsp:txXfrm>
        <a:off x="1929099" y="973167"/>
        <a:ext cx="1140294" cy="714147"/>
      </dsp:txXfrm>
    </dsp:sp>
    <dsp:sp modelId="{11B41985-767D-4D5A-B480-D59B13A0FFBA}">
      <dsp:nvSpPr>
        <dsp:cNvPr id="0" name=""/>
        <dsp:cNvSpPr/>
      </dsp:nvSpPr>
      <dsp:spPr>
        <a:xfrm>
          <a:off x="2249320" y="397501"/>
          <a:ext cx="3730959" cy="3730959"/>
        </a:xfrm>
        <a:custGeom>
          <a:avLst/>
          <a:gdLst/>
          <a:ahLst/>
          <a:cxnLst/>
          <a:rect l="0" t="0" r="0" b="0"/>
          <a:pathLst>
            <a:path>
              <a:moveTo>
                <a:pt x="561694" y="531254"/>
              </a:moveTo>
              <a:arcTo wR="1865479" hR="1865479" stAng="13539667" swAng="150232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-129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05C22-82B5-4793-BDE5-FCBCE4904EAE}">
      <dsp:nvSpPr>
        <dsp:cNvPr id="0" name=""/>
        <dsp:cNvSpPr/>
      </dsp:nvSpPr>
      <dsp:spPr>
        <a:xfrm>
          <a:off x="2943448" y="1529"/>
          <a:ext cx="2342703" cy="1171351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rgbClr val="002060"/>
              </a:solidFill>
            </a:rPr>
            <a:t>«Совместный социальный кейс»</a:t>
          </a:r>
        </a:p>
      </dsp:txBody>
      <dsp:txXfrm>
        <a:off x="2977756" y="35837"/>
        <a:ext cx="2274087" cy="1102735"/>
      </dsp:txXfrm>
    </dsp:sp>
    <dsp:sp modelId="{3E41FC2F-B60D-40A3-AF72-BDEE732B020D}">
      <dsp:nvSpPr>
        <dsp:cNvPr id="0" name=""/>
        <dsp:cNvSpPr/>
      </dsp:nvSpPr>
      <dsp:spPr>
        <a:xfrm rot="3600000">
          <a:off x="4471375" y="2057994"/>
          <a:ext cx="1221868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4594367" y="2139989"/>
        <a:ext cx="975884" cy="245983"/>
      </dsp:txXfrm>
    </dsp:sp>
    <dsp:sp modelId="{5889F19A-09B2-4C50-A421-E0F4CC63049A}">
      <dsp:nvSpPr>
        <dsp:cNvPr id="0" name=""/>
        <dsp:cNvSpPr/>
      </dsp:nvSpPr>
      <dsp:spPr>
        <a:xfrm>
          <a:off x="4878467" y="3353081"/>
          <a:ext cx="2342703" cy="1171351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«Виртуальный кейс-марафон»</a:t>
          </a:r>
          <a:br>
            <a:rPr lang="ru-RU" sz="1900" kern="1200" dirty="0"/>
          </a:br>
          <a:endParaRPr lang="ru-RU" sz="1900" kern="1200" dirty="0"/>
        </a:p>
      </dsp:txBody>
      <dsp:txXfrm>
        <a:off x="4912775" y="3387389"/>
        <a:ext cx="2274087" cy="1102735"/>
      </dsp:txXfrm>
    </dsp:sp>
    <dsp:sp modelId="{4EC26369-61C6-4356-A1CC-D4DE0E703DB1}">
      <dsp:nvSpPr>
        <dsp:cNvPr id="0" name=""/>
        <dsp:cNvSpPr/>
      </dsp:nvSpPr>
      <dsp:spPr>
        <a:xfrm rot="10800000">
          <a:off x="3503865" y="3733770"/>
          <a:ext cx="1221868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10800000">
        <a:off x="3626857" y="3815765"/>
        <a:ext cx="975884" cy="245983"/>
      </dsp:txXfrm>
    </dsp:sp>
    <dsp:sp modelId="{A542BEEF-BEE2-4229-A2EB-42C66C217FA7}">
      <dsp:nvSpPr>
        <dsp:cNvPr id="0" name=""/>
        <dsp:cNvSpPr/>
      </dsp:nvSpPr>
      <dsp:spPr>
        <a:xfrm>
          <a:off x="1008428" y="3353081"/>
          <a:ext cx="2342703" cy="117135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«Профессиональная проба через кейс»</a:t>
          </a:r>
        </a:p>
      </dsp:txBody>
      <dsp:txXfrm>
        <a:off x="1042736" y="3387389"/>
        <a:ext cx="2274087" cy="1102735"/>
      </dsp:txXfrm>
    </dsp:sp>
    <dsp:sp modelId="{B7D17147-6265-4B9B-A63D-3963F63E4BA8}">
      <dsp:nvSpPr>
        <dsp:cNvPr id="0" name=""/>
        <dsp:cNvSpPr/>
      </dsp:nvSpPr>
      <dsp:spPr>
        <a:xfrm rot="18000000">
          <a:off x="2536356" y="2057994"/>
          <a:ext cx="1221868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2659348" y="2139989"/>
        <a:ext cx="975884" cy="2459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045D7-927A-4018-854D-2F307BD87678}">
      <dsp:nvSpPr>
        <dsp:cNvPr id="0" name=""/>
        <dsp:cNvSpPr/>
      </dsp:nvSpPr>
      <dsp:spPr>
        <a:xfrm>
          <a:off x="3371403" y="735"/>
          <a:ext cx="1486792" cy="966415"/>
        </a:xfrm>
        <a:prstGeom prst="roundRect">
          <a:avLst/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Ролевые игры</a:t>
          </a:r>
        </a:p>
      </dsp:txBody>
      <dsp:txXfrm>
        <a:off x="3418579" y="47911"/>
        <a:ext cx="1392440" cy="872063"/>
      </dsp:txXfrm>
    </dsp:sp>
    <dsp:sp modelId="{D2D6C718-0AA2-4622-AEAC-752760187C97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2685051" y="153092"/>
              </a:moveTo>
              <a:arcTo wR="1931433" hR="1931433" stAng="17577964" swAng="196227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2A709-6603-4137-B8CC-73DB059B937F}">
      <dsp:nvSpPr>
        <dsp:cNvPr id="0" name=""/>
        <dsp:cNvSpPr/>
      </dsp:nvSpPr>
      <dsp:spPr>
        <a:xfrm>
          <a:off x="5208306" y="1335323"/>
          <a:ext cx="1486792" cy="96641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Деловые игры</a:t>
          </a:r>
        </a:p>
      </dsp:txBody>
      <dsp:txXfrm>
        <a:off x="5255482" y="1382499"/>
        <a:ext cx="1392440" cy="872063"/>
      </dsp:txXfrm>
    </dsp:sp>
    <dsp:sp modelId="{85169515-FC8C-42C5-8CE8-865F104D5D53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860209" y="1830144"/>
              </a:moveTo>
              <a:arcTo wR="1931433" hR="1931433" stAng="21419634" swAng="219687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-32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EEE4F8-F0B3-44F2-94F4-F3AE8720C987}">
      <dsp:nvSpPr>
        <dsp:cNvPr id="0" name=""/>
        <dsp:cNvSpPr/>
      </dsp:nvSpPr>
      <dsp:spPr>
        <a:xfrm>
          <a:off x="4506671" y="3494732"/>
          <a:ext cx="1486792" cy="966415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Настольные игры</a:t>
          </a:r>
        </a:p>
      </dsp:txBody>
      <dsp:txXfrm>
        <a:off x="4553847" y="3541908"/>
        <a:ext cx="1392440" cy="872063"/>
      </dsp:txXfrm>
    </dsp:sp>
    <dsp:sp modelId="{F3F80486-0A03-4DAF-8CF8-01A08F42FB53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2315627" y="3824270"/>
              </a:moveTo>
              <a:arcTo wR="1931433" hR="1931433" stAng="4711584" swAng="137683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-64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44123-68C3-4140-97E5-764C4D5B2242}">
      <dsp:nvSpPr>
        <dsp:cNvPr id="0" name=""/>
        <dsp:cNvSpPr/>
      </dsp:nvSpPr>
      <dsp:spPr>
        <a:xfrm>
          <a:off x="2236135" y="3494732"/>
          <a:ext cx="1486792" cy="96641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Онлайн-игры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83311" y="3541908"/>
        <a:ext cx="1392440" cy="872063"/>
      </dsp:txXfrm>
    </dsp:sp>
    <dsp:sp modelId="{CCE84C43-B964-4263-9FB5-2F539BC36B1F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22859" y="3000509"/>
              </a:moveTo>
              <a:arcTo wR="1931433" hR="1931433" stAng="8783494" swAng="219687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-97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917B0-9326-4E11-9852-F06B3F143305}">
      <dsp:nvSpPr>
        <dsp:cNvPr id="0" name=""/>
        <dsp:cNvSpPr/>
      </dsp:nvSpPr>
      <dsp:spPr>
        <a:xfrm>
          <a:off x="1534500" y="1335323"/>
          <a:ext cx="1486792" cy="96641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Профпробы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81676" y="1382499"/>
        <a:ext cx="1392440" cy="872063"/>
      </dsp:txXfrm>
    </dsp:sp>
    <dsp:sp modelId="{2B53E901-6496-45CF-A08C-41F3256C7F1D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36435" y="842205"/>
              </a:moveTo>
              <a:arcTo wR="1931433" hR="1931433" stAng="12859756" swAng="196227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-129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045D7-927A-4018-854D-2F307BD87678}">
      <dsp:nvSpPr>
        <dsp:cNvPr id="0" name=""/>
        <dsp:cNvSpPr/>
      </dsp:nvSpPr>
      <dsp:spPr>
        <a:xfrm>
          <a:off x="3371403" y="735"/>
          <a:ext cx="1486792" cy="966415"/>
        </a:xfrm>
        <a:prstGeom prst="roundRect">
          <a:avLst/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18579" y="47911"/>
        <a:ext cx="1392440" cy="872063"/>
      </dsp:txXfrm>
    </dsp:sp>
    <dsp:sp modelId="{D2D6C718-0AA2-4622-AEAC-752760187C97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2685051" y="153092"/>
              </a:moveTo>
              <a:arcTo wR="1931433" hR="1931433" stAng="17577964" swAng="196227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2A709-6603-4137-B8CC-73DB059B937F}">
      <dsp:nvSpPr>
        <dsp:cNvPr id="0" name=""/>
        <dsp:cNvSpPr/>
      </dsp:nvSpPr>
      <dsp:spPr>
        <a:xfrm>
          <a:off x="5208306" y="1335323"/>
          <a:ext cx="1486792" cy="96641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55482" y="1382499"/>
        <a:ext cx="1392440" cy="872063"/>
      </dsp:txXfrm>
    </dsp:sp>
    <dsp:sp modelId="{85169515-FC8C-42C5-8CE8-865F104D5D53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860209" y="1830144"/>
              </a:moveTo>
              <a:arcTo wR="1931433" hR="1931433" stAng="21419634" swAng="219687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-32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EEE4F8-F0B3-44F2-94F4-F3AE8720C987}">
      <dsp:nvSpPr>
        <dsp:cNvPr id="0" name=""/>
        <dsp:cNvSpPr/>
      </dsp:nvSpPr>
      <dsp:spPr>
        <a:xfrm>
          <a:off x="4506671" y="3494732"/>
          <a:ext cx="1486792" cy="966415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53847" y="3541908"/>
        <a:ext cx="1392440" cy="872063"/>
      </dsp:txXfrm>
    </dsp:sp>
    <dsp:sp modelId="{F3F80486-0A03-4DAF-8CF8-01A08F42FB53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2315627" y="3824270"/>
              </a:moveTo>
              <a:arcTo wR="1931433" hR="1931433" stAng="4711584" swAng="137683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-64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44123-68C3-4140-97E5-764C4D5B2242}">
      <dsp:nvSpPr>
        <dsp:cNvPr id="0" name=""/>
        <dsp:cNvSpPr/>
      </dsp:nvSpPr>
      <dsp:spPr>
        <a:xfrm>
          <a:off x="2236135" y="3494732"/>
          <a:ext cx="1486792" cy="96641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83311" y="3541908"/>
        <a:ext cx="1392440" cy="872063"/>
      </dsp:txXfrm>
    </dsp:sp>
    <dsp:sp modelId="{CCE84C43-B964-4263-9FB5-2F539BC36B1F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22859" y="3000509"/>
              </a:moveTo>
              <a:arcTo wR="1931433" hR="1931433" stAng="8783494" swAng="219687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-97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917B0-9326-4E11-9852-F06B3F143305}">
      <dsp:nvSpPr>
        <dsp:cNvPr id="0" name=""/>
        <dsp:cNvSpPr/>
      </dsp:nvSpPr>
      <dsp:spPr>
        <a:xfrm>
          <a:off x="1534500" y="1335323"/>
          <a:ext cx="1486792" cy="96641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81676" y="1382499"/>
        <a:ext cx="1392440" cy="872063"/>
      </dsp:txXfrm>
    </dsp:sp>
    <dsp:sp modelId="{2B53E901-6496-45CF-A08C-41F3256C7F1D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36435" y="842205"/>
              </a:moveTo>
              <a:arcTo wR="1931433" hR="1931433" stAng="12859756" swAng="196227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-129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9264" y="3212976"/>
            <a:ext cx="6341168" cy="1470025"/>
          </a:xfrm>
        </p:spPr>
        <p:txBody>
          <a:bodyPr/>
          <a:lstStyle>
            <a:lvl1pPr>
              <a:defRPr b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628728"/>
            <a:ext cx="6400800" cy="8164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B6DC-9CA5-4012-8A0E-E8B872E462DA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E086-ABD1-43C3-8442-80E046A98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46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B6DC-9CA5-4012-8A0E-E8B872E462DA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E086-ABD1-43C3-8442-80E046A98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58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B6DC-9CA5-4012-8A0E-E8B872E462DA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E086-ABD1-43C3-8442-80E046A98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10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B6DC-9CA5-4012-8A0E-E8B872E462DA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E086-ABD1-43C3-8442-80E046A98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4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B6DC-9CA5-4012-8A0E-E8B872E462DA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E086-ABD1-43C3-8442-80E046A98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27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B6DC-9CA5-4012-8A0E-E8B872E462DA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E086-ABD1-43C3-8442-80E046A98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74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B6DC-9CA5-4012-8A0E-E8B872E462DA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E086-ABD1-43C3-8442-80E046A98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8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B6DC-9CA5-4012-8A0E-E8B872E462DA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E086-ABD1-43C3-8442-80E046A98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3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B6DC-9CA5-4012-8A0E-E8B872E462DA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E086-ABD1-43C3-8442-80E046A98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B6DC-9CA5-4012-8A0E-E8B872E462DA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E086-ABD1-43C3-8442-80E046A98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70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B6DC-9CA5-4012-8A0E-E8B872E462DA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E086-ABD1-43C3-8442-80E046A98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2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4624"/>
            <a:ext cx="6347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8335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0B6DC-9CA5-4012-8A0E-E8B872E462DA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E086-ABD1-43C3-8442-80E046A98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5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9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2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286124"/>
            <a:ext cx="7643866" cy="271635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Современные педагогические технологии и методики социально-ответственной позиции обучающихся в условиях сетевого взаимодействия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5857892"/>
            <a:ext cx="6400800" cy="81649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Подготовила: преподаватель </a:t>
            </a:r>
          </a:p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Калинина Алевтина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28282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786578" cy="121444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Цифровые технологии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82763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1785926"/>
            <a:ext cx="2159015" cy="1214446"/>
          </a:xfrm>
          <a:prstGeom prst="rect">
            <a:avLst/>
          </a:prstGeom>
        </p:spPr>
      </p:pic>
      <p:pic>
        <p:nvPicPr>
          <p:cNvPr id="6" name="Рисунок 5" descr="unnamed-3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57356" y="3143248"/>
            <a:ext cx="2417902" cy="1257309"/>
          </a:xfrm>
          <a:prstGeom prst="rect">
            <a:avLst/>
          </a:prstGeom>
        </p:spPr>
      </p:pic>
      <p:pic>
        <p:nvPicPr>
          <p:cNvPr id="7" name="Рисунок 6" descr="contest_sare_image.209176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29190" y="3143248"/>
            <a:ext cx="2449305" cy="1285885"/>
          </a:xfrm>
          <a:prstGeom prst="rect">
            <a:avLst/>
          </a:prstGeom>
        </p:spPr>
      </p:pic>
      <p:pic>
        <p:nvPicPr>
          <p:cNvPr id="8" name="Рисунок 7" descr="i (2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14876" y="4857760"/>
            <a:ext cx="2540020" cy="1428761"/>
          </a:xfrm>
          <a:prstGeom prst="rect">
            <a:avLst/>
          </a:prstGeom>
        </p:spPr>
      </p:pic>
      <p:pic>
        <p:nvPicPr>
          <p:cNvPr id="9" name="Рисунок 8" descr="ed826d52-01e3-40f0-b273-81621124a31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14546" y="4830971"/>
            <a:ext cx="2286016" cy="1428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Современные педагогические технологии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715436" cy="507207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позволяют сделать процесс воспитания социальной ответственности осознанным и интересным для студентов. Через наставничество, социальное проектирование¸ цифровые технологии студенты техникума превращаются из пассивных наблюдателей в активных участников общественной жизни. В условиях сетевого взаимодействия эта работа приобретает дополнительный смысл, создавая неразрывную связь между образованием, профессией и служением обществу.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286124"/>
            <a:ext cx="7643866" cy="271635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Современные педагогические технологии и методики социально-ответственной позиции обучающихся в условиях сетевого взаимодействия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5857892"/>
            <a:ext cx="6400800" cy="81649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Подготовила: преподаватель </a:t>
            </a:r>
          </a:p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Калинина Алевтина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65217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Социально ‑ ответственная позиция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— это готовность личности соотносить свои интересы с интересами общества, принимать активное участие в решении социальных проблем и нести ответственность за результаты своей деятельности.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Основной задачей воспитания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cоциально-ответственной</a:t>
            </a:r>
            <a:r>
              <a:rPr lang="ru-RU" dirty="0"/>
              <a:t> позиции обучающихся является формирование у подрастающего поколения потребности быть полезным обществу, включение его в творческую самостоятельную деятельность в </a:t>
            </a:r>
            <a:r>
              <a:rPr lang="ru-RU" dirty="0" err="1"/>
              <a:t>социокультурной</a:t>
            </a:r>
            <a:r>
              <a:rPr lang="ru-RU" dirty="0"/>
              <a:t> среде.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2143108" y="4857760"/>
            <a:ext cx="6286544" cy="857256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2089150" y="3784600"/>
            <a:ext cx="6340502" cy="858846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2089150" y="2944813"/>
            <a:ext cx="6340502" cy="698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785918" y="2786058"/>
            <a:ext cx="928694" cy="785818"/>
            <a:chOff x="720" y="1488"/>
            <a:chExt cx="806" cy="808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" name="Picture 9" descr="dro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</p:spPr>
        </p:pic>
      </p:grpSp>
      <p:sp>
        <p:nvSpPr>
          <p:cNvPr id="11" name="Text Box 10"/>
          <p:cNvSpPr txBox="1">
            <a:spLocks noChangeArrowheads="1"/>
          </p:cNvSpPr>
          <p:nvPr/>
        </p:nvSpPr>
        <p:spPr bwMode="gray">
          <a:xfrm>
            <a:off x="2055813" y="2895600"/>
            <a:ext cx="327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785918" y="3786190"/>
            <a:ext cx="857256" cy="876308"/>
            <a:chOff x="1188" y="1705"/>
            <a:chExt cx="330" cy="332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1188" y="1706"/>
              <a:ext cx="330" cy="33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" name="Picture 13" descr="dro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190" y="1705"/>
              <a:ext cx="328" cy="329"/>
            </a:xfrm>
            <a:prstGeom prst="rect">
              <a:avLst/>
            </a:prstGeom>
            <a:noFill/>
          </p:spPr>
        </p:pic>
      </p:grpSp>
      <p:sp>
        <p:nvSpPr>
          <p:cNvPr id="15" name="Text Box 14"/>
          <p:cNvSpPr txBox="1">
            <a:spLocks noChangeArrowheads="1"/>
          </p:cNvSpPr>
          <p:nvPr/>
        </p:nvSpPr>
        <p:spPr bwMode="gray">
          <a:xfrm>
            <a:off x="2000232" y="3929066"/>
            <a:ext cx="346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857356" y="4857760"/>
            <a:ext cx="857256" cy="857256"/>
            <a:chOff x="1188" y="2532"/>
            <a:chExt cx="330" cy="332"/>
          </a:xfrm>
        </p:grpSpPr>
        <p:sp>
          <p:nvSpPr>
            <p:cNvPr id="21" name="Oval 20"/>
            <p:cNvSpPr>
              <a:spLocks noChangeArrowheads="1"/>
            </p:cNvSpPr>
            <p:nvPr/>
          </p:nvSpPr>
          <p:spPr bwMode="gray">
            <a:xfrm>
              <a:off x="1188" y="2533"/>
              <a:ext cx="330" cy="331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2" name="Picture 21" descr="dro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190" y="2532"/>
              <a:ext cx="328" cy="329"/>
            </a:xfrm>
            <a:prstGeom prst="rect">
              <a:avLst/>
            </a:prstGeom>
            <a:noFill/>
          </p:spPr>
        </p:pic>
      </p:grpSp>
      <p:sp>
        <p:nvSpPr>
          <p:cNvPr id="23" name="Text Box 22"/>
          <p:cNvSpPr txBox="1">
            <a:spLocks noChangeArrowheads="1"/>
          </p:cNvSpPr>
          <p:nvPr/>
        </p:nvSpPr>
        <p:spPr bwMode="gray">
          <a:xfrm>
            <a:off x="2071670" y="5000636"/>
            <a:ext cx="3126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rgbClr val="FFFFFF"/>
                </a:solidFill>
                <a:cs typeface="Arial" charset="0"/>
              </a:rPr>
              <a:t>3</a:t>
            </a:r>
            <a:endParaRPr lang="en-US" sz="3200" b="1" i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gray">
          <a:xfrm>
            <a:off x="2643174" y="2857496"/>
            <a:ext cx="550072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расширяет пространство социального опыта обучающихся;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gray">
          <a:xfrm>
            <a:off x="2571736" y="3786190"/>
            <a:ext cx="571504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позволяет осваивать ценности через практическую деятельность;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gray">
          <a:xfrm>
            <a:off x="2643174" y="4857760"/>
            <a:ext cx="564360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способствует формированию навыков командной работы и гражданской активности.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black">
          <a:xfrm>
            <a:off x="785786" y="1643050"/>
            <a:ext cx="807249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Сетевое взаимодействие между   организациями общего и профессионального образования открывает новые возможности для решения основной задачи:</a:t>
            </a:r>
          </a:p>
          <a:p>
            <a:endParaRPr lang="en-US" b="1" dirty="0">
              <a:cs typeface="Arial" charset="0"/>
            </a:endParaRPr>
          </a:p>
        </p:txBody>
      </p:sp>
      <p:pic>
        <p:nvPicPr>
          <p:cNvPr id="30" name="Рисунок 29" descr="slide_12.jpg"/>
          <p:cNvPicPr>
            <a:picLocks noChangeAspect="1"/>
          </p:cNvPicPr>
          <p:nvPr/>
        </p:nvPicPr>
        <p:blipFill>
          <a:blip r:embed="rId3"/>
          <a:srcRect t="20625" r="50918" b="19401"/>
          <a:stretch>
            <a:fillRect/>
          </a:stretch>
        </p:blipFill>
        <p:spPr>
          <a:xfrm>
            <a:off x="7358082" y="0"/>
            <a:ext cx="1785918" cy="163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2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44624"/>
            <a:ext cx="7000892" cy="138411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Современные педагогические технологии и методики</a:t>
            </a:r>
            <a:endParaRPr lang="ru-RU" dirty="0"/>
          </a:p>
        </p:txBody>
      </p:sp>
      <p:pic>
        <p:nvPicPr>
          <p:cNvPr id="3" name="Picture 4" descr="RY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1425" y="2073275"/>
            <a:ext cx="2024063" cy="2025650"/>
          </a:xfrm>
          <a:prstGeom prst="rect">
            <a:avLst/>
          </a:prstGeom>
          <a:noFill/>
        </p:spPr>
      </p:pic>
      <p:pic>
        <p:nvPicPr>
          <p:cNvPr id="4" name="Picture 5" descr="LB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88" y="2055813"/>
            <a:ext cx="2146300" cy="2146300"/>
          </a:xfrm>
          <a:prstGeom prst="rect">
            <a:avLst/>
          </a:prstGeom>
          <a:noFill/>
        </p:spPr>
      </p:pic>
      <p:pic>
        <p:nvPicPr>
          <p:cNvPr id="7" name="Picture 8" descr="YG_circl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5838" y="2079625"/>
            <a:ext cx="2182812" cy="2182813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1000100" y="2571744"/>
            <a:ext cx="1603375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Проектно‑исследовательские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технологии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gray">
          <a:xfrm>
            <a:off x="3784600" y="2863850"/>
            <a:ext cx="1614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Кейс-технологии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gray">
          <a:xfrm>
            <a:off x="6519863" y="2825750"/>
            <a:ext cx="160337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игропрактики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RY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500570"/>
            <a:ext cx="2024063" cy="202565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643702" y="5072074"/>
            <a:ext cx="1643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Профессиональные </a:t>
            </a:r>
          </a:p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квесты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8" descr="YG_circl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357694"/>
            <a:ext cx="2182812" cy="2182813"/>
          </a:xfrm>
          <a:prstGeom prst="rect">
            <a:avLst/>
          </a:prstGeom>
          <a:noFill/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gray">
          <a:xfrm>
            <a:off x="3929058" y="5072074"/>
            <a:ext cx="161448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Методики</a:t>
            </a:r>
          </a:p>
          <a:p>
            <a:pPr algn="ctr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наставничества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 descr="LB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357694"/>
            <a:ext cx="2146300" cy="21463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000100" y="5143512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Цифровые технологии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0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28" y="285728"/>
            <a:ext cx="6715172" cy="1143008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Проектно‑исследовательские</a:t>
            </a:r>
            <a:r>
              <a:rPr lang="ru-RU" b="1" dirty="0"/>
              <a:t> технологии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82763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6182" y="1428736"/>
            <a:ext cx="1571636" cy="1571636"/>
          </a:xfrm>
          <a:prstGeom prst="rect">
            <a:avLst/>
          </a:prstGeom>
        </p:spPr>
      </p:pic>
      <p:pic>
        <p:nvPicPr>
          <p:cNvPr id="6" name="Рисунок 5" descr="6dca7bfc535829d7641422f0cba5f61b_bi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0694" y="2643182"/>
            <a:ext cx="2038870" cy="1357322"/>
          </a:xfrm>
          <a:prstGeom prst="rect">
            <a:avLst/>
          </a:prstGeom>
        </p:spPr>
      </p:pic>
      <p:pic>
        <p:nvPicPr>
          <p:cNvPr id="7" name="Рисунок 6" descr="MxxlU4NP8IS6CKSyoj8deYHH6RFFTOs4oOyBuRkghTWfT5fcrkoGb5BdZ_wzm0nNTO3Vvq2zIQ302yvJu6GGarNp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57620" y="4429132"/>
            <a:ext cx="1428760" cy="2145806"/>
          </a:xfrm>
          <a:prstGeom prst="rect">
            <a:avLst/>
          </a:prstGeom>
        </p:spPr>
      </p:pic>
      <p:pic>
        <p:nvPicPr>
          <p:cNvPr id="8" name="Рисунок 7" descr="i (1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2132" y="4286256"/>
            <a:ext cx="1714512" cy="1714512"/>
          </a:xfrm>
          <a:prstGeom prst="rect">
            <a:avLst/>
          </a:prstGeom>
        </p:spPr>
      </p:pic>
      <p:pic>
        <p:nvPicPr>
          <p:cNvPr id="9" name="Рисунок 8" descr="i (2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8728" y="2643182"/>
            <a:ext cx="2204072" cy="1375018"/>
          </a:xfrm>
          <a:prstGeom prst="rect">
            <a:avLst/>
          </a:prstGeom>
        </p:spPr>
      </p:pic>
      <p:pic>
        <p:nvPicPr>
          <p:cNvPr id="10" name="Рисунок 9" descr="i (3)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0166" y="4322059"/>
            <a:ext cx="2081138" cy="1559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Кейс-технологии</a:t>
            </a:r>
            <a:r>
              <a:rPr lang="ru-RU" b="1" dirty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82763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786578" cy="121444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Технологии </a:t>
            </a:r>
            <a:r>
              <a:rPr lang="ru-RU" b="1" dirty="0" err="1"/>
              <a:t>игропрактики</a:t>
            </a:r>
            <a:r>
              <a:rPr lang="ru-RU" b="1" dirty="0"/>
              <a:t> и «Профессиональные </a:t>
            </a:r>
            <a:r>
              <a:rPr lang="ru-RU" b="1" dirty="0" err="1"/>
              <a:t>квесты</a:t>
            </a:r>
            <a:r>
              <a:rPr lang="ru-RU" b="1" dirty="0"/>
              <a:t>»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82763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0"/>
            <a:ext cx="7072362" cy="150017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Методики формирования ответственности через наставничество</a:t>
            </a:r>
            <a:endParaRPr lang="ru-RU" dirty="0"/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1219200" y="1890713"/>
            <a:ext cx="7067576" cy="1144587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1222375" y="3481388"/>
            <a:ext cx="7135839" cy="10191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1230312" y="4997450"/>
            <a:ext cx="7127901" cy="10318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 flipV="1">
            <a:off x="1357290" y="2857496"/>
            <a:ext cx="6397625" cy="66198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 flipV="1">
            <a:off x="1296988" y="1219200"/>
            <a:ext cx="6502400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 flipV="1">
            <a:off x="1349375" y="4330700"/>
            <a:ext cx="6475413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6350" y="1933575"/>
            <a:ext cx="674688" cy="574675"/>
          </a:xfrm>
          <a:prstGeom prst="rect">
            <a:avLst/>
          </a:prstGeom>
          <a:noFill/>
        </p:spPr>
      </p:pic>
      <p:pic>
        <p:nvPicPr>
          <p:cNvPr id="10" name="Picture 10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3175" y="3527425"/>
            <a:ext cx="676275" cy="573088"/>
          </a:xfrm>
          <a:prstGeom prst="rect">
            <a:avLst/>
          </a:prstGeom>
          <a:noFill/>
        </p:spPr>
      </p:pic>
      <p:pic>
        <p:nvPicPr>
          <p:cNvPr id="11" name="Picture 11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7938" y="5038725"/>
            <a:ext cx="674687" cy="573088"/>
          </a:xfrm>
          <a:prstGeom prst="rect">
            <a:avLst/>
          </a:prstGeom>
          <a:noFill/>
        </p:spPr>
      </p:pic>
      <p:sp>
        <p:nvSpPr>
          <p:cNvPr id="12" name="AutoShape 12"/>
          <p:cNvSpPr>
            <a:spLocks noChangeArrowheads="1"/>
          </p:cNvSpPr>
          <p:nvPr/>
        </p:nvSpPr>
        <p:spPr bwMode="gray">
          <a:xfrm>
            <a:off x="1706563" y="1663700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gray">
          <a:xfrm>
            <a:off x="1714480" y="3357562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gray">
          <a:xfrm>
            <a:off x="1706563" y="4775200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gray">
          <a:xfrm>
            <a:off x="1285852" y="2143116"/>
            <a:ext cx="6572295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EFFFF"/>
                </a:solidFill>
              </a:rPr>
              <a:t> </a:t>
            </a:r>
            <a:r>
              <a:rPr lang="ru-RU" sz="1600" dirty="0"/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Методики: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«Адаптационный куратор»;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профессиональным навыкам»; «Проектный наставник». </a:t>
            </a:r>
            <a:endParaRPr lang="en-US" dirty="0">
              <a:solidFill>
                <a:srgbClr val="FE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gray">
          <a:xfrm>
            <a:off x="1214414" y="3643314"/>
            <a:ext cx="728667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Методики: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«Индивидуальный маршрут развития»; «Обратная связь как инструмент развития»; «Передача ответственности за микро-проекты». </a:t>
            </a:r>
            <a:r>
              <a:rPr lang="en-US" b="1" dirty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E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gray">
          <a:xfrm>
            <a:off x="1428728" y="5143513"/>
            <a:ext cx="6715171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EFFFF"/>
                </a:solidFill>
              </a:rPr>
              <a:t>-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Методики: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«Стажировка с наставником».; «Решение производственных задач»; «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Менторство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карьере».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gray">
          <a:xfrm>
            <a:off x="1785918" y="1571612"/>
            <a:ext cx="59293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Студенческое наставничество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(старшие студенты — младшие)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gray">
          <a:xfrm>
            <a:off x="1500166" y="3214686"/>
            <a:ext cx="61436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Наставничество преподавателя/мастера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производственного обучения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gray">
          <a:xfrm>
            <a:off x="2087563" y="4786313"/>
            <a:ext cx="5029200" cy="39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Наставничество от представителей предприятий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60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ebe7d4ef95b43d17a3bc4393b29b6714978404"/>
</p:tagLst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326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Современные педагогические технологии и методики социально-ответственной позиции обучающихся в условиях сетевого взаимодействия </vt:lpstr>
      <vt:lpstr>Социально ‑ ответственная позиция </vt:lpstr>
      <vt:lpstr>Основной задачей воспитания </vt:lpstr>
      <vt:lpstr>Презентация PowerPoint</vt:lpstr>
      <vt:lpstr>Современные педагогические технологии и методики</vt:lpstr>
      <vt:lpstr>Проектно‑исследовательские технологии </vt:lpstr>
      <vt:lpstr>Кейс-технологии </vt:lpstr>
      <vt:lpstr>Технологии игропрактики и «Профессиональные квесты» </vt:lpstr>
      <vt:lpstr>Методики формирования ответственности через наставничество</vt:lpstr>
      <vt:lpstr>Цифровые технологии </vt:lpstr>
      <vt:lpstr>Современные педагогические технологии </vt:lpstr>
      <vt:lpstr>Современные педагогические технологии и методики социально-ответственной позиции обучающихся в условиях сетевого взаимодействия </vt:lpstr>
    </vt:vector>
  </TitlesOfParts>
  <Company>http://presentation-creation.ru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"Записная книжка"</dc:title>
  <dc:creator>obstinate</dc:creator>
  <cp:keywords>шаблон презентации, фон презентации, тема презентации</cp:keywords>
  <dc:description>Шаблон презентации с сайта http://presentation-creation.ru</dc:description>
  <cp:lastModifiedBy>Пользователь</cp:lastModifiedBy>
  <cp:revision>46</cp:revision>
  <dcterms:created xsi:type="dcterms:W3CDTF">2017-12-25T11:03:14Z</dcterms:created>
  <dcterms:modified xsi:type="dcterms:W3CDTF">2026-02-12T08:27:23Z</dcterms:modified>
</cp:coreProperties>
</file>