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51E30-4F84-4C7F-94C8-552DC5C9C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958F78-591F-4A7C-82F0-3D2A7C37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019BE-5F5E-483A-98D7-7B22E343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44F740-9006-445C-A1A5-8DC09A52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55AB3-F41F-4AEC-AB49-8FD9C0BF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6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37B8D-76EC-4DF8-BCF6-41F0855D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B3DAB-843F-452C-82EF-EC855A519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1D2DF-A2BC-49C2-AAF2-3F12C068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CA958-A966-4AAC-930F-E353BAD7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1CF2E-389F-405A-8E51-C5A658C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4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4F7C46-3B21-4A42-81B1-FBFBC60A2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568DEF-E022-4820-94C2-7BDE6483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C1583-98FF-4DC7-8215-A9D98A31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02C14-38A4-4BB5-9DB2-C9C49AD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01B4D-376B-4164-B123-D96F5719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5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2233F-245C-4D95-8E1B-628FDC5F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8D556-E357-408F-89F1-333AF226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65E59-250F-4728-971C-B64F85A8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11997-D53C-4B90-B9A0-D32233C9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6E057-BA67-48EF-AF4D-1994A46B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F6E7E-EC2E-4251-99CC-A4067F17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A8155-95A9-4747-B146-42DEAE38E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CF410-DD2D-4FAB-90EB-BB3412EC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B8434-0BC2-4595-8567-E015A5E4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A0DC-6CF9-4BDC-96BC-B97C8C95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8DBFF-3B06-4019-97AD-50115BCD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3304F-A124-40E2-B08B-4B6DF230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B2B18-18B6-41B6-AA8C-045D4C64B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AB9D58-68EC-4116-84CE-741DE2D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5782E8-83FE-46DA-8C3C-8FD2E384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F5EF77-0C40-4C9D-B12F-89BEC605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C306F-9ABC-4F6B-B348-F795D1A3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195EFE-A9A2-4D44-A1EF-47EBEBC9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E4DF99-6803-4776-87AE-75D8CF63A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0251CA-94FA-4ABE-B0EC-33414CC96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50A123-483C-4AD9-A8C4-06AEC6628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5A01A6-69B9-4D4E-87ED-CBD995C6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90A93E-A1D9-4C45-BCD1-DD6EEC6C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094046-DE0C-4C44-9D1D-34569713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70D16-B346-4D97-8486-6DD085F6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871D36-D2A0-4D99-A348-739171CD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C0901A-E5EC-477A-9C07-C04F7A55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33CA73-1EC3-422F-A702-B13C232F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E88A9A-7876-4045-9665-DF15E296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9B203-44B3-414A-8E84-45B84712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BC0DE1-4FE0-4B65-9E7D-0FED2249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4F8C8-340C-4BFE-AA05-9A08F037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AAD4A-4C7C-4766-8A34-0E2F0CF4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064C3-0A4B-4176-A3B1-51F64C36F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C01E9-7456-4F64-B7BE-3FED0465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5A043-FA2F-4017-B717-63F48AFB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41E66A-6BCB-46D5-B5DB-D044E490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D8E82-F965-4DDD-B75F-01E8BAA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80FE0A-A2D7-40DB-ABFD-D13C90C07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4FE2FC-06F7-422F-A9DE-5172D479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7FFAF-0A8B-46F2-B33E-241AC60B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DF043-F7B6-4FFE-8C13-CE968F3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8D93FE-F410-4D15-A843-784AF5C0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2ECE5-6A3C-4C6B-B7DD-0AAFD711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285603-4DBE-4ABF-A3BE-B6C79BBF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8F97E-22DC-4CB8-911F-F4B8A0D13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4009-A83E-4459-BB49-990C21FB3F5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7BBA3-B3DC-41CB-B13C-B9044BAA1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47086-CD16-4C6A-8FF5-786F53342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678-1850-4C44-AF89-FC29F8C9A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3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5CD7C-B880-4F73-9E9F-BA17B76A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B6E39A-E4DA-447C-A5BB-79235F9D54D6}"/>
              </a:ext>
            </a:extLst>
          </p:cNvPr>
          <p:cNvSpPr/>
          <p:nvPr/>
        </p:nvSpPr>
        <p:spPr>
          <a:xfrm>
            <a:off x="5289755" y="-1"/>
            <a:ext cx="6902245" cy="17055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168F9D-1E66-4BDE-9F1B-A76C3DDE00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0" y="120085"/>
            <a:ext cx="1776001" cy="7009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4E823-A754-4C77-B3E9-D0103901F7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85" y="120085"/>
            <a:ext cx="1504236" cy="15854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C62366-026B-4608-B3FB-283205831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1714450" y="912826"/>
            <a:ext cx="1776000" cy="7724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FEF435-0B07-46B6-B921-A842F375B3D8}"/>
              </a:ext>
            </a:extLst>
          </p:cNvPr>
          <p:cNvSpPr/>
          <p:nvPr/>
        </p:nvSpPr>
        <p:spPr>
          <a:xfrm rot="5400000">
            <a:off x="-2626999" y="2589015"/>
            <a:ext cx="6858000" cy="16603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66D60F-54DF-483A-9EF4-9030C672568A}"/>
              </a:ext>
            </a:extLst>
          </p:cNvPr>
          <p:cNvSpPr/>
          <p:nvPr/>
        </p:nvSpPr>
        <p:spPr>
          <a:xfrm>
            <a:off x="6436883" y="405495"/>
            <a:ext cx="56204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ora Medium Italic" pitchFamily="2" charset="-52"/>
              </a:rPr>
              <a:t>Человек – ответственное существо</a:t>
            </a:r>
          </a:p>
          <a:p>
            <a:pPr algn="r"/>
            <a:r>
              <a:rPr lang="ru-RU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ora Medium Italic" pitchFamily="2" charset="-52"/>
              </a:rPr>
              <a:t>Бердяев Николай</a:t>
            </a:r>
            <a:endParaRPr lang="ru-RU" sz="2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ora Medium Italic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D90B0-010F-4B7F-B748-225E8F9ACBBC}"/>
              </a:ext>
            </a:extLst>
          </p:cNvPr>
          <p:cNvSpPr txBox="1"/>
          <p:nvPr/>
        </p:nvSpPr>
        <p:spPr>
          <a:xfrm>
            <a:off x="6436883" y="5630637"/>
            <a:ext cx="664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ora Medium Italic" pitchFamily="2" charset="-52"/>
              </a:rPr>
              <a:t>КУЗНЕЦОВА ГАЛИНА ЛЕОНИДОВНА</a:t>
            </a:r>
          </a:p>
          <a:p>
            <a:r>
              <a:rPr lang="ru-RU" dirty="0">
                <a:latin typeface="Lora Medium Italic" pitchFamily="2" charset="-52"/>
              </a:rPr>
              <a:t>Заместитель директора по ВР</a:t>
            </a:r>
          </a:p>
          <a:p>
            <a:r>
              <a:rPr lang="ru-RU" dirty="0">
                <a:latin typeface="Lora Medium Italic" pitchFamily="2" charset="-52"/>
              </a:rPr>
              <a:t>ГБПОУ «Троицкий технологический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372655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B6E39A-E4DA-447C-A5BB-79235F9D54D6}"/>
              </a:ext>
            </a:extLst>
          </p:cNvPr>
          <p:cNvSpPr/>
          <p:nvPr/>
        </p:nvSpPr>
        <p:spPr>
          <a:xfrm>
            <a:off x="5289755" y="-1"/>
            <a:ext cx="6902245" cy="17055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168F9D-1E66-4BDE-9F1B-A76C3DDE00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0" y="120085"/>
            <a:ext cx="1776001" cy="7009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4E823-A754-4C77-B3E9-D0103901F7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85" y="120085"/>
            <a:ext cx="1504236" cy="15854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C62366-026B-4608-B3FB-283205831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1714450" y="912826"/>
            <a:ext cx="1776000" cy="7724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FEF435-0B07-46B6-B921-A842F375B3D8}"/>
              </a:ext>
            </a:extLst>
          </p:cNvPr>
          <p:cNvSpPr/>
          <p:nvPr/>
        </p:nvSpPr>
        <p:spPr>
          <a:xfrm rot="5400000">
            <a:off x="-2626999" y="2589015"/>
            <a:ext cx="6858000" cy="16603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66D60F-54DF-483A-9EF4-9030C672568A}"/>
              </a:ext>
            </a:extLst>
          </p:cNvPr>
          <p:cNvSpPr/>
          <p:nvPr/>
        </p:nvSpPr>
        <p:spPr>
          <a:xfrm>
            <a:off x="6436883" y="405495"/>
            <a:ext cx="56204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ora Medium Italic" pitchFamily="2" charset="-52"/>
              </a:rPr>
              <a:t>Человек – ответственное существо</a:t>
            </a:r>
          </a:p>
          <a:p>
            <a:pPr algn="r"/>
            <a:r>
              <a:rPr lang="ru-RU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ora Medium Italic" pitchFamily="2" charset="-52"/>
              </a:rPr>
              <a:t>Бердяев Николай</a:t>
            </a:r>
            <a:endParaRPr lang="ru-RU" sz="2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ora Medium Italic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D90B0-010F-4B7F-B748-225E8F9ACBBC}"/>
              </a:ext>
            </a:extLst>
          </p:cNvPr>
          <p:cNvSpPr txBox="1"/>
          <p:nvPr/>
        </p:nvSpPr>
        <p:spPr>
          <a:xfrm>
            <a:off x="6436883" y="5630637"/>
            <a:ext cx="664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ora Medium Italic" pitchFamily="2" charset="-52"/>
              </a:rPr>
              <a:t>КУЗНЕЦОВА ГАЛИНА ЛЕОНИДОВНА</a:t>
            </a:r>
          </a:p>
          <a:p>
            <a:r>
              <a:rPr lang="ru-RU" dirty="0">
                <a:latin typeface="Lora Medium Italic" pitchFamily="2" charset="-52"/>
              </a:rPr>
              <a:t>Заместитель директора по ВР</a:t>
            </a:r>
          </a:p>
          <a:p>
            <a:r>
              <a:rPr lang="ru-RU" dirty="0">
                <a:latin typeface="Lora Medium Italic" pitchFamily="2" charset="-52"/>
              </a:rPr>
              <a:t>ГБПОУ «Троицкий технологический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3534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8F1756-A16C-477F-9C4E-CFDB1940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DA66F-58C5-4843-95E3-964B61B4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9C0F1-B3BE-45E1-B813-9A866EC7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0B2D2-89E3-453E-86E7-B0FABEB2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6A911-E370-49BE-B359-D2E1C2A9A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6E812-0E46-4B59-8038-2FA39740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6AAA2-F150-479F-A799-2F1C5708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F8B47-7C24-4D20-9151-81DCBBBD6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6B3C-48ED-4537-B5F6-8EF7E369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B2950-189E-435C-AE97-61848534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E3169-F81E-4BC0-BDBA-4438737D9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E79A3-CF0F-4FBB-A94A-EAA543A1E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E587DC-3155-4BBF-B3ED-1E8A9D80C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0812"/>
          <a:stretch/>
        </p:blipFill>
        <p:spPr>
          <a:xfrm>
            <a:off x="0" y="6085556"/>
            <a:ext cx="1776000" cy="7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8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Lora Medium Italic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Кузнецова</dc:creator>
  <cp:lastModifiedBy>Пользователь Asus</cp:lastModifiedBy>
  <cp:revision>5</cp:revision>
  <dcterms:created xsi:type="dcterms:W3CDTF">2026-02-10T11:10:59Z</dcterms:created>
  <dcterms:modified xsi:type="dcterms:W3CDTF">2026-02-12T08:43:20Z</dcterms:modified>
</cp:coreProperties>
</file>