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7" r:id="rId4"/>
    <p:sldId id="257" r:id="rId5"/>
    <p:sldId id="260" r:id="rId6"/>
    <p:sldId id="259" r:id="rId7"/>
    <p:sldId id="258" r:id="rId8"/>
    <p:sldId id="262" r:id="rId9"/>
    <p:sldId id="263" r:id="rId10"/>
    <p:sldId id="264" r:id="rId11"/>
    <p:sldId id="268" r:id="rId12"/>
    <p:sldId id="265" r:id="rId13"/>
    <p:sldId id="269" r:id="rId14"/>
    <p:sldId id="266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DBE02-41AE-4030-B401-A3D8AA77023D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D97B2-D9D1-4AFF-BD49-D062F99C10A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DBE02-41AE-4030-B401-A3D8AA77023D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D97B2-D9D1-4AFF-BD49-D062F99C1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DBE02-41AE-4030-B401-A3D8AA77023D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D97B2-D9D1-4AFF-BD49-D062F99C1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DBE02-41AE-4030-B401-A3D8AA77023D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D97B2-D9D1-4AFF-BD49-D062F99C10A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DBE02-41AE-4030-B401-A3D8AA77023D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D97B2-D9D1-4AFF-BD49-D062F99C1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DBE02-41AE-4030-B401-A3D8AA77023D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D97B2-D9D1-4AFF-BD49-D062F99C10A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DBE02-41AE-4030-B401-A3D8AA77023D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D97B2-D9D1-4AFF-BD49-D062F99C10A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DBE02-41AE-4030-B401-A3D8AA77023D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D97B2-D9D1-4AFF-BD49-D062F99C1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DBE02-41AE-4030-B401-A3D8AA77023D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D97B2-D9D1-4AFF-BD49-D062F99C1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DBE02-41AE-4030-B401-A3D8AA77023D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D97B2-D9D1-4AFF-BD49-D062F99C1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DBE02-41AE-4030-B401-A3D8AA77023D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D97B2-D9D1-4AFF-BD49-D062F99C10A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4BDBE02-41AE-4030-B401-A3D8AA77023D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98D97B2-D9D1-4AFF-BD49-D062F99C10A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5"/>
            <a:ext cx="8352927" cy="1800200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и науки Челябинской области </a:t>
            </a:r>
            <a:b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профессиональное образовательное учреждение</a:t>
            </a:r>
            <a:b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«Троицкий технологический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ехникум»</a:t>
            </a:r>
            <a:b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1691681" y="1988840"/>
            <a:ext cx="6048671" cy="288032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сетевого взаимодействия: </a:t>
            </a:r>
          </a:p>
          <a:p>
            <a:pPr marL="45720" indent="0" algn="ctr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 «Билет в будущее»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24128" y="5085184"/>
            <a:ext cx="2952327" cy="1440160"/>
          </a:xfrm>
        </p:spPr>
        <p:txBody>
          <a:bodyPr>
            <a:normAutofit/>
          </a:bodyPr>
          <a:lstStyle/>
          <a:p>
            <a:pPr algn="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Докладчик мастер производственного обучения </a:t>
            </a:r>
          </a:p>
          <a:p>
            <a:pPr algn="r"/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Куляшова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Николаевна</a:t>
            </a:r>
          </a:p>
        </p:txBody>
      </p:sp>
      <p:pic>
        <p:nvPicPr>
          <p:cNvPr id="5" name="Picture 4" descr="https://bluebird42.ru/wp-content/uploads/2018/09/pro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12000"/>
            <a:ext cx="3045125" cy="209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816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общестроительных работ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5760640" cy="257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221088"/>
            <a:ext cx="3377275" cy="2532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31032"/>
            <a:ext cx="2895104" cy="5149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7868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467357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4664"/>
            <a:ext cx="3760713" cy="282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645024"/>
            <a:ext cx="3457160" cy="2592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260648"/>
            <a:ext cx="4680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Индустрия красоты</a:t>
            </a:r>
          </a:p>
        </p:txBody>
      </p:sp>
    </p:spTree>
    <p:extLst>
      <p:ext uri="{BB962C8B-B14F-4D97-AF65-F5344CB8AC3E}">
        <p14:creationId xmlns:p14="http://schemas.microsoft.com/office/powerpoint/2010/main" val="1091042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04664"/>
            <a:ext cx="6512511" cy="5110504"/>
          </a:xfrm>
        </p:spPr>
        <p:txBody>
          <a:bodyPr/>
          <a:lstStyle/>
          <a:p>
            <a:pPr marL="0" indent="0" algn="l"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Повар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5596522" cy="2505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316" y="1043659"/>
            <a:ext cx="3450060" cy="2590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077" y="4005064"/>
            <a:ext cx="3260601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75238"/>
            <a:ext cx="4560168" cy="2565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8670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71590"/>
            <a:ext cx="4352311" cy="3263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05231"/>
            <a:ext cx="4314660" cy="3236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404664"/>
            <a:ext cx="65527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по ремонту и обслуживанию автомобилей</a:t>
            </a:r>
          </a:p>
        </p:txBody>
      </p:sp>
    </p:spTree>
    <p:extLst>
      <p:ext uri="{BB962C8B-B14F-4D97-AF65-F5344CB8AC3E}">
        <p14:creationId xmlns:p14="http://schemas.microsoft.com/office/powerpoint/2010/main" val="2953565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372168"/>
            <a:ext cx="7910265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Спасибо за внимание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53" y="731838"/>
            <a:ext cx="4439294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3188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5"/>
            <a:ext cx="8352927" cy="1800200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и науки Челябинской области </a:t>
            </a:r>
            <a:b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профессиональное образовательное учреждение</a:t>
            </a:r>
            <a:b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«Троицкий технологический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ехникум»</a:t>
            </a:r>
            <a:b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1691681" y="1988840"/>
            <a:ext cx="6048671" cy="288032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сетевого взаимодействия: </a:t>
            </a:r>
          </a:p>
          <a:p>
            <a:pPr marL="45720" indent="0" algn="ctr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 «Билет в будущее»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24128" y="5085184"/>
            <a:ext cx="2952327" cy="1440160"/>
          </a:xfrm>
        </p:spPr>
        <p:txBody>
          <a:bodyPr>
            <a:normAutofit/>
          </a:bodyPr>
          <a:lstStyle/>
          <a:p>
            <a:pPr algn="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Докладчик мастер производственного обучения </a:t>
            </a:r>
          </a:p>
          <a:p>
            <a:pPr algn="r"/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Куляшова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Николаевна</a:t>
            </a:r>
          </a:p>
        </p:txBody>
      </p:sp>
      <p:pic>
        <p:nvPicPr>
          <p:cNvPr id="5" name="Picture 4" descr="https://bluebird42.ru/wp-content/uploads/2018/09/pro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12000"/>
            <a:ext cx="3045125" cy="209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91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476673"/>
            <a:ext cx="6408711" cy="1584175"/>
          </a:xfrm>
        </p:spPr>
        <p:txBody>
          <a:bodyPr/>
          <a:lstStyle/>
          <a:p>
            <a:pPr marL="0" indent="0">
              <a:buNone/>
            </a:pP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«Если Вы правильно выберите труд и вложите в него душу, </a:t>
            </a:r>
            <a:b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счастье само Вас отыщет»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764" y="2060848"/>
            <a:ext cx="7888724" cy="1008112"/>
          </a:xfrm>
        </p:spPr>
        <p:txBody>
          <a:bodyPr>
            <a:normAutofit/>
          </a:bodyPr>
          <a:lstStyle/>
          <a:p>
            <a:pPr algn="r"/>
            <a:r>
              <a:rPr lang="ru-RU" sz="24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i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К.Д.Ушинский</a:t>
            </a:r>
            <a:endParaRPr lang="ru-RU" sz="2400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masters40.ru/upload/iblock/a41/a41f17e953fa07860ec5179ef4a60d55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648072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701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064896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040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" indent="0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</a:p>
          <a:p>
            <a:pPr marL="4572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раскрытия личностных качеств школьников, реализации их творческих способностей и формирования взвешенного, самостоятельного выбора обучающимися профессиональной деятельности.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89" y="3896100"/>
            <a:ext cx="3676253" cy="2642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228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731520"/>
            <a:ext cx="7776864" cy="572181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400" dirty="0"/>
              <a:t>- ознакомление с основными принципами выбора профессии;</a:t>
            </a:r>
          </a:p>
          <a:p>
            <a:pPr marL="45720" indent="0">
              <a:buNone/>
            </a:pPr>
            <a:r>
              <a:rPr lang="ru-RU" sz="2400" dirty="0"/>
              <a:t>- сформировать положительное отношение к труду;</a:t>
            </a:r>
          </a:p>
          <a:p>
            <a:pPr marL="45720" indent="0">
              <a:buNone/>
            </a:pPr>
            <a:r>
              <a:rPr lang="ru-RU" sz="2400" dirty="0"/>
              <a:t>- привлечь внимание школьников к развитию и совершенствованию экономики и социальной сферы через профессиональное самоопределения молодежи с учётом региональной специфики и в соответствии с государственной политикой в области образования.</a:t>
            </a:r>
          </a:p>
          <a:p>
            <a:pPr marL="45720" indent="0">
              <a:buNone/>
            </a:pPr>
            <a:r>
              <a:rPr lang="ru-RU" sz="2400" dirty="0"/>
              <a:t>- научить соотносить требования, предъявляемые профессией, с индивидуальными качествами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2094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764704"/>
            <a:ext cx="7992888" cy="568863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профессиональной пробы</a:t>
            </a:r>
          </a:p>
          <a:p>
            <a:pPr marL="45720" indent="0" algn="ctr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состоит из четырёх этапов: </a:t>
            </a:r>
          </a:p>
          <a:p>
            <a:pPr marL="45720" indent="0">
              <a:buNone/>
            </a:pPr>
            <a:endParaRPr lang="ru-RU" b="1" dirty="0"/>
          </a:p>
          <a:p>
            <a:pPr marL="45720" indent="0">
              <a:buNone/>
            </a:pPr>
            <a:endParaRPr lang="ru-RU" dirty="0"/>
          </a:p>
          <a:p>
            <a:pPr marL="45720" indent="0">
              <a:buNone/>
            </a:pPr>
            <a:endParaRPr lang="ru-RU" dirty="0"/>
          </a:p>
          <a:p>
            <a:pPr marL="45720" indent="0">
              <a:buNone/>
            </a:pPr>
            <a:endParaRPr lang="ru-RU" dirty="0"/>
          </a:p>
          <a:p>
            <a:pPr marL="45720" indent="0">
              <a:buNone/>
            </a:pPr>
            <a:endParaRPr lang="ru-RU" dirty="0"/>
          </a:p>
          <a:p>
            <a:pPr marL="45720" indent="0">
              <a:buNone/>
            </a:pPr>
            <a:r>
              <a:rPr lang="ru-RU" dirty="0"/>
              <a:t>Введение </a:t>
            </a:r>
          </a:p>
          <a:p>
            <a:pPr marL="45720" indent="0">
              <a:buNone/>
            </a:pPr>
            <a:r>
              <a:rPr lang="ru-RU" dirty="0"/>
              <a:t>Постановка задачи </a:t>
            </a:r>
          </a:p>
          <a:p>
            <a:pPr marL="45720" indent="0">
              <a:buNone/>
            </a:pPr>
            <a:r>
              <a:rPr lang="ru-RU" dirty="0"/>
              <a:t>Выполнение задания </a:t>
            </a:r>
          </a:p>
          <a:p>
            <a:pPr marL="45720" indent="0">
              <a:buNone/>
            </a:pPr>
            <a:r>
              <a:rPr lang="ru-RU" dirty="0"/>
              <a:t>Контроль, оценка и рефлексия 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628800"/>
            <a:ext cx="4460354" cy="262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998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3" y="188640"/>
            <a:ext cx="7766248" cy="1728192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Электромонтер по ремонту и обслуживанию электрооборудования (по  отраслям)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96952"/>
            <a:ext cx="4633382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229009"/>
            <a:ext cx="510198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124494"/>
            <a:ext cx="2886351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1454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5" y="116632"/>
            <a:ext cx="7838256" cy="5398536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сельскохозяйственного производства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52936"/>
            <a:ext cx="4633382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2776"/>
            <a:ext cx="3935760" cy="2951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3487033" cy="196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505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Сварщик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320" y="3956866"/>
            <a:ext cx="5041494" cy="2256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637" y="1342832"/>
            <a:ext cx="5041497" cy="2256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64" y="1399305"/>
            <a:ext cx="3814241" cy="214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65" y="3716295"/>
            <a:ext cx="3814241" cy="286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2623775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274</TotalTime>
  <Words>187</Words>
  <Application>Microsoft Office PowerPoint</Application>
  <PresentationFormat>Экран (4:3)</PresentationFormat>
  <Paragraphs>41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Georgia</vt:lpstr>
      <vt:lpstr>Times New Roman</vt:lpstr>
      <vt:lpstr>Trebuchet MS</vt:lpstr>
      <vt:lpstr>Воздушный поток</vt:lpstr>
      <vt:lpstr>Министерство образования и науки Челябинской области  Государственное бюджетное профессиональное образовательное учреждение «Троицкий технологический техникум» </vt:lpstr>
      <vt:lpstr>«Если Вы правильно выберите труд и вложите в него душу,  то счастье само Вас отыщет» </vt:lpstr>
      <vt:lpstr>Презентация PowerPoint</vt:lpstr>
      <vt:lpstr>Презентация PowerPoint</vt:lpstr>
      <vt:lpstr>Презентация PowerPoint</vt:lpstr>
      <vt:lpstr>Презентация PowerPoint</vt:lpstr>
      <vt:lpstr>Электромонтер по ремонту и обслуживанию электрооборудования (по  отраслям)</vt:lpstr>
      <vt:lpstr>Мастер сельскохозяйственного производства</vt:lpstr>
      <vt:lpstr>Презентация PowerPoint</vt:lpstr>
      <vt:lpstr>Презентация PowerPoint</vt:lpstr>
      <vt:lpstr>Презентация PowerPoint</vt:lpstr>
      <vt:lpstr>Повар</vt:lpstr>
      <vt:lpstr>Презентация PowerPoint</vt:lpstr>
      <vt:lpstr>Спасибо за внимание</vt:lpstr>
      <vt:lpstr>Министерство образования и науки Челябинской области  Государственное бюджетное профессиональное образовательное учреждение «Троицкий технологический техникум» 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и науки Челябинской области  Государственное бюджетное профессиональное образовательное учреждение Троицкий Технологический Техникум</dc:title>
  <dc:creator>Пользователь</dc:creator>
  <cp:lastModifiedBy>Пользователь</cp:lastModifiedBy>
  <cp:revision>14</cp:revision>
  <dcterms:created xsi:type="dcterms:W3CDTF">2026-02-11T06:33:48Z</dcterms:created>
  <dcterms:modified xsi:type="dcterms:W3CDTF">2026-02-12T05:20:04Z</dcterms:modified>
</cp:coreProperties>
</file>