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313" r:id="rId5"/>
    <p:sldId id="283" r:id="rId6"/>
    <p:sldId id="290" r:id="rId7"/>
    <p:sldId id="301" r:id="rId8"/>
    <p:sldId id="303" r:id="rId9"/>
    <p:sldId id="305" r:id="rId10"/>
    <p:sldId id="307" r:id="rId11"/>
    <p:sldId id="314" r:id="rId12"/>
    <p:sldId id="285" r:id="rId13"/>
    <p:sldId id="310" r:id="rId14"/>
    <p:sldId id="316" r:id="rId15"/>
    <p:sldId id="311" r:id="rId16"/>
    <p:sldId id="263" r:id="rId17"/>
    <p:sldId id="275" r:id="rId18"/>
    <p:sldId id="274" r:id="rId19"/>
    <p:sldId id="318" r:id="rId20"/>
    <p:sldId id="30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106F1-0FAB-4D0F-ACB1-4E7B20EFB419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B8C832-D6EB-46F5-BD04-C7AF5EBBD236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Задачи Координационного совета</a:t>
          </a:r>
        </a:p>
      </dgm:t>
    </dgm:pt>
    <dgm:pt modelId="{3E4FC137-87EF-4A2F-8DE3-6B652E8F767B}" type="par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8FBF6-BC98-4B60-B3B2-EC0779760852}" type="sib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A51A7-603F-4F77-8406-4AF322F29A1F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dirty="0"/>
            <a:t>Помогать привлекать ресурсы (деньги, кадры, информацию)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1C0EE-363B-4ADC-8701-E36359C982DE}" type="par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AF4D-05A5-4AFD-ABEE-860294D246B7}" type="sib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4CABE-98E6-439F-BE5D-AF3351A24493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dirty="0"/>
            <a:t>Разрешать конфликты внутри проекта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88D72-4079-4D29-B70E-090E7ECA1F44}" type="par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97335-EAE7-4DE1-AA7B-ACAA283A7740}" type="sib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40C84-82F4-49AF-B60E-47ED819C21D2}">
      <dgm:prSet/>
      <dgm:spPr/>
      <dgm:t>
        <a:bodyPr/>
        <a:lstStyle/>
        <a:p>
          <a:r>
            <a:rPr lang="ru-RU" dirty="0"/>
            <a:t>2. Утверждать образовательные программы и «дорожные карты», следить за их исполнением</a:t>
          </a:r>
        </a:p>
      </dgm:t>
    </dgm:pt>
    <dgm:pt modelId="{06497032-D9F7-43E5-B3FE-9381BD8793B8}" type="parTrans" cxnId="{5B67A088-925B-45FE-A42D-288B33EB9E01}">
      <dgm:prSet/>
      <dgm:spPr/>
      <dgm:t>
        <a:bodyPr/>
        <a:lstStyle/>
        <a:p>
          <a:endParaRPr lang="ru-RU"/>
        </a:p>
      </dgm:t>
    </dgm:pt>
    <dgm:pt modelId="{72A4E432-2031-44C9-A58B-7E15DF6810ED}" type="sibTrans" cxnId="{5B67A088-925B-45FE-A42D-288B33EB9E01}">
      <dgm:prSet/>
      <dgm:spPr/>
      <dgm:t>
        <a:bodyPr/>
        <a:lstStyle/>
        <a:p>
          <a:endParaRPr lang="ru-RU"/>
        </a:p>
      </dgm:t>
    </dgm:pt>
    <dgm:pt modelId="{41767CFD-8D36-4826-AFD0-A79EAF1999F8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1. Определять приоритеты развития площадки</a:t>
          </a:r>
          <a:endParaRPr lang="ru-RU" sz="2400" dirty="0"/>
        </a:p>
      </dgm:t>
    </dgm:pt>
    <dgm:pt modelId="{7A826AAA-DBAA-43E9-B0DE-A1EF5E0959D0}" type="parTrans" cxnId="{B24A2A35-402A-4938-A02B-25732DFF7DB4}">
      <dgm:prSet/>
      <dgm:spPr/>
      <dgm:t>
        <a:bodyPr/>
        <a:lstStyle/>
        <a:p>
          <a:endParaRPr lang="ru-RU"/>
        </a:p>
      </dgm:t>
    </dgm:pt>
    <dgm:pt modelId="{FD20B9B5-338E-46DA-A721-7287F8595103}" type="sibTrans" cxnId="{B24A2A35-402A-4938-A02B-25732DFF7DB4}">
      <dgm:prSet/>
      <dgm:spPr/>
      <dgm:t>
        <a:bodyPr/>
        <a:lstStyle/>
        <a:p>
          <a:endParaRPr lang="ru-RU"/>
        </a:p>
      </dgm:t>
    </dgm:pt>
    <dgm:pt modelId="{CA436B0A-204D-4546-BB63-16AC994C711B}" type="pres">
      <dgm:prSet presAssocID="{FF7106F1-0FAB-4D0F-ACB1-4E7B20EFB419}" presName="Name0" presStyleCnt="0">
        <dgm:presLayoutVars>
          <dgm:chMax val="7"/>
          <dgm:chPref val="7"/>
          <dgm:dir/>
        </dgm:presLayoutVars>
      </dgm:prSet>
      <dgm:spPr/>
    </dgm:pt>
    <dgm:pt modelId="{FF370846-A7B0-4B9C-94D3-A4F62BC1D925}" type="pres">
      <dgm:prSet presAssocID="{FF7106F1-0FAB-4D0F-ACB1-4E7B20EFB419}" presName="Name1" presStyleCnt="0"/>
      <dgm:spPr/>
    </dgm:pt>
    <dgm:pt modelId="{3B1BFFCF-9B62-479B-83FA-95B2993B4938}" type="pres">
      <dgm:prSet presAssocID="{FF7106F1-0FAB-4D0F-ACB1-4E7B20EFB419}" presName="cycle" presStyleCnt="0"/>
      <dgm:spPr/>
    </dgm:pt>
    <dgm:pt modelId="{79530323-516B-4C80-BC96-CB3BF9174225}" type="pres">
      <dgm:prSet presAssocID="{FF7106F1-0FAB-4D0F-ACB1-4E7B20EFB419}" presName="srcNode" presStyleLbl="node1" presStyleIdx="0" presStyleCnt="5"/>
      <dgm:spPr/>
    </dgm:pt>
    <dgm:pt modelId="{542DE576-6BB9-490B-88F1-D306998F8692}" type="pres">
      <dgm:prSet presAssocID="{FF7106F1-0FAB-4D0F-ACB1-4E7B20EFB419}" presName="conn" presStyleLbl="parChTrans1D2" presStyleIdx="0" presStyleCnt="1"/>
      <dgm:spPr/>
    </dgm:pt>
    <dgm:pt modelId="{255924F1-DF67-47B9-81B7-EBC77AC88C92}" type="pres">
      <dgm:prSet presAssocID="{FF7106F1-0FAB-4D0F-ACB1-4E7B20EFB419}" presName="extraNode" presStyleLbl="node1" presStyleIdx="0" presStyleCnt="5"/>
      <dgm:spPr/>
    </dgm:pt>
    <dgm:pt modelId="{81C7006E-4C28-4AFA-821E-6BE8A63ECECD}" type="pres">
      <dgm:prSet presAssocID="{FF7106F1-0FAB-4D0F-ACB1-4E7B20EFB419}" presName="dstNode" presStyleLbl="node1" presStyleIdx="0" presStyleCnt="5"/>
      <dgm:spPr/>
    </dgm:pt>
    <dgm:pt modelId="{A0FB2F91-2314-4172-870B-76A8BB89B018}" type="pres">
      <dgm:prSet presAssocID="{8EB8C832-D6EB-46F5-BD04-C7AF5EBBD236}" presName="text_1" presStyleLbl="node1" presStyleIdx="0" presStyleCnt="5">
        <dgm:presLayoutVars>
          <dgm:bulletEnabled val="1"/>
        </dgm:presLayoutVars>
      </dgm:prSet>
      <dgm:spPr/>
    </dgm:pt>
    <dgm:pt modelId="{487EAA33-1B1A-4409-903B-01D6EADF22CA}" type="pres">
      <dgm:prSet presAssocID="{8EB8C832-D6EB-46F5-BD04-C7AF5EBBD236}" presName="accent_1" presStyleCnt="0"/>
      <dgm:spPr/>
    </dgm:pt>
    <dgm:pt modelId="{C60562B7-0DE6-4F22-BCCD-44AD9CE6A211}" type="pres">
      <dgm:prSet presAssocID="{8EB8C832-D6EB-46F5-BD04-C7AF5EBBD236}" presName="accentRepeatNode" presStyleLbl="solidFgAcc1" presStyleIdx="0" presStyleCnt="5"/>
      <dgm:spPr/>
    </dgm:pt>
    <dgm:pt modelId="{63F71D4F-46A0-4788-9546-01DA7A757888}" type="pres">
      <dgm:prSet presAssocID="{41767CFD-8D36-4826-AFD0-A79EAF1999F8}" presName="text_2" presStyleLbl="node1" presStyleIdx="1" presStyleCnt="5">
        <dgm:presLayoutVars>
          <dgm:bulletEnabled val="1"/>
        </dgm:presLayoutVars>
      </dgm:prSet>
      <dgm:spPr/>
    </dgm:pt>
    <dgm:pt modelId="{00C5C575-2B76-40DA-9D3E-D30F66535673}" type="pres">
      <dgm:prSet presAssocID="{41767CFD-8D36-4826-AFD0-A79EAF1999F8}" presName="accent_2" presStyleCnt="0"/>
      <dgm:spPr/>
    </dgm:pt>
    <dgm:pt modelId="{E6B34617-DB5B-496D-A48C-CFEE201973AC}" type="pres">
      <dgm:prSet presAssocID="{41767CFD-8D36-4826-AFD0-A79EAF1999F8}" presName="accentRepeatNode" presStyleLbl="solidFgAcc1" presStyleIdx="1" presStyleCnt="5"/>
      <dgm:spPr/>
    </dgm:pt>
    <dgm:pt modelId="{57EE20D0-2844-4A35-808B-C2D0FE5B8ABD}" type="pres">
      <dgm:prSet presAssocID="{65F40C84-82F4-49AF-B60E-47ED819C21D2}" presName="text_3" presStyleLbl="node1" presStyleIdx="2" presStyleCnt="5">
        <dgm:presLayoutVars>
          <dgm:bulletEnabled val="1"/>
        </dgm:presLayoutVars>
      </dgm:prSet>
      <dgm:spPr/>
    </dgm:pt>
    <dgm:pt modelId="{51FA5F2D-E501-4E57-AC3B-126CD49F6FE8}" type="pres">
      <dgm:prSet presAssocID="{65F40C84-82F4-49AF-B60E-47ED819C21D2}" presName="accent_3" presStyleCnt="0"/>
      <dgm:spPr/>
    </dgm:pt>
    <dgm:pt modelId="{448D264F-4891-4313-B928-02ECC0C800F9}" type="pres">
      <dgm:prSet presAssocID="{65F40C84-82F4-49AF-B60E-47ED819C21D2}" presName="accentRepeatNode" presStyleLbl="solidFgAcc1" presStyleIdx="2" presStyleCnt="5"/>
      <dgm:spPr/>
    </dgm:pt>
    <dgm:pt modelId="{32C36458-8857-4108-88D8-21F12F224786}" type="pres">
      <dgm:prSet presAssocID="{D23A51A7-603F-4F77-8406-4AF322F29A1F}" presName="text_4" presStyleLbl="node1" presStyleIdx="3" presStyleCnt="5">
        <dgm:presLayoutVars>
          <dgm:bulletEnabled val="1"/>
        </dgm:presLayoutVars>
      </dgm:prSet>
      <dgm:spPr/>
    </dgm:pt>
    <dgm:pt modelId="{B003D4FC-E161-4C76-9AFD-FE141D78E4C4}" type="pres">
      <dgm:prSet presAssocID="{D23A51A7-603F-4F77-8406-4AF322F29A1F}" presName="accent_4" presStyleCnt="0"/>
      <dgm:spPr/>
    </dgm:pt>
    <dgm:pt modelId="{30883DCF-60E0-4AD6-8017-05130B4164DF}" type="pres">
      <dgm:prSet presAssocID="{D23A51A7-603F-4F77-8406-4AF322F29A1F}" presName="accentRepeatNode" presStyleLbl="solidFgAcc1" presStyleIdx="3" presStyleCnt="5"/>
      <dgm:spPr/>
    </dgm:pt>
    <dgm:pt modelId="{94F94A4C-A41D-4CA7-B287-A00AFFBB6649}" type="pres">
      <dgm:prSet presAssocID="{64E4CABE-98E6-439F-BE5D-AF3351A24493}" presName="text_5" presStyleLbl="node1" presStyleIdx="4" presStyleCnt="5">
        <dgm:presLayoutVars>
          <dgm:bulletEnabled val="1"/>
        </dgm:presLayoutVars>
      </dgm:prSet>
      <dgm:spPr/>
    </dgm:pt>
    <dgm:pt modelId="{A92B699A-CA56-498F-9F2B-434CB87DE610}" type="pres">
      <dgm:prSet presAssocID="{64E4CABE-98E6-439F-BE5D-AF3351A24493}" presName="accent_5" presStyleCnt="0"/>
      <dgm:spPr/>
    </dgm:pt>
    <dgm:pt modelId="{8406E342-3C96-4C24-80DA-F70EC49596B5}" type="pres">
      <dgm:prSet presAssocID="{64E4CABE-98E6-439F-BE5D-AF3351A24493}" presName="accentRepeatNode" presStyleLbl="solidFgAcc1" presStyleIdx="4" presStyleCnt="5"/>
      <dgm:spPr/>
    </dgm:pt>
  </dgm:ptLst>
  <dgm:cxnLst>
    <dgm:cxn modelId="{C2BF8B27-78C4-46FA-8C74-399913875803}" type="presOf" srcId="{65F40C84-82F4-49AF-B60E-47ED819C21D2}" destId="{57EE20D0-2844-4A35-808B-C2D0FE5B8ABD}" srcOrd="0" destOrd="0" presId="urn:microsoft.com/office/officeart/2008/layout/VerticalCurvedList"/>
    <dgm:cxn modelId="{E7F99534-B411-4E40-919B-CD94D3864C46}" type="presOf" srcId="{41767CFD-8D36-4826-AFD0-A79EAF1999F8}" destId="{63F71D4F-46A0-4788-9546-01DA7A757888}" srcOrd="0" destOrd="0" presId="urn:microsoft.com/office/officeart/2008/layout/VerticalCurvedList"/>
    <dgm:cxn modelId="{B24A2A35-402A-4938-A02B-25732DFF7DB4}" srcId="{FF7106F1-0FAB-4D0F-ACB1-4E7B20EFB419}" destId="{41767CFD-8D36-4826-AFD0-A79EAF1999F8}" srcOrd="1" destOrd="0" parTransId="{7A826AAA-DBAA-43E9-B0DE-A1EF5E0959D0}" sibTransId="{FD20B9B5-338E-46DA-A721-7287F8595103}"/>
    <dgm:cxn modelId="{05E0D651-30B8-4DE6-AC1C-B2C94B748ADD}" type="presOf" srcId="{D23A51A7-603F-4F77-8406-4AF322F29A1F}" destId="{32C36458-8857-4108-88D8-21F12F224786}" srcOrd="0" destOrd="0" presId="urn:microsoft.com/office/officeart/2008/layout/VerticalCurvedList"/>
    <dgm:cxn modelId="{5C05137C-3909-47E6-A1BF-C7DE007B6830}" type="presOf" srcId="{8EB8C832-D6EB-46F5-BD04-C7AF5EBBD236}" destId="{A0FB2F91-2314-4172-870B-76A8BB89B018}" srcOrd="0" destOrd="0" presId="urn:microsoft.com/office/officeart/2008/layout/VerticalCurvedList"/>
    <dgm:cxn modelId="{8749637C-1F7E-4CB6-B8CB-9E017F354958}" type="presOf" srcId="{4AF8FBF6-BC98-4B60-B3B2-EC0779760852}" destId="{542DE576-6BB9-490B-88F1-D306998F8692}" srcOrd="0" destOrd="0" presId="urn:microsoft.com/office/officeart/2008/layout/VerticalCurvedList"/>
    <dgm:cxn modelId="{65610D7E-295F-455A-80BA-A2CB2D22AC75}" type="presOf" srcId="{FF7106F1-0FAB-4D0F-ACB1-4E7B20EFB419}" destId="{CA436B0A-204D-4546-BB63-16AC994C711B}" srcOrd="0" destOrd="0" presId="urn:microsoft.com/office/officeart/2008/layout/VerticalCurvedList"/>
    <dgm:cxn modelId="{5B67A088-925B-45FE-A42D-288B33EB9E01}" srcId="{FF7106F1-0FAB-4D0F-ACB1-4E7B20EFB419}" destId="{65F40C84-82F4-49AF-B60E-47ED819C21D2}" srcOrd="2" destOrd="0" parTransId="{06497032-D9F7-43E5-B3FE-9381BD8793B8}" sibTransId="{72A4E432-2031-44C9-A58B-7E15DF6810ED}"/>
    <dgm:cxn modelId="{3B65D7AE-26D0-4DBA-813C-798284A81925}" srcId="{FF7106F1-0FAB-4D0F-ACB1-4E7B20EFB419}" destId="{8EB8C832-D6EB-46F5-BD04-C7AF5EBBD236}" srcOrd="0" destOrd="0" parTransId="{3E4FC137-87EF-4A2F-8DE3-6B652E8F767B}" sibTransId="{4AF8FBF6-BC98-4B60-B3B2-EC0779760852}"/>
    <dgm:cxn modelId="{88DE87C3-E849-4FF8-A3AA-877B3A303A10}" srcId="{FF7106F1-0FAB-4D0F-ACB1-4E7B20EFB419}" destId="{64E4CABE-98E6-439F-BE5D-AF3351A24493}" srcOrd="4" destOrd="0" parTransId="{0E988D72-4079-4D29-B70E-090E7ECA1F44}" sibTransId="{1C797335-EAE7-4DE1-AA7B-ACAA283A7740}"/>
    <dgm:cxn modelId="{7F9AFBCE-BB6C-442A-AFE9-978116A7ACFC}" srcId="{FF7106F1-0FAB-4D0F-ACB1-4E7B20EFB419}" destId="{D23A51A7-603F-4F77-8406-4AF322F29A1F}" srcOrd="3" destOrd="0" parTransId="{DC71C0EE-363B-4ADC-8701-E36359C982DE}" sibTransId="{4F6BAF4D-05A5-4AFD-ABEE-860294D246B7}"/>
    <dgm:cxn modelId="{F8C576D5-33DB-4754-A968-49AA98849529}" type="presOf" srcId="{64E4CABE-98E6-439F-BE5D-AF3351A24493}" destId="{94F94A4C-A41D-4CA7-B287-A00AFFBB6649}" srcOrd="0" destOrd="0" presId="urn:microsoft.com/office/officeart/2008/layout/VerticalCurvedList"/>
    <dgm:cxn modelId="{0AF010C6-114A-4AAA-BE08-DA1A440834E1}" type="presParOf" srcId="{CA436B0A-204D-4546-BB63-16AC994C711B}" destId="{FF370846-A7B0-4B9C-94D3-A4F62BC1D925}" srcOrd="0" destOrd="0" presId="urn:microsoft.com/office/officeart/2008/layout/VerticalCurvedList"/>
    <dgm:cxn modelId="{812172B9-DDB8-45B2-911E-554EEEA672ED}" type="presParOf" srcId="{FF370846-A7B0-4B9C-94D3-A4F62BC1D925}" destId="{3B1BFFCF-9B62-479B-83FA-95B2993B4938}" srcOrd="0" destOrd="0" presId="urn:microsoft.com/office/officeart/2008/layout/VerticalCurvedList"/>
    <dgm:cxn modelId="{192AA41F-811A-4A6C-8EC0-20FD30844006}" type="presParOf" srcId="{3B1BFFCF-9B62-479B-83FA-95B2993B4938}" destId="{79530323-516B-4C80-BC96-CB3BF9174225}" srcOrd="0" destOrd="0" presId="urn:microsoft.com/office/officeart/2008/layout/VerticalCurvedList"/>
    <dgm:cxn modelId="{722F0AC2-3ACA-4F38-BA06-2AC6A0A362DF}" type="presParOf" srcId="{3B1BFFCF-9B62-479B-83FA-95B2993B4938}" destId="{542DE576-6BB9-490B-88F1-D306998F8692}" srcOrd="1" destOrd="0" presId="urn:microsoft.com/office/officeart/2008/layout/VerticalCurvedList"/>
    <dgm:cxn modelId="{2126B97E-A3DD-41E3-863F-8B0046461355}" type="presParOf" srcId="{3B1BFFCF-9B62-479B-83FA-95B2993B4938}" destId="{255924F1-DF67-47B9-81B7-EBC77AC88C92}" srcOrd="2" destOrd="0" presId="urn:microsoft.com/office/officeart/2008/layout/VerticalCurvedList"/>
    <dgm:cxn modelId="{C968CE92-946B-41A8-8D47-56A7435D2D83}" type="presParOf" srcId="{3B1BFFCF-9B62-479B-83FA-95B2993B4938}" destId="{81C7006E-4C28-4AFA-821E-6BE8A63ECECD}" srcOrd="3" destOrd="0" presId="urn:microsoft.com/office/officeart/2008/layout/VerticalCurvedList"/>
    <dgm:cxn modelId="{1A17395C-9468-45EA-9B1E-9F29AA8E1034}" type="presParOf" srcId="{FF370846-A7B0-4B9C-94D3-A4F62BC1D925}" destId="{A0FB2F91-2314-4172-870B-76A8BB89B018}" srcOrd="1" destOrd="0" presId="urn:microsoft.com/office/officeart/2008/layout/VerticalCurvedList"/>
    <dgm:cxn modelId="{ADE616F0-DB9C-4815-ADFD-A1CE3A6D92C4}" type="presParOf" srcId="{FF370846-A7B0-4B9C-94D3-A4F62BC1D925}" destId="{487EAA33-1B1A-4409-903B-01D6EADF22CA}" srcOrd="2" destOrd="0" presId="urn:microsoft.com/office/officeart/2008/layout/VerticalCurvedList"/>
    <dgm:cxn modelId="{1A8AD123-BA04-472A-8B7F-46607B0B6B87}" type="presParOf" srcId="{487EAA33-1B1A-4409-903B-01D6EADF22CA}" destId="{C60562B7-0DE6-4F22-BCCD-44AD9CE6A211}" srcOrd="0" destOrd="0" presId="urn:microsoft.com/office/officeart/2008/layout/VerticalCurvedList"/>
    <dgm:cxn modelId="{2F4DFE7C-619E-4C61-8E02-1307C7F002F8}" type="presParOf" srcId="{FF370846-A7B0-4B9C-94D3-A4F62BC1D925}" destId="{63F71D4F-46A0-4788-9546-01DA7A757888}" srcOrd="3" destOrd="0" presId="urn:microsoft.com/office/officeart/2008/layout/VerticalCurvedList"/>
    <dgm:cxn modelId="{018E34F0-F4EA-484F-879B-415A461DCDC8}" type="presParOf" srcId="{FF370846-A7B0-4B9C-94D3-A4F62BC1D925}" destId="{00C5C575-2B76-40DA-9D3E-D30F66535673}" srcOrd="4" destOrd="0" presId="urn:microsoft.com/office/officeart/2008/layout/VerticalCurvedList"/>
    <dgm:cxn modelId="{C917F391-C466-4C3E-9DDF-86A78EFED4DD}" type="presParOf" srcId="{00C5C575-2B76-40DA-9D3E-D30F66535673}" destId="{E6B34617-DB5B-496D-A48C-CFEE201973AC}" srcOrd="0" destOrd="0" presId="urn:microsoft.com/office/officeart/2008/layout/VerticalCurvedList"/>
    <dgm:cxn modelId="{A66188D9-74E3-42E0-BA83-21F42569FD14}" type="presParOf" srcId="{FF370846-A7B0-4B9C-94D3-A4F62BC1D925}" destId="{57EE20D0-2844-4A35-808B-C2D0FE5B8ABD}" srcOrd="5" destOrd="0" presId="urn:microsoft.com/office/officeart/2008/layout/VerticalCurvedList"/>
    <dgm:cxn modelId="{6A4A7504-B9F1-4724-B380-54507F808600}" type="presParOf" srcId="{FF370846-A7B0-4B9C-94D3-A4F62BC1D925}" destId="{51FA5F2D-E501-4E57-AC3B-126CD49F6FE8}" srcOrd="6" destOrd="0" presId="urn:microsoft.com/office/officeart/2008/layout/VerticalCurvedList"/>
    <dgm:cxn modelId="{78E117E5-3016-4961-B5CA-0707B85C188C}" type="presParOf" srcId="{51FA5F2D-E501-4E57-AC3B-126CD49F6FE8}" destId="{448D264F-4891-4313-B928-02ECC0C800F9}" srcOrd="0" destOrd="0" presId="urn:microsoft.com/office/officeart/2008/layout/VerticalCurvedList"/>
    <dgm:cxn modelId="{2D7182B5-42CC-44E1-9D73-9010D4F2F6B6}" type="presParOf" srcId="{FF370846-A7B0-4B9C-94D3-A4F62BC1D925}" destId="{32C36458-8857-4108-88D8-21F12F224786}" srcOrd="7" destOrd="0" presId="urn:microsoft.com/office/officeart/2008/layout/VerticalCurvedList"/>
    <dgm:cxn modelId="{E9D32D44-7525-4B6C-8E27-225F305423E5}" type="presParOf" srcId="{FF370846-A7B0-4B9C-94D3-A4F62BC1D925}" destId="{B003D4FC-E161-4C76-9AFD-FE141D78E4C4}" srcOrd="8" destOrd="0" presId="urn:microsoft.com/office/officeart/2008/layout/VerticalCurvedList"/>
    <dgm:cxn modelId="{EE9D16BD-49FB-48CD-884C-EB67CACFBBF1}" type="presParOf" srcId="{B003D4FC-E161-4C76-9AFD-FE141D78E4C4}" destId="{30883DCF-60E0-4AD6-8017-05130B4164DF}" srcOrd="0" destOrd="0" presId="urn:microsoft.com/office/officeart/2008/layout/VerticalCurvedList"/>
    <dgm:cxn modelId="{CD19CBB2-8589-4FBC-A789-52D22BEED21D}" type="presParOf" srcId="{FF370846-A7B0-4B9C-94D3-A4F62BC1D925}" destId="{94F94A4C-A41D-4CA7-B287-A00AFFBB6649}" srcOrd="9" destOrd="0" presId="urn:microsoft.com/office/officeart/2008/layout/VerticalCurvedList"/>
    <dgm:cxn modelId="{B7DD15EE-225C-4CA9-AFA9-B2E14FA61620}" type="presParOf" srcId="{FF370846-A7B0-4B9C-94D3-A4F62BC1D925}" destId="{A92B699A-CA56-498F-9F2B-434CB87DE610}" srcOrd="10" destOrd="0" presId="urn:microsoft.com/office/officeart/2008/layout/VerticalCurvedList"/>
    <dgm:cxn modelId="{6CE36677-2F39-485B-BCAB-A9D7C4C95856}" type="presParOf" srcId="{A92B699A-CA56-498F-9F2B-434CB87DE610}" destId="{8406E342-3C96-4C24-80DA-F70EC49596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CFE1D-2B26-4014-A04E-1C6F81FD31D5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470931-90D2-4286-9EA8-BB43D4A94F17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1  </a:t>
          </a:r>
          <a:r>
            <a:rPr lang="ru-RU" sz="2400" dirty="0">
              <a:solidFill>
                <a:srgbClr val="002060"/>
              </a:solidFill>
            </a:rPr>
            <a:t>Стратегическое планирование 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07687-25B7-4A50-846C-4FB86C7FCECA}" type="par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7BFC3-7AE3-420F-B5A9-998248B7669A}" type="sib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4729-9FFF-42C7-8F3E-0E44A7475967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600" dirty="0"/>
            <a:t> </a:t>
          </a:r>
          <a:r>
            <a:rPr lang="ru-RU" sz="2400" dirty="0">
              <a:solidFill>
                <a:srgbClr val="002060"/>
              </a:solidFill>
            </a:rPr>
            <a:t>Управление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BCBB-230C-41AB-861C-0429FC232989}" type="par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BE29-7C03-453C-99A5-08EE0ED08436}" type="sib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E0DD4-5579-402A-90C1-876CB3F66D90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dirty="0">
              <a:solidFill>
                <a:srgbClr val="002060"/>
              </a:solidFill>
            </a:rPr>
            <a:t> Контроль и экспертиза 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53544-2E24-4229-91A0-B4C1ED69F13F}" type="parTrans" cxnId="{B2DD3624-CE35-40C8-B8AD-EE5211B1BD30}">
      <dgm:prSet/>
      <dgm:spPr/>
      <dgm:t>
        <a:bodyPr/>
        <a:lstStyle/>
        <a:p>
          <a:endParaRPr lang="ru-RU"/>
        </a:p>
      </dgm:t>
    </dgm:pt>
    <dgm:pt modelId="{D34E2DF4-2EA2-4295-B3DF-4D3033DE3D15}" type="sibTrans" cxnId="{B2DD3624-CE35-40C8-B8AD-EE5211B1BD30}">
      <dgm:prSet/>
      <dgm:spPr/>
      <dgm:t>
        <a:bodyPr/>
        <a:lstStyle/>
        <a:p>
          <a:endParaRPr lang="ru-RU"/>
        </a:p>
      </dgm:t>
    </dgm:pt>
    <dgm:pt modelId="{A6233671-1B5C-4ED7-9A00-6DCC6694D674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4.</a:t>
          </a:r>
          <a:r>
            <a:rPr lang="ru-RU" sz="1600" dirty="0"/>
            <a:t> </a:t>
          </a:r>
          <a:r>
            <a:rPr lang="ru-RU" sz="2400" dirty="0">
              <a:solidFill>
                <a:srgbClr val="002060"/>
              </a:solidFill>
            </a:rPr>
            <a:t>Коммуникация 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A4AAD-FF7E-4A22-888B-1F01A276CF3A}" type="parTrans" cxnId="{D4D7C3F8-574B-4E10-84B1-1DADF3DBB961}">
      <dgm:prSet/>
      <dgm:spPr/>
      <dgm:t>
        <a:bodyPr/>
        <a:lstStyle/>
        <a:p>
          <a:endParaRPr lang="ru-RU"/>
        </a:p>
      </dgm:t>
    </dgm:pt>
    <dgm:pt modelId="{4D4FF021-D3AF-4D2F-8BEE-DBCAE67EDC7F}" type="sibTrans" cxnId="{D4D7C3F8-574B-4E10-84B1-1DADF3DBB961}">
      <dgm:prSet/>
      <dgm:spPr/>
      <dgm:t>
        <a:bodyPr/>
        <a:lstStyle/>
        <a:p>
          <a:endParaRPr lang="ru-RU"/>
        </a:p>
      </dgm:t>
    </dgm:pt>
    <dgm:pt modelId="{8523616A-F5EC-46C3-9BD6-B6652426E5F8}">
      <dgm:prSet custT="1"/>
      <dgm:spPr/>
      <dgm:t>
        <a:bodyPr/>
        <a:lstStyle/>
        <a:p>
          <a:r>
            <a:rPr lang="ru-RU" sz="1600" dirty="0"/>
            <a:t>5 </a:t>
          </a:r>
          <a:r>
            <a:rPr lang="ru-RU" sz="2800" dirty="0"/>
            <a:t>Нормотворчество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20F-EA93-45FD-88F0-A59480056D76}" type="parTrans" cxnId="{2B082A09-AA9C-49A9-A3CC-AFA3026EB93E}">
      <dgm:prSet/>
      <dgm:spPr/>
      <dgm:t>
        <a:bodyPr/>
        <a:lstStyle/>
        <a:p>
          <a:endParaRPr lang="ru-RU"/>
        </a:p>
      </dgm:t>
    </dgm:pt>
    <dgm:pt modelId="{9A73181A-BD07-4B16-A70C-6C3153041A09}" type="sibTrans" cxnId="{2B082A09-AA9C-49A9-A3CC-AFA3026EB93E}">
      <dgm:prSet/>
      <dgm:spPr/>
      <dgm:t>
        <a:bodyPr/>
        <a:lstStyle/>
        <a:p>
          <a:endParaRPr lang="ru-RU"/>
        </a:p>
      </dgm:t>
    </dgm:pt>
    <dgm:pt modelId="{7DA5AD7A-7635-457F-8883-889F9FAC7FB1}" type="pres">
      <dgm:prSet presAssocID="{247CFE1D-2B26-4014-A04E-1C6F81FD31D5}" presName="Name0" presStyleCnt="0">
        <dgm:presLayoutVars>
          <dgm:chMax val="7"/>
          <dgm:chPref val="7"/>
          <dgm:dir/>
        </dgm:presLayoutVars>
      </dgm:prSet>
      <dgm:spPr/>
    </dgm:pt>
    <dgm:pt modelId="{7D7EB3C2-6066-48AB-AFFA-7EFC79891461}" type="pres">
      <dgm:prSet presAssocID="{247CFE1D-2B26-4014-A04E-1C6F81FD31D5}" presName="Name1" presStyleCnt="0"/>
      <dgm:spPr/>
    </dgm:pt>
    <dgm:pt modelId="{B3EA87B6-6015-4C80-9AB4-7981F621B6FD}" type="pres">
      <dgm:prSet presAssocID="{247CFE1D-2B26-4014-A04E-1C6F81FD31D5}" presName="cycle" presStyleCnt="0"/>
      <dgm:spPr/>
    </dgm:pt>
    <dgm:pt modelId="{31B14338-313E-469A-9AC2-D1E6F3C5E259}" type="pres">
      <dgm:prSet presAssocID="{247CFE1D-2B26-4014-A04E-1C6F81FD31D5}" presName="srcNode" presStyleLbl="node1" presStyleIdx="0" presStyleCnt="5"/>
      <dgm:spPr/>
    </dgm:pt>
    <dgm:pt modelId="{6ECB5160-6037-441C-86E7-C2A3719D9554}" type="pres">
      <dgm:prSet presAssocID="{247CFE1D-2B26-4014-A04E-1C6F81FD31D5}" presName="conn" presStyleLbl="parChTrans1D2" presStyleIdx="0" presStyleCnt="1"/>
      <dgm:spPr/>
    </dgm:pt>
    <dgm:pt modelId="{85AAF414-13BC-4E0F-9373-B3CCACE0F0AE}" type="pres">
      <dgm:prSet presAssocID="{247CFE1D-2B26-4014-A04E-1C6F81FD31D5}" presName="extraNode" presStyleLbl="node1" presStyleIdx="0" presStyleCnt="5"/>
      <dgm:spPr/>
    </dgm:pt>
    <dgm:pt modelId="{9B957392-EEE5-4F4B-A6BB-8ADF87999F18}" type="pres">
      <dgm:prSet presAssocID="{247CFE1D-2B26-4014-A04E-1C6F81FD31D5}" presName="dstNode" presStyleLbl="node1" presStyleIdx="0" presStyleCnt="5"/>
      <dgm:spPr/>
    </dgm:pt>
    <dgm:pt modelId="{5D125474-998A-448B-BA01-55CB23E657EA}" type="pres">
      <dgm:prSet presAssocID="{E4470931-90D2-4286-9EA8-BB43D4A94F17}" presName="text_1" presStyleLbl="node1" presStyleIdx="0" presStyleCnt="5">
        <dgm:presLayoutVars>
          <dgm:bulletEnabled val="1"/>
        </dgm:presLayoutVars>
      </dgm:prSet>
      <dgm:spPr/>
    </dgm:pt>
    <dgm:pt modelId="{BCD2AC6A-BC96-4C41-A127-EA47E0623A31}" type="pres">
      <dgm:prSet presAssocID="{E4470931-90D2-4286-9EA8-BB43D4A94F17}" presName="accent_1" presStyleCnt="0"/>
      <dgm:spPr/>
    </dgm:pt>
    <dgm:pt modelId="{E97618F2-4DCB-4522-93A7-94A06C553238}" type="pres">
      <dgm:prSet presAssocID="{E4470931-90D2-4286-9EA8-BB43D4A94F17}" presName="accentRepeatNode" presStyleLbl="solidFgAcc1" presStyleIdx="0" presStyleCnt="5"/>
      <dgm:spPr/>
    </dgm:pt>
    <dgm:pt modelId="{29109EEE-F67A-4F6E-981E-8F38F708C679}" type="pres">
      <dgm:prSet presAssocID="{9A6A4729-9FFF-42C7-8F3E-0E44A7475967}" presName="text_2" presStyleLbl="node1" presStyleIdx="1" presStyleCnt="5">
        <dgm:presLayoutVars>
          <dgm:bulletEnabled val="1"/>
        </dgm:presLayoutVars>
      </dgm:prSet>
      <dgm:spPr/>
    </dgm:pt>
    <dgm:pt modelId="{8A9BBD50-C26F-46E3-B490-CA84CAF3896D}" type="pres">
      <dgm:prSet presAssocID="{9A6A4729-9FFF-42C7-8F3E-0E44A7475967}" presName="accent_2" presStyleCnt="0"/>
      <dgm:spPr/>
    </dgm:pt>
    <dgm:pt modelId="{73DAB3BC-8713-44BD-9803-51FC0E61C196}" type="pres">
      <dgm:prSet presAssocID="{9A6A4729-9FFF-42C7-8F3E-0E44A7475967}" presName="accentRepeatNode" presStyleLbl="solidFgAcc1" presStyleIdx="1" presStyleCnt="5"/>
      <dgm:spPr/>
    </dgm:pt>
    <dgm:pt modelId="{EAF2C8B3-4BF3-4758-82ED-B56053E23C1C}" type="pres">
      <dgm:prSet presAssocID="{C9EE0DD4-5579-402A-90C1-876CB3F66D90}" presName="text_3" presStyleLbl="node1" presStyleIdx="2" presStyleCnt="5">
        <dgm:presLayoutVars>
          <dgm:bulletEnabled val="1"/>
        </dgm:presLayoutVars>
      </dgm:prSet>
      <dgm:spPr/>
    </dgm:pt>
    <dgm:pt modelId="{62B65220-F76F-424A-8C0C-B14BA9CB2BFC}" type="pres">
      <dgm:prSet presAssocID="{C9EE0DD4-5579-402A-90C1-876CB3F66D90}" presName="accent_3" presStyleCnt="0"/>
      <dgm:spPr/>
    </dgm:pt>
    <dgm:pt modelId="{59DACCE6-6130-4AD1-8164-3C211FB5608B}" type="pres">
      <dgm:prSet presAssocID="{C9EE0DD4-5579-402A-90C1-876CB3F66D90}" presName="accentRepeatNode" presStyleLbl="solidFgAcc1" presStyleIdx="2" presStyleCnt="5"/>
      <dgm:spPr/>
    </dgm:pt>
    <dgm:pt modelId="{AD80983D-E5E6-4DFC-B0E3-3A8C77A5B493}" type="pres">
      <dgm:prSet presAssocID="{A6233671-1B5C-4ED7-9A00-6DCC6694D674}" presName="text_4" presStyleLbl="node1" presStyleIdx="3" presStyleCnt="5">
        <dgm:presLayoutVars>
          <dgm:bulletEnabled val="1"/>
        </dgm:presLayoutVars>
      </dgm:prSet>
      <dgm:spPr/>
    </dgm:pt>
    <dgm:pt modelId="{8DB5D7A8-8DA7-4B23-ABA4-D5C383E59505}" type="pres">
      <dgm:prSet presAssocID="{A6233671-1B5C-4ED7-9A00-6DCC6694D674}" presName="accent_4" presStyleCnt="0"/>
      <dgm:spPr/>
    </dgm:pt>
    <dgm:pt modelId="{C3628093-EBE6-4D6F-AF79-87022DAEBF79}" type="pres">
      <dgm:prSet presAssocID="{A6233671-1B5C-4ED7-9A00-6DCC6694D674}" presName="accentRepeatNode" presStyleLbl="solidFgAcc1" presStyleIdx="3" presStyleCnt="5"/>
      <dgm:spPr/>
    </dgm:pt>
    <dgm:pt modelId="{129F96EE-1893-4A15-9822-AC8F7EDD4CE2}" type="pres">
      <dgm:prSet presAssocID="{8523616A-F5EC-46C3-9BD6-B6652426E5F8}" presName="text_5" presStyleLbl="node1" presStyleIdx="4" presStyleCnt="5">
        <dgm:presLayoutVars>
          <dgm:bulletEnabled val="1"/>
        </dgm:presLayoutVars>
      </dgm:prSet>
      <dgm:spPr/>
    </dgm:pt>
    <dgm:pt modelId="{792BCACD-2B17-419E-AE05-CCF6D480A376}" type="pres">
      <dgm:prSet presAssocID="{8523616A-F5EC-46C3-9BD6-B6652426E5F8}" presName="accent_5" presStyleCnt="0"/>
      <dgm:spPr/>
    </dgm:pt>
    <dgm:pt modelId="{8C5C8504-B17C-43DC-85D5-3BC3BB3E3B25}" type="pres">
      <dgm:prSet presAssocID="{8523616A-F5EC-46C3-9BD6-B6652426E5F8}" presName="accentRepeatNode" presStyleLbl="solidFgAcc1" presStyleIdx="4" presStyleCnt="5"/>
      <dgm:spPr/>
    </dgm:pt>
  </dgm:ptLst>
  <dgm:cxnLst>
    <dgm:cxn modelId="{2B082A09-AA9C-49A9-A3CC-AFA3026EB93E}" srcId="{247CFE1D-2B26-4014-A04E-1C6F81FD31D5}" destId="{8523616A-F5EC-46C3-9BD6-B6652426E5F8}" srcOrd="4" destOrd="0" parTransId="{CE6C720F-EA93-45FD-88F0-A59480056D76}" sibTransId="{9A73181A-BD07-4B16-A70C-6C3153041A09}"/>
    <dgm:cxn modelId="{B2DD3624-CE35-40C8-B8AD-EE5211B1BD30}" srcId="{247CFE1D-2B26-4014-A04E-1C6F81FD31D5}" destId="{C9EE0DD4-5579-402A-90C1-876CB3F66D90}" srcOrd="2" destOrd="0" parTransId="{59153544-2E24-4229-91A0-B4C1ED69F13F}" sibTransId="{D34E2DF4-2EA2-4295-B3DF-4D3033DE3D15}"/>
    <dgm:cxn modelId="{5C48A924-4091-4D8C-BB06-8EB31867E8A0}" type="presOf" srcId="{E4470931-90D2-4286-9EA8-BB43D4A94F17}" destId="{5D125474-998A-448B-BA01-55CB23E657EA}" srcOrd="0" destOrd="0" presId="urn:microsoft.com/office/officeart/2008/layout/VerticalCurvedList"/>
    <dgm:cxn modelId="{2861FD8C-053F-47CE-9C23-D56243BEC412}" type="presOf" srcId="{9A6A4729-9FFF-42C7-8F3E-0E44A7475967}" destId="{29109EEE-F67A-4F6E-981E-8F38F708C679}" srcOrd="0" destOrd="0" presId="urn:microsoft.com/office/officeart/2008/layout/VerticalCurvedList"/>
    <dgm:cxn modelId="{08BA5096-DE1B-47ED-A85A-90E1CACD2D7D}" type="presOf" srcId="{D717BFC3-7AE3-420F-B5A9-998248B7669A}" destId="{6ECB5160-6037-441C-86E7-C2A3719D9554}" srcOrd="0" destOrd="0" presId="urn:microsoft.com/office/officeart/2008/layout/VerticalCurvedList"/>
    <dgm:cxn modelId="{909AD7A2-753E-4919-843F-A017B0A810AA}" srcId="{247CFE1D-2B26-4014-A04E-1C6F81FD31D5}" destId="{9A6A4729-9FFF-42C7-8F3E-0E44A7475967}" srcOrd="1" destOrd="0" parTransId="{461ABCBB-230C-41AB-861C-0429FC232989}" sibTransId="{4C1FBE29-7C03-453C-99A5-08EE0ED08436}"/>
    <dgm:cxn modelId="{829BBEA3-49D3-4524-9DA0-C39932218117}" type="presOf" srcId="{A6233671-1B5C-4ED7-9A00-6DCC6694D674}" destId="{AD80983D-E5E6-4DFC-B0E3-3A8C77A5B493}" srcOrd="0" destOrd="0" presId="urn:microsoft.com/office/officeart/2008/layout/VerticalCurvedList"/>
    <dgm:cxn modelId="{DD9CBFC8-CC55-4144-83DE-341FC50B5BF5}" type="presOf" srcId="{8523616A-F5EC-46C3-9BD6-B6652426E5F8}" destId="{129F96EE-1893-4A15-9822-AC8F7EDD4CE2}" srcOrd="0" destOrd="0" presId="urn:microsoft.com/office/officeart/2008/layout/VerticalCurvedList"/>
    <dgm:cxn modelId="{81077ADF-D9A6-4AFA-AF52-11C633DF378C}" srcId="{247CFE1D-2B26-4014-A04E-1C6F81FD31D5}" destId="{E4470931-90D2-4286-9EA8-BB43D4A94F17}" srcOrd="0" destOrd="0" parTransId="{73A07687-25B7-4A50-846C-4FB86C7FCECA}" sibTransId="{D717BFC3-7AE3-420F-B5A9-998248B7669A}"/>
    <dgm:cxn modelId="{28CC63E2-F279-4D93-A820-75166052F2A5}" type="presOf" srcId="{247CFE1D-2B26-4014-A04E-1C6F81FD31D5}" destId="{7DA5AD7A-7635-457F-8883-889F9FAC7FB1}" srcOrd="0" destOrd="0" presId="urn:microsoft.com/office/officeart/2008/layout/VerticalCurvedList"/>
    <dgm:cxn modelId="{2A4C0CEA-F68F-45D4-8413-F28FE208316F}" type="presOf" srcId="{C9EE0DD4-5579-402A-90C1-876CB3F66D90}" destId="{EAF2C8B3-4BF3-4758-82ED-B56053E23C1C}" srcOrd="0" destOrd="0" presId="urn:microsoft.com/office/officeart/2008/layout/VerticalCurvedList"/>
    <dgm:cxn modelId="{D4D7C3F8-574B-4E10-84B1-1DADF3DBB961}" srcId="{247CFE1D-2B26-4014-A04E-1C6F81FD31D5}" destId="{A6233671-1B5C-4ED7-9A00-6DCC6694D674}" srcOrd="3" destOrd="0" parTransId="{B81A4AAD-FF7E-4A22-888B-1F01A276CF3A}" sibTransId="{4D4FF021-D3AF-4D2F-8BEE-DBCAE67EDC7F}"/>
    <dgm:cxn modelId="{26973852-15A9-4605-8895-D59FD37F75B9}" type="presParOf" srcId="{7DA5AD7A-7635-457F-8883-889F9FAC7FB1}" destId="{7D7EB3C2-6066-48AB-AFFA-7EFC79891461}" srcOrd="0" destOrd="0" presId="urn:microsoft.com/office/officeart/2008/layout/VerticalCurvedList"/>
    <dgm:cxn modelId="{C5CF0BCE-ABE8-478D-B932-045193E4FEDE}" type="presParOf" srcId="{7D7EB3C2-6066-48AB-AFFA-7EFC79891461}" destId="{B3EA87B6-6015-4C80-9AB4-7981F621B6FD}" srcOrd="0" destOrd="0" presId="urn:microsoft.com/office/officeart/2008/layout/VerticalCurvedList"/>
    <dgm:cxn modelId="{BB15A548-B952-4716-9623-6BF42D0CFFC3}" type="presParOf" srcId="{B3EA87B6-6015-4C80-9AB4-7981F621B6FD}" destId="{31B14338-313E-469A-9AC2-D1E6F3C5E259}" srcOrd="0" destOrd="0" presId="urn:microsoft.com/office/officeart/2008/layout/VerticalCurvedList"/>
    <dgm:cxn modelId="{0B62135E-A301-4799-A3A7-5327A699748F}" type="presParOf" srcId="{B3EA87B6-6015-4C80-9AB4-7981F621B6FD}" destId="{6ECB5160-6037-441C-86E7-C2A3719D9554}" srcOrd="1" destOrd="0" presId="urn:microsoft.com/office/officeart/2008/layout/VerticalCurvedList"/>
    <dgm:cxn modelId="{37E443FC-3D18-4E54-9E5A-286BFCA2665E}" type="presParOf" srcId="{B3EA87B6-6015-4C80-9AB4-7981F621B6FD}" destId="{85AAF414-13BC-4E0F-9373-B3CCACE0F0AE}" srcOrd="2" destOrd="0" presId="urn:microsoft.com/office/officeart/2008/layout/VerticalCurvedList"/>
    <dgm:cxn modelId="{F6FD8119-6B86-453F-8359-C395FD1AFDA8}" type="presParOf" srcId="{B3EA87B6-6015-4C80-9AB4-7981F621B6FD}" destId="{9B957392-EEE5-4F4B-A6BB-8ADF87999F18}" srcOrd="3" destOrd="0" presId="urn:microsoft.com/office/officeart/2008/layout/VerticalCurvedList"/>
    <dgm:cxn modelId="{641BA920-44AC-4B7B-A9E4-C38866F0F98F}" type="presParOf" srcId="{7D7EB3C2-6066-48AB-AFFA-7EFC79891461}" destId="{5D125474-998A-448B-BA01-55CB23E657EA}" srcOrd="1" destOrd="0" presId="urn:microsoft.com/office/officeart/2008/layout/VerticalCurvedList"/>
    <dgm:cxn modelId="{4B734385-66F4-499F-BCD1-58F4B480B3EE}" type="presParOf" srcId="{7D7EB3C2-6066-48AB-AFFA-7EFC79891461}" destId="{BCD2AC6A-BC96-4C41-A127-EA47E0623A31}" srcOrd="2" destOrd="0" presId="urn:microsoft.com/office/officeart/2008/layout/VerticalCurvedList"/>
    <dgm:cxn modelId="{03F4D11B-BF39-4931-A022-6C18C604240E}" type="presParOf" srcId="{BCD2AC6A-BC96-4C41-A127-EA47E0623A31}" destId="{E97618F2-4DCB-4522-93A7-94A06C553238}" srcOrd="0" destOrd="0" presId="urn:microsoft.com/office/officeart/2008/layout/VerticalCurvedList"/>
    <dgm:cxn modelId="{FD905580-9ED5-47CA-B63F-B19E88C4C6AF}" type="presParOf" srcId="{7D7EB3C2-6066-48AB-AFFA-7EFC79891461}" destId="{29109EEE-F67A-4F6E-981E-8F38F708C679}" srcOrd="3" destOrd="0" presId="urn:microsoft.com/office/officeart/2008/layout/VerticalCurvedList"/>
    <dgm:cxn modelId="{B79A6B3F-2F2E-4072-8E30-CD9EB961F459}" type="presParOf" srcId="{7D7EB3C2-6066-48AB-AFFA-7EFC79891461}" destId="{8A9BBD50-C26F-46E3-B490-CA84CAF3896D}" srcOrd="4" destOrd="0" presId="urn:microsoft.com/office/officeart/2008/layout/VerticalCurvedList"/>
    <dgm:cxn modelId="{6771C11C-CEE2-4A58-B741-A0716558F23C}" type="presParOf" srcId="{8A9BBD50-C26F-46E3-B490-CA84CAF3896D}" destId="{73DAB3BC-8713-44BD-9803-51FC0E61C196}" srcOrd="0" destOrd="0" presId="urn:microsoft.com/office/officeart/2008/layout/VerticalCurvedList"/>
    <dgm:cxn modelId="{F3992E31-CE22-4F7D-AA07-A4D12157CB2C}" type="presParOf" srcId="{7D7EB3C2-6066-48AB-AFFA-7EFC79891461}" destId="{EAF2C8B3-4BF3-4758-82ED-B56053E23C1C}" srcOrd="5" destOrd="0" presId="urn:microsoft.com/office/officeart/2008/layout/VerticalCurvedList"/>
    <dgm:cxn modelId="{E917E79A-86CF-4539-BC77-CE9724A2CBBE}" type="presParOf" srcId="{7D7EB3C2-6066-48AB-AFFA-7EFC79891461}" destId="{62B65220-F76F-424A-8C0C-B14BA9CB2BFC}" srcOrd="6" destOrd="0" presId="urn:microsoft.com/office/officeart/2008/layout/VerticalCurvedList"/>
    <dgm:cxn modelId="{CCDCDD88-70D5-491F-A7CF-84EB2956D94B}" type="presParOf" srcId="{62B65220-F76F-424A-8C0C-B14BA9CB2BFC}" destId="{59DACCE6-6130-4AD1-8164-3C211FB5608B}" srcOrd="0" destOrd="0" presId="urn:microsoft.com/office/officeart/2008/layout/VerticalCurvedList"/>
    <dgm:cxn modelId="{FE18D2FE-56F1-427A-905C-4150D9732E99}" type="presParOf" srcId="{7D7EB3C2-6066-48AB-AFFA-7EFC79891461}" destId="{AD80983D-E5E6-4DFC-B0E3-3A8C77A5B493}" srcOrd="7" destOrd="0" presId="urn:microsoft.com/office/officeart/2008/layout/VerticalCurvedList"/>
    <dgm:cxn modelId="{B796E2DD-8C66-4A68-A77A-B3414C985209}" type="presParOf" srcId="{7D7EB3C2-6066-48AB-AFFA-7EFC79891461}" destId="{8DB5D7A8-8DA7-4B23-ABA4-D5C383E59505}" srcOrd="8" destOrd="0" presId="urn:microsoft.com/office/officeart/2008/layout/VerticalCurvedList"/>
    <dgm:cxn modelId="{6EADC6F7-294D-4453-93FD-15D833C82DE3}" type="presParOf" srcId="{8DB5D7A8-8DA7-4B23-ABA4-D5C383E59505}" destId="{C3628093-EBE6-4D6F-AF79-87022DAEBF79}" srcOrd="0" destOrd="0" presId="urn:microsoft.com/office/officeart/2008/layout/VerticalCurvedList"/>
    <dgm:cxn modelId="{7F99BDE0-6D46-41C4-9BF7-207E943296E1}" type="presParOf" srcId="{7D7EB3C2-6066-48AB-AFFA-7EFC79891461}" destId="{129F96EE-1893-4A15-9822-AC8F7EDD4CE2}" srcOrd="9" destOrd="0" presId="urn:microsoft.com/office/officeart/2008/layout/VerticalCurvedList"/>
    <dgm:cxn modelId="{BAAF15E2-DC84-45D0-8C85-153F3A2ECCE8}" type="presParOf" srcId="{7D7EB3C2-6066-48AB-AFFA-7EFC79891461}" destId="{792BCACD-2B17-419E-AE05-CCF6D480A376}" srcOrd="10" destOrd="0" presId="urn:microsoft.com/office/officeart/2008/layout/VerticalCurvedList"/>
    <dgm:cxn modelId="{5E5F84C0-5566-4D71-8B5D-78559898A89A}" type="presParOf" srcId="{792BCACD-2B17-419E-AE05-CCF6D480A376}" destId="{8C5C8504-B17C-43DC-85D5-3BC3BB3E3B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106F1-0FAB-4D0F-ACB1-4E7B20EFB419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E4CABE-98E6-439F-BE5D-AF3351A2449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Персональный состав утверждается приказом руководителя организации.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88D72-4079-4D29-B70E-090E7ECA1F44}" type="par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97335-EAE7-4DE1-AA7B-ACAA283A7740}" type="sib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40C84-82F4-49AF-B60E-47ED819C21D2}">
      <dgm:prSet custT="1"/>
      <dgm:spPr/>
      <dgm:t>
        <a:bodyPr/>
        <a:lstStyle/>
        <a:p>
          <a:r>
            <a:rPr lang="ru-RU" sz="2200" dirty="0"/>
            <a:t> </a:t>
          </a: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Постоянные члены: председатель, заместитель председателя, координатор, кураторы проектов, аналитики, IT‑специалисты, секретарь</a:t>
          </a:r>
          <a:r>
            <a:rPr lang="ru-RU" sz="2400" dirty="0">
              <a:solidFill>
                <a:srgbClr val="002060"/>
              </a:solidFill>
            </a:rPr>
            <a:t> </a:t>
          </a:r>
        </a:p>
      </dgm:t>
    </dgm:pt>
    <dgm:pt modelId="{06497032-D9F7-43E5-B3FE-9381BD8793B8}" type="parTrans" cxnId="{5B67A088-925B-45FE-A42D-288B33EB9E01}">
      <dgm:prSet/>
      <dgm:spPr/>
      <dgm:t>
        <a:bodyPr/>
        <a:lstStyle/>
        <a:p>
          <a:endParaRPr lang="ru-RU"/>
        </a:p>
      </dgm:t>
    </dgm:pt>
    <dgm:pt modelId="{72A4E432-2031-44C9-A58B-7E15DF6810ED}" type="sibTrans" cxnId="{5B67A088-925B-45FE-A42D-288B33EB9E01}">
      <dgm:prSet/>
      <dgm:spPr/>
      <dgm:t>
        <a:bodyPr/>
        <a:lstStyle/>
        <a:p>
          <a:endParaRPr lang="ru-RU"/>
        </a:p>
      </dgm:t>
    </dgm:pt>
    <dgm:pt modelId="{D23A51A7-603F-4F77-8406-4AF322F29A1F}">
      <dgm:prSet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согласованию могут подключаться: представители администрации, научный руководитель, внешние эксперты, партнеры и инвесторы</a:t>
          </a:r>
          <a:r>
            <a:rPr lang="ru-RU" sz="2400" dirty="0">
              <a:solidFill>
                <a:srgbClr val="002060"/>
              </a:solidFill>
            </a:rPr>
            <a:t>  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AF4D-05A5-4AFD-ABEE-860294D246B7}" type="sib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1C0EE-363B-4ADC-8701-E36359C982DE}" type="par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36B0A-204D-4546-BB63-16AC994C711B}" type="pres">
      <dgm:prSet presAssocID="{FF7106F1-0FAB-4D0F-ACB1-4E7B20EFB419}" presName="Name0" presStyleCnt="0">
        <dgm:presLayoutVars>
          <dgm:chMax val="7"/>
          <dgm:chPref val="7"/>
          <dgm:dir/>
        </dgm:presLayoutVars>
      </dgm:prSet>
      <dgm:spPr/>
    </dgm:pt>
    <dgm:pt modelId="{FF370846-A7B0-4B9C-94D3-A4F62BC1D925}" type="pres">
      <dgm:prSet presAssocID="{FF7106F1-0FAB-4D0F-ACB1-4E7B20EFB419}" presName="Name1" presStyleCnt="0"/>
      <dgm:spPr/>
    </dgm:pt>
    <dgm:pt modelId="{3B1BFFCF-9B62-479B-83FA-95B2993B4938}" type="pres">
      <dgm:prSet presAssocID="{FF7106F1-0FAB-4D0F-ACB1-4E7B20EFB419}" presName="cycle" presStyleCnt="0"/>
      <dgm:spPr/>
    </dgm:pt>
    <dgm:pt modelId="{79530323-516B-4C80-BC96-CB3BF9174225}" type="pres">
      <dgm:prSet presAssocID="{FF7106F1-0FAB-4D0F-ACB1-4E7B20EFB419}" presName="srcNode" presStyleLbl="node1" presStyleIdx="0" presStyleCnt="3"/>
      <dgm:spPr/>
    </dgm:pt>
    <dgm:pt modelId="{542DE576-6BB9-490B-88F1-D306998F8692}" type="pres">
      <dgm:prSet presAssocID="{FF7106F1-0FAB-4D0F-ACB1-4E7B20EFB419}" presName="conn" presStyleLbl="parChTrans1D2" presStyleIdx="0" presStyleCnt="1"/>
      <dgm:spPr/>
    </dgm:pt>
    <dgm:pt modelId="{255924F1-DF67-47B9-81B7-EBC77AC88C92}" type="pres">
      <dgm:prSet presAssocID="{FF7106F1-0FAB-4D0F-ACB1-4E7B20EFB419}" presName="extraNode" presStyleLbl="node1" presStyleIdx="0" presStyleCnt="3"/>
      <dgm:spPr/>
    </dgm:pt>
    <dgm:pt modelId="{81C7006E-4C28-4AFA-821E-6BE8A63ECECD}" type="pres">
      <dgm:prSet presAssocID="{FF7106F1-0FAB-4D0F-ACB1-4E7B20EFB419}" presName="dstNode" presStyleLbl="node1" presStyleIdx="0" presStyleCnt="3"/>
      <dgm:spPr/>
    </dgm:pt>
    <dgm:pt modelId="{BFD516DD-1402-4311-8E58-0987632CA83E}" type="pres">
      <dgm:prSet presAssocID="{65F40C84-82F4-49AF-B60E-47ED819C21D2}" presName="text_1" presStyleLbl="node1" presStyleIdx="0" presStyleCnt="3">
        <dgm:presLayoutVars>
          <dgm:bulletEnabled val="1"/>
        </dgm:presLayoutVars>
      </dgm:prSet>
      <dgm:spPr/>
    </dgm:pt>
    <dgm:pt modelId="{B947A5BD-5CCC-4917-B3FD-433C7E6C638F}" type="pres">
      <dgm:prSet presAssocID="{65F40C84-82F4-49AF-B60E-47ED819C21D2}" presName="accent_1" presStyleCnt="0"/>
      <dgm:spPr/>
    </dgm:pt>
    <dgm:pt modelId="{448D264F-4891-4313-B928-02ECC0C800F9}" type="pres">
      <dgm:prSet presAssocID="{65F40C84-82F4-49AF-B60E-47ED819C21D2}" presName="accentRepeatNode" presStyleLbl="solidFgAcc1" presStyleIdx="0" presStyleCnt="3"/>
      <dgm:spPr/>
    </dgm:pt>
    <dgm:pt modelId="{167E2A88-85B1-49E1-96B7-DE950AB3DD4D}" type="pres">
      <dgm:prSet presAssocID="{D23A51A7-603F-4F77-8406-4AF322F29A1F}" presName="text_2" presStyleLbl="node1" presStyleIdx="1" presStyleCnt="3">
        <dgm:presLayoutVars>
          <dgm:bulletEnabled val="1"/>
        </dgm:presLayoutVars>
      </dgm:prSet>
      <dgm:spPr/>
    </dgm:pt>
    <dgm:pt modelId="{3107EC7B-A7C1-473C-A710-354A5DEA7452}" type="pres">
      <dgm:prSet presAssocID="{D23A51A7-603F-4F77-8406-4AF322F29A1F}" presName="accent_2" presStyleCnt="0"/>
      <dgm:spPr/>
    </dgm:pt>
    <dgm:pt modelId="{30883DCF-60E0-4AD6-8017-05130B4164DF}" type="pres">
      <dgm:prSet presAssocID="{D23A51A7-603F-4F77-8406-4AF322F29A1F}" presName="accentRepeatNode" presStyleLbl="solidFgAcc1" presStyleIdx="1" presStyleCnt="3"/>
      <dgm:spPr/>
    </dgm:pt>
    <dgm:pt modelId="{950A0B7D-FAF9-4C0B-8700-EDDEA848C8A6}" type="pres">
      <dgm:prSet presAssocID="{64E4CABE-98E6-439F-BE5D-AF3351A24493}" presName="text_3" presStyleLbl="node1" presStyleIdx="2" presStyleCnt="3">
        <dgm:presLayoutVars>
          <dgm:bulletEnabled val="1"/>
        </dgm:presLayoutVars>
      </dgm:prSet>
      <dgm:spPr/>
    </dgm:pt>
    <dgm:pt modelId="{C992D1E2-108D-455A-95A2-376B3258DC18}" type="pres">
      <dgm:prSet presAssocID="{64E4CABE-98E6-439F-BE5D-AF3351A24493}" presName="accent_3" presStyleCnt="0"/>
      <dgm:spPr/>
    </dgm:pt>
    <dgm:pt modelId="{8406E342-3C96-4C24-80DA-F70EC49596B5}" type="pres">
      <dgm:prSet presAssocID="{64E4CABE-98E6-439F-BE5D-AF3351A24493}" presName="accentRepeatNode" presStyleLbl="solidFgAcc1" presStyleIdx="2" presStyleCnt="3"/>
      <dgm:spPr/>
    </dgm:pt>
  </dgm:ptLst>
  <dgm:cxnLst>
    <dgm:cxn modelId="{F4345D57-1159-4E52-8436-21716C024549}" type="presOf" srcId="{65F40C84-82F4-49AF-B60E-47ED819C21D2}" destId="{BFD516DD-1402-4311-8E58-0987632CA83E}" srcOrd="0" destOrd="0" presId="urn:microsoft.com/office/officeart/2008/layout/VerticalCurvedList"/>
    <dgm:cxn modelId="{65610D7E-295F-455A-80BA-A2CB2D22AC75}" type="presOf" srcId="{FF7106F1-0FAB-4D0F-ACB1-4E7B20EFB419}" destId="{CA436B0A-204D-4546-BB63-16AC994C711B}" srcOrd="0" destOrd="0" presId="urn:microsoft.com/office/officeart/2008/layout/VerticalCurvedList"/>
    <dgm:cxn modelId="{5B67A088-925B-45FE-A42D-288B33EB9E01}" srcId="{FF7106F1-0FAB-4D0F-ACB1-4E7B20EFB419}" destId="{65F40C84-82F4-49AF-B60E-47ED819C21D2}" srcOrd="0" destOrd="0" parTransId="{06497032-D9F7-43E5-B3FE-9381BD8793B8}" sibTransId="{72A4E432-2031-44C9-A58B-7E15DF6810ED}"/>
    <dgm:cxn modelId="{FA1176A8-9BE4-48FE-A8E8-691B434B4524}" type="presOf" srcId="{64E4CABE-98E6-439F-BE5D-AF3351A24493}" destId="{950A0B7D-FAF9-4C0B-8700-EDDEA848C8A6}" srcOrd="0" destOrd="0" presId="urn:microsoft.com/office/officeart/2008/layout/VerticalCurvedList"/>
    <dgm:cxn modelId="{88DE87C3-E849-4FF8-A3AA-877B3A303A10}" srcId="{FF7106F1-0FAB-4D0F-ACB1-4E7B20EFB419}" destId="{64E4CABE-98E6-439F-BE5D-AF3351A24493}" srcOrd="2" destOrd="0" parTransId="{0E988D72-4079-4D29-B70E-090E7ECA1F44}" sibTransId="{1C797335-EAE7-4DE1-AA7B-ACAA283A7740}"/>
    <dgm:cxn modelId="{7F9AFBCE-BB6C-442A-AFE9-978116A7ACFC}" srcId="{FF7106F1-0FAB-4D0F-ACB1-4E7B20EFB419}" destId="{D23A51A7-603F-4F77-8406-4AF322F29A1F}" srcOrd="1" destOrd="0" parTransId="{DC71C0EE-363B-4ADC-8701-E36359C982DE}" sibTransId="{4F6BAF4D-05A5-4AFD-ABEE-860294D246B7}"/>
    <dgm:cxn modelId="{E9FAB2D1-6E92-4D41-B5B3-D0A8D8766F03}" type="presOf" srcId="{72A4E432-2031-44C9-A58B-7E15DF6810ED}" destId="{542DE576-6BB9-490B-88F1-D306998F8692}" srcOrd="0" destOrd="0" presId="urn:microsoft.com/office/officeart/2008/layout/VerticalCurvedList"/>
    <dgm:cxn modelId="{2A66C9D2-90D7-4B62-A530-3102F0821638}" type="presOf" srcId="{D23A51A7-603F-4F77-8406-4AF322F29A1F}" destId="{167E2A88-85B1-49E1-96B7-DE950AB3DD4D}" srcOrd="0" destOrd="0" presId="urn:microsoft.com/office/officeart/2008/layout/VerticalCurvedList"/>
    <dgm:cxn modelId="{0AF010C6-114A-4AAA-BE08-DA1A440834E1}" type="presParOf" srcId="{CA436B0A-204D-4546-BB63-16AC994C711B}" destId="{FF370846-A7B0-4B9C-94D3-A4F62BC1D925}" srcOrd="0" destOrd="0" presId="urn:microsoft.com/office/officeart/2008/layout/VerticalCurvedList"/>
    <dgm:cxn modelId="{812172B9-DDB8-45B2-911E-554EEEA672ED}" type="presParOf" srcId="{FF370846-A7B0-4B9C-94D3-A4F62BC1D925}" destId="{3B1BFFCF-9B62-479B-83FA-95B2993B4938}" srcOrd="0" destOrd="0" presId="urn:microsoft.com/office/officeart/2008/layout/VerticalCurvedList"/>
    <dgm:cxn modelId="{192AA41F-811A-4A6C-8EC0-20FD30844006}" type="presParOf" srcId="{3B1BFFCF-9B62-479B-83FA-95B2993B4938}" destId="{79530323-516B-4C80-BC96-CB3BF9174225}" srcOrd="0" destOrd="0" presId="urn:microsoft.com/office/officeart/2008/layout/VerticalCurvedList"/>
    <dgm:cxn modelId="{722F0AC2-3ACA-4F38-BA06-2AC6A0A362DF}" type="presParOf" srcId="{3B1BFFCF-9B62-479B-83FA-95B2993B4938}" destId="{542DE576-6BB9-490B-88F1-D306998F8692}" srcOrd="1" destOrd="0" presId="urn:microsoft.com/office/officeart/2008/layout/VerticalCurvedList"/>
    <dgm:cxn modelId="{2126B97E-A3DD-41E3-863F-8B0046461355}" type="presParOf" srcId="{3B1BFFCF-9B62-479B-83FA-95B2993B4938}" destId="{255924F1-DF67-47B9-81B7-EBC77AC88C92}" srcOrd="2" destOrd="0" presId="urn:microsoft.com/office/officeart/2008/layout/VerticalCurvedList"/>
    <dgm:cxn modelId="{C968CE92-946B-41A8-8D47-56A7435D2D83}" type="presParOf" srcId="{3B1BFFCF-9B62-479B-83FA-95B2993B4938}" destId="{81C7006E-4C28-4AFA-821E-6BE8A63ECECD}" srcOrd="3" destOrd="0" presId="urn:microsoft.com/office/officeart/2008/layout/VerticalCurvedList"/>
    <dgm:cxn modelId="{E9FEAAFF-A5FE-4EBE-AA42-B696C31CFECB}" type="presParOf" srcId="{FF370846-A7B0-4B9C-94D3-A4F62BC1D925}" destId="{BFD516DD-1402-4311-8E58-0987632CA83E}" srcOrd="1" destOrd="0" presId="urn:microsoft.com/office/officeart/2008/layout/VerticalCurvedList"/>
    <dgm:cxn modelId="{10501F8E-BB9E-4EB8-A421-981AFB34AABF}" type="presParOf" srcId="{FF370846-A7B0-4B9C-94D3-A4F62BC1D925}" destId="{B947A5BD-5CCC-4917-B3FD-433C7E6C638F}" srcOrd="2" destOrd="0" presId="urn:microsoft.com/office/officeart/2008/layout/VerticalCurvedList"/>
    <dgm:cxn modelId="{A48B803B-0C9B-4338-B473-D7179D11323E}" type="presParOf" srcId="{B947A5BD-5CCC-4917-B3FD-433C7E6C638F}" destId="{448D264F-4891-4313-B928-02ECC0C800F9}" srcOrd="0" destOrd="0" presId="urn:microsoft.com/office/officeart/2008/layout/VerticalCurvedList"/>
    <dgm:cxn modelId="{2EE07019-5318-4055-A6C0-B70A07406C6E}" type="presParOf" srcId="{FF370846-A7B0-4B9C-94D3-A4F62BC1D925}" destId="{167E2A88-85B1-49E1-96B7-DE950AB3DD4D}" srcOrd="3" destOrd="0" presId="urn:microsoft.com/office/officeart/2008/layout/VerticalCurvedList"/>
    <dgm:cxn modelId="{8DDF7E66-8CDE-4F24-ACC8-074D6DFF44D3}" type="presParOf" srcId="{FF370846-A7B0-4B9C-94D3-A4F62BC1D925}" destId="{3107EC7B-A7C1-473C-A710-354A5DEA7452}" srcOrd="4" destOrd="0" presId="urn:microsoft.com/office/officeart/2008/layout/VerticalCurvedList"/>
    <dgm:cxn modelId="{677B6AA3-482A-46E3-8C9F-7978CE09CAA5}" type="presParOf" srcId="{3107EC7B-A7C1-473C-A710-354A5DEA7452}" destId="{30883DCF-60E0-4AD6-8017-05130B4164DF}" srcOrd="0" destOrd="0" presId="urn:microsoft.com/office/officeart/2008/layout/VerticalCurvedList"/>
    <dgm:cxn modelId="{F3572F21-31B9-4853-ABF1-EB8C0665CA53}" type="presParOf" srcId="{FF370846-A7B0-4B9C-94D3-A4F62BC1D925}" destId="{950A0B7D-FAF9-4C0B-8700-EDDEA848C8A6}" srcOrd="5" destOrd="0" presId="urn:microsoft.com/office/officeart/2008/layout/VerticalCurvedList"/>
    <dgm:cxn modelId="{51722261-1EE2-4F09-A408-5CCFEE91B0F9}" type="presParOf" srcId="{FF370846-A7B0-4B9C-94D3-A4F62BC1D925}" destId="{C992D1E2-108D-455A-95A2-376B3258DC18}" srcOrd="6" destOrd="0" presId="urn:microsoft.com/office/officeart/2008/layout/VerticalCurvedList"/>
    <dgm:cxn modelId="{D52EFF46-5E8C-4452-8C9B-94FB2321717D}" type="presParOf" srcId="{C992D1E2-108D-455A-95A2-376B3258DC18}" destId="{8406E342-3C96-4C24-80DA-F70EC49596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8349D-4F72-41F7-8D12-D16DCF8298B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E45995-687B-4689-9F82-5B21CA0DB972}">
      <dgm:prSet phldrT="[Текст]"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Решения Совета фиксируются         в протоколы 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57867-CF91-456C-A36A-A6DB4B2EEB21}" type="par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BE22-82CB-4572-8D9E-1500FB6ECB97}" type="sib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DAF60-A2CB-44F3-9179-FEA2D4ADD36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Коллегиальность учитывает  мнения</a:t>
          </a:r>
          <a:endParaRPr lang="ru-RU" sz="2400" dirty="0"/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35475-B466-45B9-95AD-75AC014C2C7F}" type="par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ACE26-A5AB-4689-A046-C26CAFD1ECCA}" type="sib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94111-3BAF-4CAC-86B5-BF0FBF677045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готовит  отчёты по итогам работы</a:t>
          </a:r>
          <a:endParaRPr lang="ru-RU" sz="2400" dirty="0"/>
        </a:p>
      </dgm:t>
    </dgm:pt>
    <dgm:pt modelId="{242EEACC-03AC-45E8-ABC6-D12828C20467}" type="parTrans" cxnId="{91FA1A77-8093-4385-9DE2-FCA8A49F14F9}">
      <dgm:prSet/>
      <dgm:spPr/>
      <dgm:t>
        <a:bodyPr/>
        <a:lstStyle/>
        <a:p>
          <a:endParaRPr lang="ru-RU"/>
        </a:p>
      </dgm:t>
    </dgm:pt>
    <dgm:pt modelId="{F312C033-1743-47E4-8012-8A91569F90D5}" type="sibTrans" cxnId="{91FA1A77-8093-4385-9DE2-FCA8A49F14F9}">
      <dgm:prSet/>
      <dgm:spPr/>
      <dgm:t>
        <a:bodyPr/>
        <a:lstStyle/>
        <a:p>
          <a:endParaRPr lang="ru-RU"/>
        </a:p>
      </dgm:t>
    </dgm:pt>
    <dgm:pt modelId="{CF9BC446-3A50-47DE-8C72-875EB67FFA0F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Решения доводятся до участников</a:t>
          </a:r>
          <a:endParaRPr lang="ru-RU" sz="2400" dirty="0"/>
        </a:p>
      </dgm:t>
    </dgm:pt>
    <dgm:pt modelId="{1437295A-A2AF-4ECA-9AD1-6BEC6F80566E}" type="parTrans" cxnId="{F85E443C-DD81-4629-8DE0-990A3DF4D1F5}">
      <dgm:prSet/>
      <dgm:spPr/>
      <dgm:t>
        <a:bodyPr/>
        <a:lstStyle/>
        <a:p>
          <a:endParaRPr lang="ru-RU"/>
        </a:p>
      </dgm:t>
    </dgm:pt>
    <dgm:pt modelId="{F6531566-D72E-4044-8BB9-A425E117EFCF}" type="sibTrans" cxnId="{F85E443C-DD81-4629-8DE0-990A3DF4D1F5}">
      <dgm:prSet/>
      <dgm:spPr/>
      <dgm:t>
        <a:bodyPr/>
        <a:lstStyle/>
        <a:p>
          <a:endParaRPr lang="ru-RU"/>
        </a:p>
      </dgm:t>
    </dgm:pt>
    <dgm:pt modelId="{15C35DA3-2EBB-409E-A6E1-FD80ABBB4108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Совет оперативно  быстро реагирует</a:t>
          </a:r>
          <a:endParaRPr lang="ru-RU" sz="2400" dirty="0"/>
        </a:p>
      </dgm:t>
    </dgm:pt>
    <dgm:pt modelId="{880B33BF-2AD6-449A-B5CB-A8E06136D873}" type="parTrans" cxnId="{8E5655FC-03A1-4070-BA91-D7CC7EB0E74D}">
      <dgm:prSet/>
      <dgm:spPr/>
      <dgm:t>
        <a:bodyPr/>
        <a:lstStyle/>
        <a:p>
          <a:endParaRPr lang="ru-RU"/>
        </a:p>
      </dgm:t>
    </dgm:pt>
    <dgm:pt modelId="{63BC497C-7504-43A9-A2A2-93CCD8229BE5}" type="sibTrans" cxnId="{8E5655FC-03A1-4070-BA91-D7CC7EB0E74D}">
      <dgm:prSet/>
      <dgm:spPr/>
      <dgm:t>
        <a:bodyPr/>
        <a:lstStyle/>
        <a:p>
          <a:endParaRPr lang="ru-RU"/>
        </a:p>
      </dgm:t>
    </dgm:pt>
    <dgm:pt modelId="{D24B78B2-126D-40EF-90D8-D00509DFB63A}" type="pres">
      <dgm:prSet presAssocID="{9E18349D-4F72-41F7-8D12-D16DCF8298B2}" presName="diagram" presStyleCnt="0">
        <dgm:presLayoutVars>
          <dgm:dir/>
          <dgm:resizeHandles val="exact"/>
        </dgm:presLayoutVars>
      </dgm:prSet>
      <dgm:spPr/>
    </dgm:pt>
    <dgm:pt modelId="{EBF7FA21-7902-4260-8FF5-DA86A37F587F}" type="pres">
      <dgm:prSet presAssocID="{D3E45995-687B-4689-9F82-5B21CA0DB972}" presName="node" presStyleLbl="node1" presStyleIdx="0" presStyleCnt="5" custLinFactNeighborX="2026" custLinFactNeighborY="4265">
        <dgm:presLayoutVars>
          <dgm:bulletEnabled val="1"/>
        </dgm:presLayoutVars>
      </dgm:prSet>
      <dgm:spPr/>
    </dgm:pt>
    <dgm:pt modelId="{E293E859-B5B5-41F7-926A-BB2530C780AF}" type="pres">
      <dgm:prSet presAssocID="{603FBE22-82CB-4572-8D9E-1500FB6ECB97}" presName="sibTrans" presStyleCnt="0"/>
      <dgm:spPr/>
    </dgm:pt>
    <dgm:pt modelId="{F6EF1938-1DEE-4473-AEC6-9BFD19259BCB}" type="pres">
      <dgm:prSet presAssocID="{CF9BC446-3A50-47DE-8C72-875EB67FFA0F}" presName="node" presStyleLbl="node1" presStyleIdx="1" presStyleCnt="5">
        <dgm:presLayoutVars>
          <dgm:bulletEnabled val="1"/>
        </dgm:presLayoutVars>
      </dgm:prSet>
      <dgm:spPr/>
    </dgm:pt>
    <dgm:pt modelId="{AB2AB104-7993-440D-B47E-8FD5D2BF69D2}" type="pres">
      <dgm:prSet presAssocID="{F6531566-D72E-4044-8BB9-A425E117EFCF}" presName="sibTrans" presStyleCnt="0"/>
      <dgm:spPr/>
    </dgm:pt>
    <dgm:pt modelId="{AD4E9E52-A781-48C8-93DE-59700307E5CF}" type="pres">
      <dgm:prSet presAssocID="{502DAF60-A2CB-44F3-9179-FEA2D4ADD361}" presName="node" presStyleLbl="node1" presStyleIdx="2" presStyleCnt="5" custLinFactNeighborX="3069" custLinFactNeighborY="4910">
        <dgm:presLayoutVars>
          <dgm:bulletEnabled val="1"/>
        </dgm:presLayoutVars>
      </dgm:prSet>
      <dgm:spPr/>
    </dgm:pt>
    <dgm:pt modelId="{4C22C1FB-1B6C-4953-9AA0-8CCE15E39C69}" type="pres">
      <dgm:prSet presAssocID="{171ACE26-A5AB-4689-A046-C26CAFD1ECCA}" presName="sibTrans" presStyleCnt="0"/>
      <dgm:spPr/>
    </dgm:pt>
    <dgm:pt modelId="{B017B8A5-5B5C-452D-9701-CF4052617DD9}" type="pres">
      <dgm:prSet presAssocID="{15C35DA3-2EBB-409E-A6E1-FD80ABBB4108}" presName="node" presStyleLbl="node1" presStyleIdx="3" presStyleCnt="5">
        <dgm:presLayoutVars>
          <dgm:bulletEnabled val="1"/>
        </dgm:presLayoutVars>
      </dgm:prSet>
      <dgm:spPr/>
    </dgm:pt>
    <dgm:pt modelId="{42CF395C-249F-47C9-84E0-43FF25C39CF7}" type="pres">
      <dgm:prSet presAssocID="{63BC497C-7504-43A9-A2A2-93CCD8229BE5}" presName="sibTrans" presStyleCnt="0"/>
      <dgm:spPr/>
    </dgm:pt>
    <dgm:pt modelId="{E61142CB-A4D2-4EE5-9EA0-2C1DAFE6FF9B}" type="pres">
      <dgm:prSet presAssocID="{FDB94111-3BAF-4CAC-86B5-BF0FBF677045}" presName="node" presStyleLbl="node1" presStyleIdx="4" presStyleCnt="5">
        <dgm:presLayoutVars>
          <dgm:bulletEnabled val="1"/>
        </dgm:presLayoutVars>
      </dgm:prSet>
      <dgm:spPr/>
    </dgm:pt>
  </dgm:ptLst>
  <dgm:cxnLst>
    <dgm:cxn modelId="{F85E443C-DD81-4629-8DE0-990A3DF4D1F5}" srcId="{9E18349D-4F72-41F7-8D12-D16DCF8298B2}" destId="{CF9BC446-3A50-47DE-8C72-875EB67FFA0F}" srcOrd="1" destOrd="0" parTransId="{1437295A-A2AF-4ECA-9AD1-6BEC6F80566E}" sibTransId="{F6531566-D72E-4044-8BB9-A425E117EFCF}"/>
    <dgm:cxn modelId="{5B7EB34F-D695-4EE8-B965-697A09BD3E60}" type="presOf" srcId="{FDB94111-3BAF-4CAC-86B5-BF0FBF677045}" destId="{E61142CB-A4D2-4EE5-9EA0-2C1DAFE6FF9B}" srcOrd="0" destOrd="0" presId="urn:microsoft.com/office/officeart/2005/8/layout/default"/>
    <dgm:cxn modelId="{99399152-BBA3-4A6B-A4CA-F9E3EFB9615A}" type="presOf" srcId="{9E18349D-4F72-41F7-8D12-D16DCF8298B2}" destId="{D24B78B2-126D-40EF-90D8-D00509DFB63A}" srcOrd="0" destOrd="0" presId="urn:microsoft.com/office/officeart/2005/8/layout/default"/>
    <dgm:cxn modelId="{91FA1A77-8093-4385-9DE2-FCA8A49F14F9}" srcId="{9E18349D-4F72-41F7-8D12-D16DCF8298B2}" destId="{FDB94111-3BAF-4CAC-86B5-BF0FBF677045}" srcOrd="4" destOrd="0" parTransId="{242EEACC-03AC-45E8-ABC6-D12828C20467}" sibTransId="{F312C033-1743-47E4-8012-8A91569F90D5}"/>
    <dgm:cxn modelId="{00CD0E5A-6613-44E2-900C-EC7F86F0D828}" type="presOf" srcId="{502DAF60-A2CB-44F3-9179-FEA2D4ADD361}" destId="{AD4E9E52-A781-48C8-93DE-59700307E5CF}" srcOrd="0" destOrd="0" presId="urn:microsoft.com/office/officeart/2005/8/layout/default"/>
    <dgm:cxn modelId="{D1AD2F9B-CFBF-40AA-8184-5A9293DB2245}" srcId="{9E18349D-4F72-41F7-8D12-D16DCF8298B2}" destId="{D3E45995-687B-4689-9F82-5B21CA0DB972}" srcOrd="0" destOrd="0" parTransId="{86D57867-CF91-456C-A36A-A6DB4B2EEB21}" sibTransId="{603FBE22-82CB-4572-8D9E-1500FB6ECB97}"/>
    <dgm:cxn modelId="{92CC54ED-20FC-4AF8-96B2-5DA6498269EB}" type="presOf" srcId="{D3E45995-687B-4689-9F82-5B21CA0DB972}" destId="{EBF7FA21-7902-4260-8FF5-DA86A37F587F}" srcOrd="0" destOrd="0" presId="urn:microsoft.com/office/officeart/2005/8/layout/default"/>
    <dgm:cxn modelId="{3A96ECF1-D01B-4524-8717-8DE8064FA068}" type="presOf" srcId="{CF9BC446-3A50-47DE-8C72-875EB67FFA0F}" destId="{F6EF1938-1DEE-4473-AEC6-9BFD19259BCB}" srcOrd="0" destOrd="0" presId="urn:microsoft.com/office/officeart/2005/8/layout/default"/>
    <dgm:cxn modelId="{2BE85FF4-9D12-4388-994A-156BD064BEAA}" type="presOf" srcId="{15C35DA3-2EBB-409E-A6E1-FD80ABBB4108}" destId="{B017B8A5-5B5C-452D-9701-CF4052617DD9}" srcOrd="0" destOrd="0" presId="urn:microsoft.com/office/officeart/2005/8/layout/default"/>
    <dgm:cxn modelId="{C8200CF8-A4D8-4FAF-8058-1B8058DF60E4}" srcId="{9E18349D-4F72-41F7-8D12-D16DCF8298B2}" destId="{502DAF60-A2CB-44F3-9179-FEA2D4ADD361}" srcOrd="2" destOrd="0" parTransId="{92035475-B466-45B9-95AD-75AC014C2C7F}" sibTransId="{171ACE26-A5AB-4689-A046-C26CAFD1ECCA}"/>
    <dgm:cxn modelId="{8E5655FC-03A1-4070-BA91-D7CC7EB0E74D}" srcId="{9E18349D-4F72-41F7-8D12-D16DCF8298B2}" destId="{15C35DA3-2EBB-409E-A6E1-FD80ABBB4108}" srcOrd="3" destOrd="0" parTransId="{880B33BF-2AD6-449A-B5CB-A8E06136D873}" sibTransId="{63BC497C-7504-43A9-A2A2-93CCD8229BE5}"/>
    <dgm:cxn modelId="{58AB7A06-8664-4A85-8606-4A29C36DF7E2}" type="presParOf" srcId="{D24B78B2-126D-40EF-90D8-D00509DFB63A}" destId="{EBF7FA21-7902-4260-8FF5-DA86A37F587F}" srcOrd="0" destOrd="0" presId="urn:microsoft.com/office/officeart/2005/8/layout/default"/>
    <dgm:cxn modelId="{DBCF36B6-075C-4372-A8C3-7D5EA8BED4E0}" type="presParOf" srcId="{D24B78B2-126D-40EF-90D8-D00509DFB63A}" destId="{E293E859-B5B5-41F7-926A-BB2530C780AF}" srcOrd="1" destOrd="0" presId="urn:microsoft.com/office/officeart/2005/8/layout/default"/>
    <dgm:cxn modelId="{40282A08-9FCF-4B83-BCF3-B38F8566581A}" type="presParOf" srcId="{D24B78B2-126D-40EF-90D8-D00509DFB63A}" destId="{F6EF1938-1DEE-4473-AEC6-9BFD19259BCB}" srcOrd="2" destOrd="0" presId="urn:microsoft.com/office/officeart/2005/8/layout/default"/>
    <dgm:cxn modelId="{F6855459-8C50-4DA3-9D13-FC81D2283EDF}" type="presParOf" srcId="{D24B78B2-126D-40EF-90D8-D00509DFB63A}" destId="{AB2AB104-7993-440D-B47E-8FD5D2BF69D2}" srcOrd="3" destOrd="0" presId="urn:microsoft.com/office/officeart/2005/8/layout/default"/>
    <dgm:cxn modelId="{4A17E374-2333-440E-9973-F13746FB43DF}" type="presParOf" srcId="{D24B78B2-126D-40EF-90D8-D00509DFB63A}" destId="{AD4E9E52-A781-48C8-93DE-59700307E5CF}" srcOrd="4" destOrd="0" presId="urn:microsoft.com/office/officeart/2005/8/layout/default"/>
    <dgm:cxn modelId="{B415F25E-E354-466F-9791-A9E899AD7BA5}" type="presParOf" srcId="{D24B78B2-126D-40EF-90D8-D00509DFB63A}" destId="{4C22C1FB-1B6C-4953-9AA0-8CCE15E39C69}" srcOrd="5" destOrd="0" presId="urn:microsoft.com/office/officeart/2005/8/layout/default"/>
    <dgm:cxn modelId="{3B8AF104-BC95-41B2-B99E-1EE03256DC80}" type="presParOf" srcId="{D24B78B2-126D-40EF-90D8-D00509DFB63A}" destId="{B017B8A5-5B5C-452D-9701-CF4052617DD9}" srcOrd="6" destOrd="0" presId="urn:microsoft.com/office/officeart/2005/8/layout/default"/>
    <dgm:cxn modelId="{D03717D9-6F69-4AD4-B0D9-68FE77B25569}" type="presParOf" srcId="{D24B78B2-126D-40EF-90D8-D00509DFB63A}" destId="{42CF395C-249F-47C9-84E0-43FF25C39CF7}" srcOrd="7" destOrd="0" presId="urn:microsoft.com/office/officeart/2005/8/layout/default"/>
    <dgm:cxn modelId="{044C81B9-6165-4E93-B869-081263DC250B}" type="presParOf" srcId="{D24B78B2-126D-40EF-90D8-D00509DFB63A}" destId="{E61142CB-A4D2-4EE5-9EA0-2C1DAFE6FF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4205B-9AC2-4254-BF30-0A2C5547336B}" type="doc">
      <dgm:prSet loTypeId="urn:microsoft.com/office/officeart/2005/8/layout/gear1" loCatId="cycle" qsTypeId="urn:microsoft.com/office/officeart/2005/8/quickstyle/3d3" qsCatId="3D" csTypeId="urn:microsoft.com/office/officeart/2005/8/colors/colorful4" csCatId="colorful" phldr="1"/>
      <dgm:spPr/>
    </dgm:pt>
    <dgm:pt modelId="{7C14C715-9E43-4DBE-A934-E495A1C711EE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</a:p>
      </dgm:t>
    </dgm:pt>
    <dgm:pt modelId="{B6E918A0-4D95-4F48-8F41-E031BEDE6024}" type="parTrans" cxnId="{12E0C91E-14C3-4EB9-A1DA-8E4243BDC906}">
      <dgm:prSet/>
      <dgm:spPr/>
      <dgm:t>
        <a:bodyPr/>
        <a:lstStyle/>
        <a:p>
          <a:endParaRPr lang="ru-RU"/>
        </a:p>
      </dgm:t>
    </dgm:pt>
    <dgm:pt modelId="{87C9D98A-76E4-4BDE-85FC-05AA893D5650}" type="sibTrans" cxnId="{12E0C91E-14C3-4EB9-A1DA-8E4243BDC906}">
      <dgm:prSet/>
      <dgm:spPr/>
      <dgm:t>
        <a:bodyPr/>
        <a:lstStyle/>
        <a:p>
          <a:endParaRPr lang="ru-RU"/>
        </a:p>
      </dgm:t>
    </dgm:pt>
    <dgm:pt modelId="{0142355E-C665-4603-A892-7CCDA31FE87B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ОО</a:t>
          </a:r>
        </a:p>
      </dgm:t>
    </dgm:pt>
    <dgm:pt modelId="{C7E9AB6D-2C38-4D56-AE98-ACD0CB2C6429}" type="parTrans" cxnId="{311F3F77-5706-40CF-B56C-832600B3BA61}">
      <dgm:prSet/>
      <dgm:spPr/>
      <dgm:t>
        <a:bodyPr/>
        <a:lstStyle/>
        <a:p>
          <a:endParaRPr lang="ru-RU"/>
        </a:p>
      </dgm:t>
    </dgm:pt>
    <dgm:pt modelId="{7DCC7EC2-0E6F-4C57-BCB5-66E295644096}" type="sibTrans" cxnId="{311F3F77-5706-40CF-B56C-832600B3BA61}">
      <dgm:prSet/>
      <dgm:spPr/>
      <dgm:t>
        <a:bodyPr/>
        <a:lstStyle/>
        <a:p>
          <a:endParaRPr lang="ru-RU"/>
        </a:p>
      </dgm:t>
    </dgm:pt>
    <dgm:pt modelId="{57006932-C8E5-4912-BA7C-662E938133F8}">
      <dgm:prSet phldrT="[Текст]" custT="1"/>
      <dgm:spPr/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</a:p>
      </dgm:t>
    </dgm:pt>
    <dgm:pt modelId="{10EBC738-D171-4775-B267-F9BA2F840F94}" type="parTrans" cxnId="{C913D679-BD0D-408F-94B6-83C7A671CA4B}">
      <dgm:prSet/>
      <dgm:spPr/>
      <dgm:t>
        <a:bodyPr/>
        <a:lstStyle/>
        <a:p>
          <a:endParaRPr lang="ru-RU"/>
        </a:p>
      </dgm:t>
    </dgm:pt>
    <dgm:pt modelId="{0225DF73-DD53-4FFA-B098-C0EF5C5BCADF}" type="sibTrans" cxnId="{C913D679-BD0D-408F-94B6-83C7A671CA4B}">
      <dgm:prSet/>
      <dgm:spPr/>
      <dgm:t>
        <a:bodyPr/>
        <a:lstStyle/>
        <a:p>
          <a:endParaRPr lang="ru-RU"/>
        </a:p>
      </dgm:t>
    </dgm:pt>
    <dgm:pt modelId="{0BD00316-D133-4E5F-9392-66FE8C64B63F}" type="pres">
      <dgm:prSet presAssocID="{43D4205B-9AC2-4254-BF30-0A2C554733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DA4D94-2874-4468-8331-067C4E18F512}" type="pres">
      <dgm:prSet presAssocID="{7C14C715-9E43-4DBE-A934-E495A1C711EE}" presName="gear1" presStyleLbl="node1" presStyleIdx="0" presStyleCnt="3" custScaleX="97886">
        <dgm:presLayoutVars>
          <dgm:chMax val="1"/>
          <dgm:bulletEnabled val="1"/>
        </dgm:presLayoutVars>
      </dgm:prSet>
      <dgm:spPr/>
    </dgm:pt>
    <dgm:pt modelId="{FFC9294D-B0D1-4B16-9C94-6EEAE8138B60}" type="pres">
      <dgm:prSet presAssocID="{7C14C715-9E43-4DBE-A934-E495A1C711EE}" presName="gear1srcNode" presStyleLbl="node1" presStyleIdx="0" presStyleCnt="3"/>
      <dgm:spPr/>
    </dgm:pt>
    <dgm:pt modelId="{6E268AC4-680A-4600-8377-8D077B70575B}" type="pres">
      <dgm:prSet presAssocID="{7C14C715-9E43-4DBE-A934-E495A1C711EE}" presName="gear1dstNode" presStyleLbl="node1" presStyleIdx="0" presStyleCnt="3"/>
      <dgm:spPr/>
    </dgm:pt>
    <dgm:pt modelId="{9D9C8AA4-D875-4D9C-9CA4-CCE67BC4D7DD}" type="pres">
      <dgm:prSet presAssocID="{0142355E-C665-4603-A892-7CCDA31FE87B}" presName="gear2" presStyleLbl="node1" presStyleIdx="1" presStyleCnt="3">
        <dgm:presLayoutVars>
          <dgm:chMax val="1"/>
          <dgm:bulletEnabled val="1"/>
        </dgm:presLayoutVars>
      </dgm:prSet>
      <dgm:spPr/>
    </dgm:pt>
    <dgm:pt modelId="{D790FE35-7D5F-457E-B871-BA39D5AA75DD}" type="pres">
      <dgm:prSet presAssocID="{0142355E-C665-4603-A892-7CCDA31FE87B}" presName="gear2srcNode" presStyleLbl="node1" presStyleIdx="1" presStyleCnt="3"/>
      <dgm:spPr/>
    </dgm:pt>
    <dgm:pt modelId="{59A29584-8B4D-435E-BDDD-EB26E2DFEBAF}" type="pres">
      <dgm:prSet presAssocID="{0142355E-C665-4603-A892-7CCDA31FE87B}" presName="gear2dstNode" presStyleLbl="node1" presStyleIdx="1" presStyleCnt="3"/>
      <dgm:spPr/>
    </dgm:pt>
    <dgm:pt modelId="{78540697-070C-4C0D-9514-BBDB7EB373A4}" type="pres">
      <dgm:prSet presAssocID="{57006932-C8E5-4912-BA7C-662E938133F8}" presName="gear3" presStyleLbl="node1" presStyleIdx="2" presStyleCnt="3"/>
      <dgm:spPr/>
    </dgm:pt>
    <dgm:pt modelId="{A27D40EC-6EAB-4567-B818-80AA42A8566B}" type="pres">
      <dgm:prSet presAssocID="{57006932-C8E5-4912-BA7C-662E938133F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D184D23-6E8D-4B30-BBD9-1879314C1DCB}" type="pres">
      <dgm:prSet presAssocID="{57006932-C8E5-4912-BA7C-662E938133F8}" presName="gear3srcNode" presStyleLbl="node1" presStyleIdx="2" presStyleCnt="3"/>
      <dgm:spPr/>
    </dgm:pt>
    <dgm:pt modelId="{C69DA0E0-12B2-4E0C-A63E-328CEE3B83C9}" type="pres">
      <dgm:prSet presAssocID="{57006932-C8E5-4912-BA7C-662E938133F8}" presName="gear3dstNode" presStyleLbl="node1" presStyleIdx="2" presStyleCnt="3"/>
      <dgm:spPr/>
    </dgm:pt>
    <dgm:pt modelId="{FD41CCE5-7247-4D45-84CA-8834234BE002}" type="pres">
      <dgm:prSet presAssocID="{87C9D98A-76E4-4BDE-85FC-05AA893D5650}" presName="connector1" presStyleLbl="sibTrans2D1" presStyleIdx="0" presStyleCnt="3"/>
      <dgm:spPr/>
    </dgm:pt>
    <dgm:pt modelId="{1840EB2C-AF28-4E47-B370-C503BA650604}" type="pres">
      <dgm:prSet presAssocID="{7DCC7EC2-0E6F-4C57-BCB5-66E295644096}" presName="connector2" presStyleLbl="sibTrans2D1" presStyleIdx="1" presStyleCnt="3"/>
      <dgm:spPr/>
    </dgm:pt>
    <dgm:pt modelId="{4906E3FC-7E1B-48CB-8D62-62867E282196}" type="pres">
      <dgm:prSet presAssocID="{0225DF73-DD53-4FFA-B098-C0EF5C5BCADF}" presName="connector3" presStyleLbl="sibTrans2D1" presStyleIdx="2" presStyleCnt="3"/>
      <dgm:spPr/>
    </dgm:pt>
  </dgm:ptLst>
  <dgm:cxnLst>
    <dgm:cxn modelId="{828B8A07-38A6-4D49-AA48-22E9143AA5E2}" type="presOf" srcId="{7C14C715-9E43-4DBE-A934-E495A1C711EE}" destId="{FFC9294D-B0D1-4B16-9C94-6EEAE8138B60}" srcOrd="1" destOrd="0" presId="urn:microsoft.com/office/officeart/2005/8/layout/gear1"/>
    <dgm:cxn modelId="{12E0C91E-14C3-4EB9-A1DA-8E4243BDC906}" srcId="{43D4205B-9AC2-4254-BF30-0A2C5547336B}" destId="{7C14C715-9E43-4DBE-A934-E495A1C711EE}" srcOrd="0" destOrd="0" parTransId="{B6E918A0-4D95-4F48-8F41-E031BEDE6024}" sibTransId="{87C9D98A-76E4-4BDE-85FC-05AA893D5650}"/>
    <dgm:cxn modelId="{BA2E1863-BCA8-4F57-97E2-E1D150F5FBD5}" type="presOf" srcId="{0142355E-C665-4603-A892-7CCDA31FE87B}" destId="{D790FE35-7D5F-457E-B871-BA39D5AA75DD}" srcOrd="1" destOrd="0" presId="urn:microsoft.com/office/officeart/2005/8/layout/gear1"/>
    <dgm:cxn modelId="{BDA56A66-DAA2-4041-9F8D-C976DB7E6BB9}" type="presOf" srcId="{0225DF73-DD53-4FFA-B098-C0EF5C5BCADF}" destId="{4906E3FC-7E1B-48CB-8D62-62867E282196}" srcOrd="0" destOrd="0" presId="urn:microsoft.com/office/officeart/2005/8/layout/gear1"/>
    <dgm:cxn modelId="{3EF79F6B-DFFC-41F4-8FA9-0C3906C0E3A3}" type="presOf" srcId="{0142355E-C665-4603-A892-7CCDA31FE87B}" destId="{59A29584-8B4D-435E-BDDD-EB26E2DFEBAF}" srcOrd="2" destOrd="0" presId="urn:microsoft.com/office/officeart/2005/8/layout/gear1"/>
    <dgm:cxn modelId="{D3EABB4B-33F7-4B58-86B4-1896175475BB}" type="presOf" srcId="{0142355E-C665-4603-A892-7CCDA31FE87B}" destId="{9D9C8AA4-D875-4D9C-9CA4-CCE67BC4D7DD}" srcOrd="0" destOrd="0" presId="urn:microsoft.com/office/officeart/2005/8/layout/gear1"/>
    <dgm:cxn modelId="{311F3F77-5706-40CF-B56C-832600B3BA61}" srcId="{43D4205B-9AC2-4254-BF30-0A2C5547336B}" destId="{0142355E-C665-4603-A892-7CCDA31FE87B}" srcOrd="1" destOrd="0" parTransId="{C7E9AB6D-2C38-4D56-AE98-ACD0CB2C6429}" sibTransId="{7DCC7EC2-0E6F-4C57-BCB5-66E295644096}"/>
    <dgm:cxn modelId="{C913D679-BD0D-408F-94B6-83C7A671CA4B}" srcId="{43D4205B-9AC2-4254-BF30-0A2C5547336B}" destId="{57006932-C8E5-4912-BA7C-662E938133F8}" srcOrd="2" destOrd="0" parTransId="{10EBC738-D171-4775-B267-F9BA2F840F94}" sibTransId="{0225DF73-DD53-4FFA-B098-C0EF5C5BCADF}"/>
    <dgm:cxn modelId="{1FCFE479-9F7E-4968-97B9-C9F89D8AEE22}" type="presOf" srcId="{57006932-C8E5-4912-BA7C-662E938133F8}" destId="{9D184D23-6E8D-4B30-BBD9-1879314C1DCB}" srcOrd="2" destOrd="0" presId="urn:microsoft.com/office/officeart/2005/8/layout/gear1"/>
    <dgm:cxn modelId="{0A853082-3F25-4A46-B265-B59336DB4FC7}" type="presOf" srcId="{7C14C715-9E43-4DBE-A934-E495A1C711EE}" destId="{6E268AC4-680A-4600-8377-8D077B70575B}" srcOrd="2" destOrd="0" presId="urn:microsoft.com/office/officeart/2005/8/layout/gear1"/>
    <dgm:cxn modelId="{776BB487-BEC1-4701-A5BB-6408E666C677}" type="presOf" srcId="{87C9D98A-76E4-4BDE-85FC-05AA893D5650}" destId="{FD41CCE5-7247-4D45-84CA-8834234BE002}" srcOrd="0" destOrd="0" presId="urn:microsoft.com/office/officeart/2005/8/layout/gear1"/>
    <dgm:cxn modelId="{906E3090-EFE9-4983-B44A-2A1BB30572D9}" type="presOf" srcId="{57006932-C8E5-4912-BA7C-662E938133F8}" destId="{A27D40EC-6EAB-4567-B818-80AA42A8566B}" srcOrd="1" destOrd="0" presId="urn:microsoft.com/office/officeart/2005/8/layout/gear1"/>
    <dgm:cxn modelId="{4BB6E1B6-6ED9-4A7C-9D40-6ACE4DC9B80F}" type="presOf" srcId="{7C14C715-9E43-4DBE-A934-E495A1C711EE}" destId="{41DA4D94-2874-4468-8331-067C4E18F512}" srcOrd="0" destOrd="0" presId="urn:microsoft.com/office/officeart/2005/8/layout/gear1"/>
    <dgm:cxn modelId="{8C7F37C0-971C-4CA0-A403-0319046BB30F}" type="presOf" srcId="{57006932-C8E5-4912-BA7C-662E938133F8}" destId="{C69DA0E0-12B2-4E0C-A63E-328CEE3B83C9}" srcOrd="3" destOrd="0" presId="urn:microsoft.com/office/officeart/2005/8/layout/gear1"/>
    <dgm:cxn modelId="{FCF437D3-9FC7-4F1E-AFD0-3E6BEE777133}" type="presOf" srcId="{57006932-C8E5-4912-BA7C-662E938133F8}" destId="{78540697-070C-4C0D-9514-BBDB7EB373A4}" srcOrd="0" destOrd="0" presId="urn:microsoft.com/office/officeart/2005/8/layout/gear1"/>
    <dgm:cxn modelId="{D58B53DA-836F-44FF-ABCB-CA0F76703F45}" type="presOf" srcId="{43D4205B-9AC2-4254-BF30-0A2C5547336B}" destId="{0BD00316-D133-4E5F-9392-66FE8C64B63F}" srcOrd="0" destOrd="0" presId="urn:microsoft.com/office/officeart/2005/8/layout/gear1"/>
    <dgm:cxn modelId="{B4A68BE3-16CA-4CAE-AD17-4E8F400BDAB9}" type="presOf" srcId="{7DCC7EC2-0E6F-4C57-BCB5-66E295644096}" destId="{1840EB2C-AF28-4E47-B370-C503BA650604}" srcOrd="0" destOrd="0" presId="urn:microsoft.com/office/officeart/2005/8/layout/gear1"/>
    <dgm:cxn modelId="{678A4D0A-3D76-4F44-9DB4-7C87E6137F30}" type="presParOf" srcId="{0BD00316-D133-4E5F-9392-66FE8C64B63F}" destId="{41DA4D94-2874-4468-8331-067C4E18F512}" srcOrd="0" destOrd="0" presId="urn:microsoft.com/office/officeart/2005/8/layout/gear1"/>
    <dgm:cxn modelId="{3D1F3166-4059-40EC-BA81-1AC0A124468B}" type="presParOf" srcId="{0BD00316-D133-4E5F-9392-66FE8C64B63F}" destId="{FFC9294D-B0D1-4B16-9C94-6EEAE8138B60}" srcOrd="1" destOrd="0" presId="urn:microsoft.com/office/officeart/2005/8/layout/gear1"/>
    <dgm:cxn modelId="{3DD0B9D1-0333-4C18-B096-E17077BFA8FA}" type="presParOf" srcId="{0BD00316-D133-4E5F-9392-66FE8C64B63F}" destId="{6E268AC4-680A-4600-8377-8D077B70575B}" srcOrd="2" destOrd="0" presId="urn:microsoft.com/office/officeart/2005/8/layout/gear1"/>
    <dgm:cxn modelId="{F5059110-F2A6-4C37-BD17-9A0494BCCBCF}" type="presParOf" srcId="{0BD00316-D133-4E5F-9392-66FE8C64B63F}" destId="{9D9C8AA4-D875-4D9C-9CA4-CCE67BC4D7DD}" srcOrd="3" destOrd="0" presId="urn:microsoft.com/office/officeart/2005/8/layout/gear1"/>
    <dgm:cxn modelId="{08611EDF-F262-4BB1-84B6-40F376AFA9CE}" type="presParOf" srcId="{0BD00316-D133-4E5F-9392-66FE8C64B63F}" destId="{D790FE35-7D5F-457E-B871-BA39D5AA75DD}" srcOrd="4" destOrd="0" presId="urn:microsoft.com/office/officeart/2005/8/layout/gear1"/>
    <dgm:cxn modelId="{7E50EAC5-7CD8-4FB6-847B-4B6DC8823A97}" type="presParOf" srcId="{0BD00316-D133-4E5F-9392-66FE8C64B63F}" destId="{59A29584-8B4D-435E-BDDD-EB26E2DFEBAF}" srcOrd="5" destOrd="0" presId="urn:microsoft.com/office/officeart/2005/8/layout/gear1"/>
    <dgm:cxn modelId="{0E5E159C-64B7-4BDC-8936-0884914D5DD1}" type="presParOf" srcId="{0BD00316-D133-4E5F-9392-66FE8C64B63F}" destId="{78540697-070C-4C0D-9514-BBDB7EB373A4}" srcOrd="6" destOrd="0" presId="urn:microsoft.com/office/officeart/2005/8/layout/gear1"/>
    <dgm:cxn modelId="{7C1FE022-87CB-480D-8A29-ACB782911978}" type="presParOf" srcId="{0BD00316-D133-4E5F-9392-66FE8C64B63F}" destId="{A27D40EC-6EAB-4567-B818-80AA42A8566B}" srcOrd="7" destOrd="0" presId="urn:microsoft.com/office/officeart/2005/8/layout/gear1"/>
    <dgm:cxn modelId="{AD3D3CCD-825B-4A99-94DE-8F6BD87D51DE}" type="presParOf" srcId="{0BD00316-D133-4E5F-9392-66FE8C64B63F}" destId="{9D184D23-6E8D-4B30-BBD9-1879314C1DCB}" srcOrd="8" destOrd="0" presId="urn:microsoft.com/office/officeart/2005/8/layout/gear1"/>
    <dgm:cxn modelId="{A3CB261F-6473-4D29-99B2-E9B9A19FB949}" type="presParOf" srcId="{0BD00316-D133-4E5F-9392-66FE8C64B63F}" destId="{C69DA0E0-12B2-4E0C-A63E-328CEE3B83C9}" srcOrd="9" destOrd="0" presId="urn:microsoft.com/office/officeart/2005/8/layout/gear1"/>
    <dgm:cxn modelId="{441FE3F7-C45E-47D7-A7EF-CA8818A50E8A}" type="presParOf" srcId="{0BD00316-D133-4E5F-9392-66FE8C64B63F}" destId="{FD41CCE5-7247-4D45-84CA-8834234BE002}" srcOrd="10" destOrd="0" presId="urn:microsoft.com/office/officeart/2005/8/layout/gear1"/>
    <dgm:cxn modelId="{86C7031D-3CEB-4B57-A141-274752534771}" type="presParOf" srcId="{0BD00316-D133-4E5F-9392-66FE8C64B63F}" destId="{1840EB2C-AF28-4E47-B370-C503BA650604}" srcOrd="11" destOrd="0" presId="urn:microsoft.com/office/officeart/2005/8/layout/gear1"/>
    <dgm:cxn modelId="{FE65AB55-7CC2-4C23-A866-3DE4B32FEBA2}" type="presParOf" srcId="{0BD00316-D133-4E5F-9392-66FE8C64B63F}" destId="{4906E3FC-7E1B-48CB-8D62-62867E2821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C4A99C-19E1-47EE-9F71-64673AE2FF2E}" type="doc">
      <dgm:prSet loTypeId="urn:microsoft.com/office/officeart/2005/8/layout/chevron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A1B8F3-3B64-40B5-ABC5-BF6860ABC918}">
      <dgm:prSet phldrT="[Текст]" custT="1"/>
      <dgm:spPr/>
      <dgm:t>
        <a:bodyPr/>
        <a:lstStyle/>
        <a:p>
          <a:endParaRPr lang="ru-RU" sz="2400" b="1" dirty="0"/>
        </a:p>
      </dgm:t>
    </dgm:pt>
    <dgm:pt modelId="{A45774D3-ED37-41F3-80C6-6F30CA28B326}" type="parTrans" cxnId="{952F2E39-D8C1-4080-B86B-9F75FB56E722}">
      <dgm:prSet/>
      <dgm:spPr/>
      <dgm:t>
        <a:bodyPr/>
        <a:lstStyle/>
        <a:p>
          <a:endParaRPr lang="ru-RU"/>
        </a:p>
      </dgm:t>
    </dgm:pt>
    <dgm:pt modelId="{8B9CEF7C-9A40-4A5E-A398-A6F80EFAC4D3}" type="sibTrans" cxnId="{952F2E39-D8C1-4080-B86B-9F75FB56E722}">
      <dgm:prSet/>
      <dgm:spPr/>
      <dgm:t>
        <a:bodyPr/>
        <a:lstStyle/>
        <a:p>
          <a:endParaRPr lang="ru-RU"/>
        </a:p>
      </dgm:t>
    </dgm:pt>
    <dgm:pt modelId="{BF15C488-24F7-4821-A83B-C0EEB794E8D2}">
      <dgm:prSet phldrT="[Текст]"/>
      <dgm:spPr/>
      <dgm:t>
        <a:bodyPr/>
        <a:lstStyle/>
        <a:p>
          <a:endParaRPr lang="ru-RU" sz="2100" dirty="0"/>
        </a:p>
      </dgm:t>
    </dgm:pt>
    <dgm:pt modelId="{4DDACBB3-E021-4251-832B-58DA0E109231}" type="parTrans" cxnId="{45089C6D-9612-4E3B-87A0-6CDFB2442ED4}">
      <dgm:prSet/>
      <dgm:spPr/>
      <dgm:t>
        <a:bodyPr/>
        <a:lstStyle/>
        <a:p>
          <a:endParaRPr lang="ru-RU"/>
        </a:p>
      </dgm:t>
    </dgm:pt>
    <dgm:pt modelId="{B01C88DA-A8D6-4344-AB76-C2A8D22C4CC2}" type="sibTrans" cxnId="{45089C6D-9612-4E3B-87A0-6CDFB2442ED4}">
      <dgm:prSet/>
      <dgm:spPr/>
      <dgm:t>
        <a:bodyPr/>
        <a:lstStyle/>
        <a:p>
          <a:endParaRPr lang="ru-RU"/>
        </a:p>
      </dgm:t>
    </dgm:pt>
    <dgm:pt modelId="{29A4BE51-7B7F-44B8-8FB8-D2FC2B6517B6}">
      <dgm:prSet phldrT="[Текст]" custT="1"/>
      <dgm:spPr/>
      <dgm:t>
        <a:bodyPr/>
        <a:lstStyle/>
        <a:p>
          <a:endParaRPr lang="ru-RU" sz="2400" b="1" dirty="0"/>
        </a:p>
      </dgm:t>
    </dgm:pt>
    <dgm:pt modelId="{099FFB58-2422-480B-849F-9CF65ACB73FE}" type="parTrans" cxnId="{39417E6A-0478-4E33-B6AC-33C1F551FB14}">
      <dgm:prSet/>
      <dgm:spPr/>
      <dgm:t>
        <a:bodyPr/>
        <a:lstStyle/>
        <a:p>
          <a:endParaRPr lang="ru-RU"/>
        </a:p>
      </dgm:t>
    </dgm:pt>
    <dgm:pt modelId="{26363EA1-F83A-4F7E-816B-D347ED8CBE03}" type="sibTrans" cxnId="{39417E6A-0478-4E33-B6AC-33C1F551FB14}">
      <dgm:prSet/>
      <dgm:spPr/>
      <dgm:t>
        <a:bodyPr/>
        <a:lstStyle/>
        <a:p>
          <a:endParaRPr lang="ru-RU"/>
        </a:p>
      </dgm:t>
    </dgm:pt>
    <dgm:pt modelId="{078B4323-3EB8-43D8-9843-0647227C937D}">
      <dgm:prSet phldrT="[Текст]"/>
      <dgm:spPr/>
      <dgm:t>
        <a:bodyPr/>
        <a:lstStyle/>
        <a:p>
          <a:endParaRPr lang="ru-RU" dirty="0"/>
        </a:p>
      </dgm:t>
    </dgm:pt>
    <dgm:pt modelId="{24803889-0CBE-4BEA-B28C-4B48196650D9}" type="parTrans" cxnId="{AFAD97F6-C6D5-431B-8C6D-192737BB0D7B}">
      <dgm:prSet/>
      <dgm:spPr/>
      <dgm:t>
        <a:bodyPr/>
        <a:lstStyle/>
        <a:p>
          <a:endParaRPr lang="ru-RU"/>
        </a:p>
      </dgm:t>
    </dgm:pt>
    <dgm:pt modelId="{CAFC182F-55CC-485B-B65C-2254B41C270F}" type="sibTrans" cxnId="{AFAD97F6-C6D5-431B-8C6D-192737BB0D7B}">
      <dgm:prSet/>
      <dgm:spPr/>
      <dgm:t>
        <a:bodyPr/>
        <a:lstStyle/>
        <a:p>
          <a:endParaRPr lang="ru-RU"/>
        </a:p>
      </dgm:t>
    </dgm:pt>
    <dgm:pt modelId="{7D570E69-35A4-4D88-9DE0-D1DC8C6C7352}">
      <dgm:prSet phldrT="[Текст]" custT="1"/>
      <dgm:spPr/>
      <dgm:t>
        <a:bodyPr/>
        <a:lstStyle/>
        <a:p>
          <a:endParaRPr lang="ru-RU" sz="2400" b="1" dirty="0"/>
        </a:p>
      </dgm:t>
    </dgm:pt>
    <dgm:pt modelId="{BD61EBE8-DB8F-47E0-A4B6-B07126C694AD}" type="parTrans" cxnId="{453DEE64-11F7-4116-A681-44FCD7DBACF4}">
      <dgm:prSet/>
      <dgm:spPr/>
      <dgm:t>
        <a:bodyPr/>
        <a:lstStyle/>
        <a:p>
          <a:endParaRPr lang="ru-RU"/>
        </a:p>
      </dgm:t>
    </dgm:pt>
    <dgm:pt modelId="{FEB5B183-F44C-47D1-BE72-DEFC9D2E9C1D}" type="sibTrans" cxnId="{453DEE64-11F7-4116-A681-44FCD7DBACF4}">
      <dgm:prSet/>
      <dgm:spPr/>
      <dgm:t>
        <a:bodyPr/>
        <a:lstStyle/>
        <a:p>
          <a:endParaRPr lang="ru-RU"/>
        </a:p>
      </dgm:t>
    </dgm:pt>
    <dgm:pt modelId="{E07405B2-C717-427C-9288-50C76255F01C}">
      <dgm:prSet phldrT="[Текст]"/>
      <dgm:spPr/>
      <dgm:t>
        <a:bodyPr/>
        <a:lstStyle/>
        <a:p>
          <a:endParaRPr lang="ru-RU" dirty="0"/>
        </a:p>
      </dgm:t>
    </dgm:pt>
    <dgm:pt modelId="{57D3F18B-9659-4D5C-896A-FC20EA624380}" type="parTrans" cxnId="{0AED7BB5-1214-402A-8D24-3CDFC46C913F}">
      <dgm:prSet/>
      <dgm:spPr/>
      <dgm:t>
        <a:bodyPr/>
        <a:lstStyle/>
        <a:p>
          <a:endParaRPr lang="ru-RU"/>
        </a:p>
      </dgm:t>
    </dgm:pt>
    <dgm:pt modelId="{C158A616-FB59-4CB5-AA2D-50C23310C99A}" type="sibTrans" cxnId="{0AED7BB5-1214-402A-8D24-3CDFC46C913F}">
      <dgm:prSet/>
      <dgm:spPr/>
      <dgm:t>
        <a:bodyPr/>
        <a:lstStyle/>
        <a:p>
          <a:endParaRPr lang="ru-RU"/>
        </a:p>
      </dgm:t>
    </dgm:pt>
    <dgm:pt modelId="{9E4B555E-8D86-4516-9C06-84FA7D67808C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и успешное функционирование онлайн-платформы для обмена опытом между обучающимися и педагогами этих организаций</a:t>
          </a:r>
          <a:endParaRPr lang="ru-RU" sz="2400" dirty="0"/>
        </a:p>
      </dgm:t>
    </dgm:pt>
    <dgm:pt modelId="{046276C8-1E2F-45D9-8FDF-2A0B33E6FE0C}" type="parTrans" cxnId="{961203AC-FF1E-486B-8FB9-01FBB92775ED}">
      <dgm:prSet/>
      <dgm:spPr/>
      <dgm:t>
        <a:bodyPr/>
        <a:lstStyle/>
        <a:p>
          <a:endParaRPr lang="ru-RU"/>
        </a:p>
      </dgm:t>
    </dgm:pt>
    <dgm:pt modelId="{8FFD037D-F85D-48C7-8B8C-B0FD158B2B27}" type="sibTrans" cxnId="{961203AC-FF1E-486B-8FB9-01FBB92775ED}">
      <dgm:prSet/>
      <dgm:spPr/>
      <dgm:t>
        <a:bodyPr/>
        <a:lstStyle/>
        <a:p>
          <a:endParaRPr lang="ru-RU"/>
        </a:p>
      </dgm:t>
    </dgm:pt>
    <dgm:pt modelId="{F6864C47-19C8-449C-8EF6-7BAFA24E9F0E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использование интерактивных методов обучения и воспитания</a:t>
          </a:r>
          <a:endParaRPr lang="ru-RU" dirty="0"/>
        </a:p>
      </dgm:t>
    </dgm:pt>
    <dgm:pt modelId="{DD65A651-58D2-41E2-AED8-D775938B2FC6}" type="parTrans" cxnId="{9247234D-A99A-4594-946B-21BBE3665481}">
      <dgm:prSet/>
      <dgm:spPr/>
      <dgm:t>
        <a:bodyPr/>
        <a:lstStyle/>
        <a:p>
          <a:endParaRPr lang="ru-RU"/>
        </a:p>
      </dgm:t>
    </dgm:pt>
    <dgm:pt modelId="{4BFD9D94-9E22-4CB6-A99B-51DC814D5FFB}" type="sibTrans" cxnId="{9247234D-A99A-4594-946B-21BBE3665481}">
      <dgm:prSet/>
      <dgm:spPr/>
      <dgm:t>
        <a:bodyPr/>
        <a:lstStyle/>
        <a:p>
          <a:endParaRPr lang="ru-RU"/>
        </a:p>
      </dgm:t>
    </dgm:pt>
    <dgm:pt modelId="{CFC5E405-1943-4A7D-9641-17F70CD4258D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вовлечение  в реализацию социальных проектов</a:t>
          </a:r>
          <a:endParaRPr lang="ru-RU" dirty="0"/>
        </a:p>
      </dgm:t>
    </dgm:pt>
    <dgm:pt modelId="{8BA43ABF-5EB1-4CEC-8044-3DE7B249EFB2}" type="parTrans" cxnId="{0729FE60-041D-45FB-9EEF-CFA2C5EDA27C}">
      <dgm:prSet/>
      <dgm:spPr/>
      <dgm:t>
        <a:bodyPr/>
        <a:lstStyle/>
        <a:p>
          <a:endParaRPr lang="ru-RU"/>
        </a:p>
      </dgm:t>
    </dgm:pt>
    <dgm:pt modelId="{DA0B775A-791E-4BFC-9E87-272A045C7FD1}" type="sibTrans" cxnId="{0729FE60-041D-45FB-9EEF-CFA2C5EDA27C}">
      <dgm:prSet/>
      <dgm:spPr/>
      <dgm:t>
        <a:bodyPr/>
        <a:lstStyle/>
        <a:p>
          <a:endParaRPr lang="ru-RU"/>
        </a:p>
      </dgm:t>
    </dgm:pt>
    <dgm:pt modelId="{68A6F2FC-2178-4D29-B824-9953A8EA6D2A}" type="pres">
      <dgm:prSet presAssocID="{F7C4A99C-19E1-47EE-9F71-64673AE2FF2E}" presName="linearFlow" presStyleCnt="0">
        <dgm:presLayoutVars>
          <dgm:dir/>
          <dgm:animLvl val="lvl"/>
          <dgm:resizeHandles val="exact"/>
        </dgm:presLayoutVars>
      </dgm:prSet>
      <dgm:spPr/>
    </dgm:pt>
    <dgm:pt modelId="{01144AB3-6164-48B2-BEBE-D72874164367}" type="pres">
      <dgm:prSet presAssocID="{E1A1B8F3-3B64-40B5-ABC5-BF6860ABC918}" presName="composite" presStyleCnt="0"/>
      <dgm:spPr/>
    </dgm:pt>
    <dgm:pt modelId="{D041CBC2-7687-4250-83C3-6082588CBE7C}" type="pres">
      <dgm:prSet presAssocID="{E1A1B8F3-3B64-40B5-ABC5-BF6860ABC91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80B487E-3B05-4DE2-8037-43EB82DE9C27}" type="pres">
      <dgm:prSet presAssocID="{E1A1B8F3-3B64-40B5-ABC5-BF6860ABC918}" presName="descendantText" presStyleLbl="alignAcc1" presStyleIdx="0" presStyleCnt="3" custScaleY="147019">
        <dgm:presLayoutVars>
          <dgm:bulletEnabled val="1"/>
        </dgm:presLayoutVars>
      </dgm:prSet>
      <dgm:spPr/>
    </dgm:pt>
    <dgm:pt modelId="{3BA2410A-CEDC-40AC-AFBE-7FD69C3428EB}" type="pres">
      <dgm:prSet presAssocID="{8B9CEF7C-9A40-4A5E-A398-A6F80EFAC4D3}" presName="sp" presStyleCnt="0"/>
      <dgm:spPr/>
    </dgm:pt>
    <dgm:pt modelId="{395964DC-799E-448A-9C08-CC0312C42C3E}" type="pres">
      <dgm:prSet presAssocID="{29A4BE51-7B7F-44B8-8FB8-D2FC2B6517B6}" presName="composite" presStyleCnt="0"/>
      <dgm:spPr/>
    </dgm:pt>
    <dgm:pt modelId="{415CD69C-5453-4196-B1E5-E29F6E8FCBEB}" type="pres">
      <dgm:prSet presAssocID="{29A4BE51-7B7F-44B8-8FB8-D2FC2B6517B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1BC83D3-D6F9-4354-A5F3-431953C5B14F}" type="pres">
      <dgm:prSet presAssocID="{29A4BE51-7B7F-44B8-8FB8-D2FC2B6517B6}" presName="descendantText" presStyleLbl="alignAcc1" presStyleIdx="1" presStyleCnt="3">
        <dgm:presLayoutVars>
          <dgm:bulletEnabled val="1"/>
        </dgm:presLayoutVars>
      </dgm:prSet>
      <dgm:spPr/>
    </dgm:pt>
    <dgm:pt modelId="{C33217BE-3F9D-428A-9C32-7AE14FAA4291}" type="pres">
      <dgm:prSet presAssocID="{26363EA1-F83A-4F7E-816B-D347ED8CBE03}" presName="sp" presStyleCnt="0"/>
      <dgm:spPr/>
    </dgm:pt>
    <dgm:pt modelId="{40D69F16-D5FF-41F1-B77E-E92D9272ABD9}" type="pres">
      <dgm:prSet presAssocID="{7D570E69-35A4-4D88-9DE0-D1DC8C6C7352}" presName="composite" presStyleCnt="0"/>
      <dgm:spPr/>
    </dgm:pt>
    <dgm:pt modelId="{1CB1057E-3A27-4BB5-A465-8098E08ABE30}" type="pres">
      <dgm:prSet presAssocID="{7D570E69-35A4-4D88-9DE0-D1DC8C6C735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D1F82C-0175-4449-8DE1-4BB70E26037E}" type="pres">
      <dgm:prSet presAssocID="{7D570E69-35A4-4D88-9DE0-D1DC8C6C7352}" presName="descendantText" presStyleLbl="alignAcc1" presStyleIdx="2" presStyleCnt="3" custLinFactNeighborX="8507" custLinFactNeighborY="12841">
        <dgm:presLayoutVars>
          <dgm:bulletEnabled val="1"/>
        </dgm:presLayoutVars>
      </dgm:prSet>
      <dgm:spPr/>
    </dgm:pt>
  </dgm:ptLst>
  <dgm:cxnLst>
    <dgm:cxn modelId="{E91E8104-A9FA-4EA8-9DF5-7946ED3B03F3}" type="presOf" srcId="{078B4323-3EB8-43D8-9843-0647227C937D}" destId="{D1BC83D3-D6F9-4354-A5F3-431953C5B14F}" srcOrd="0" destOrd="0" presId="urn:microsoft.com/office/officeart/2005/8/layout/chevron2"/>
    <dgm:cxn modelId="{4C05E10B-568E-4186-9C2B-AA70D9B08616}" type="presOf" srcId="{E07405B2-C717-427C-9288-50C76255F01C}" destId="{37D1F82C-0175-4449-8DE1-4BB70E26037E}" srcOrd="0" destOrd="0" presId="urn:microsoft.com/office/officeart/2005/8/layout/chevron2"/>
    <dgm:cxn modelId="{952F2E39-D8C1-4080-B86B-9F75FB56E722}" srcId="{F7C4A99C-19E1-47EE-9F71-64673AE2FF2E}" destId="{E1A1B8F3-3B64-40B5-ABC5-BF6860ABC918}" srcOrd="0" destOrd="0" parTransId="{A45774D3-ED37-41F3-80C6-6F30CA28B326}" sibTransId="{8B9CEF7C-9A40-4A5E-A398-A6F80EFAC4D3}"/>
    <dgm:cxn modelId="{0729FE60-041D-45FB-9EEF-CFA2C5EDA27C}" srcId="{7D570E69-35A4-4D88-9DE0-D1DC8C6C7352}" destId="{CFC5E405-1943-4A7D-9641-17F70CD4258D}" srcOrd="1" destOrd="0" parTransId="{8BA43ABF-5EB1-4CEC-8044-3DE7B249EFB2}" sibTransId="{DA0B775A-791E-4BFC-9E87-272A045C7FD1}"/>
    <dgm:cxn modelId="{453DEE64-11F7-4116-A681-44FCD7DBACF4}" srcId="{F7C4A99C-19E1-47EE-9F71-64673AE2FF2E}" destId="{7D570E69-35A4-4D88-9DE0-D1DC8C6C7352}" srcOrd="2" destOrd="0" parTransId="{BD61EBE8-DB8F-47E0-A4B6-B07126C694AD}" sibTransId="{FEB5B183-F44C-47D1-BE72-DEFC9D2E9C1D}"/>
    <dgm:cxn modelId="{39417E6A-0478-4E33-B6AC-33C1F551FB14}" srcId="{F7C4A99C-19E1-47EE-9F71-64673AE2FF2E}" destId="{29A4BE51-7B7F-44B8-8FB8-D2FC2B6517B6}" srcOrd="1" destOrd="0" parTransId="{099FFB58-2422-480B-849F-9CF65ACB73FE}" sibTransId="{26363EA1-F83A-4F7E-816B-D347ED8CBE03}"/>
    <dgm:cxn modelId="{E4C18E6A-88D4-4FE0-AED4-4516BF7DB9F7}" type="presOf" srcId="{CFC5E405-1943-4A7D-9641-17F70CD4258D}" destId="{37D1F82C-0175-4449-8DE1-4BB70E26037E}" srcOrd="0" destOrd="1" presId="urn:microsoft.com/office/officeart/2005/8/layout/chevron2"/>
    <dgm:cxn modelId="{F88A464C-753D-44F7-A5EF-9C167E35370C}" type="presOf" srcId="{9E4B555E-8D86-4516-9C06-84FA7D67808C}" destId="{080B487E-3B05-4DE2-8037-43EB82DE9C27}" srcOrd="0" destOrd="1" presId="urn:microsoft.com/office/officeart/2005/8/layout/chevron2"/>
    <dgm:cxn modelId="{9247234D-A99A-4594-946B-21BBE3665481}" srcId="{29A4BE51-7B7F-44B8-8FB8-D2FC2B6517B6}" destId="{F6864C47-19C8-449C-8EF6-7BAFA24E9F0E}" srcOrd="1" destOrd="0" parTransId="{DD65A651-58D2-41E2-AED8-D775938B2FC6}" sibTransId="{4BFD9D94-9E22-4CB6-A99B-51DC814D5FFB}"/>
    <dgm:cxn modelId="{45089C6D-9612-4E3B-87A0-6CDFB2442ED4}" srcId="{E1A1B8F3-3B64-40B5-ABC5-BF6860ABC918}" destId="{BF15C488-24F7-4821-A83B-C0EEB794E8D2}" srcOrd="0" destOrd="0" parTransId="{4DDACBB3-E021-4251-832B-58DA0E109231}" sibTransId="{B01C88DA-A8D6-4344-AB76-C2A8D22C4CC2}"/>
    <dgm:cxn modelId="{81D5517D-7A83-466B-8370-FBDEA95923EF}" type="presOf" srcId="{E1A1B8F3-3B64-40B5-ABC5-BF6860ABC918}" destId="{D041CBC2-7687-4250-83C3-6082588CBE7C}" srcOrd="0" destOrd="0" presId="urn:microsoft.com/office/officeart/2005/8/layout/chevron2"/>
    <dgm:cxn modelId="{46D36F83-5B34-4821-9062-234D5B3F82E8}" type="presOf" srcId="{BF15C488-24F7-4821-A83B-C0EEB794E8D2}" destId="{080B487E-3B05-4DE2-8037-43EB82DE9C27}" srcOrd="0" destOrd="0" presId="urn:microsoft.com/office/officeart/2005/8/layout/chevron2"/>
    <dgm:cxn modelId="{405C3586-6840-4AC1-B9E5-9850EEBD85AD}" type="presOf" srcId="{29A4BE51-7B7F-44B8-8FB8-D2FC2B6517B6}" destId="{415CD69C-5453-4196-B1E5-E29F6E8FCBEB}" srcOrd="0" destOrd="0" presId="urn:microsoft.com/office/officeart/2005/8/layout/chevron2"/>
    <dgm:cxn modelId="{9536AE86-B767-4B09-BF02-D3E99BE48D1A}" type="presOf" srcId="{F6864C47-19C8-449C-8EF6-7BAFA24E9F0E}" destId="{D1BC83D3-D6F9-4354-A5F3-431953C5B14F}" srcOrd="0" destOrd="1" presId="urn:microsoft.com/office/officeart/2005/8/layout/chevron2"/>
    <dgm:cxn modelId="{2DD1C59A-4058-407B-AE03-643F7AC8CCAF}" type="presOf" srcId="{F7C4A99C-19E1-47EE-9F71-64673AE2FF2E}" destId="{68A6F2FC-2178-4D29-B824-9953A8EA6D2A}" srcOrd="0" destOrd="0" presId="urn:microsoft.com/office/officeart/2005/8/layout/chevron2"/>
    <dgm:cxn modelId="{961203AC-FF1E-486B-8FB9-01FBB92775ED}" srcId="{E1A1B8F3-3B64-40B5-ABC5-BF6860ABC918}" destId="{9E4B555E-8D86-4516-9C06-84FA7D67808C}" srcOrd="1" destOrd="0" parTransId="{046276C8-1E2F-45D9-8FDF-2A0B33E6FE0C}" sibTransId="{8FFD037D-F85D-48C7-8B8C-B0FD158B2B27}"/>
    <dgm:cxn modelId="{0AED7BB5-1214-402A-8D24-3CDFC46C913F}" srcId="{7D570E69-35A4-4D88-9DE0-D1DC8C6C7352}" destId="{E07405B2-C717-427C-9288-50C76255F01C}" srcOrd="0" destOrd="0" parTransId="{57D3F18B-9659-4D5C-896A-FC20EA624380}" sibTransId="{C158A616-FB59-4CB5-AA2D-50C23310C99A}"/>
    <dgm:cxn modelId="{767B6EDF-9514-46C9-A21E-83F227F2103C}" type="presOf" srcId="{7D570E69-35A4-4D88-9DE0-D1DC8C6C7352}" destId="{1CB1057E-3A27-4BB5-A465-8098E08ABE30}" srcOrd="0" destOrd="0" presId="urn:microsoft.com/office/officeart/2005/8/layout/chevron2"/>
    <dgm:cxn modelId="{AFAD97F6-C6D5-431B-8C6D-192737BB0D7B}" srcId="{29A4BE51-7B7F-44B8-8FB8-D2FC2B6517B6}" destId="{078B4323-3EB8-43D8-9843-0647227C937D}" srcOrd="0" destOrd="0" parTransId="{24803889-0CBE-4BEA-B28C-4B48196650D9}" sibTransId="{CAFC182F-55CC-485B-B65C-2254B41C270F}"/>
    <dgm:cxn modelId="{853DD56A-1D23-4D50-B5AD-5FE37815B70F}" type="presParOf" srcId="{68A6F2FC-2178-4D29-B824-9953A8EA6D2A}" destId="{01144AB3-6164-48B2-BEBE-D72874164367}" srcOrd="0" destOrd="0" presId="urn:microsoft.com/office/officeart/2005/8/layout/chevron2"/>
    <dgm:cxn modelId="{60BE8FA3-150C-4271-9D25-902C0166ACEE}" type="presParOf" srcId="{01144AB3-6164-48B2-BEBE-D72874164367}" destId="{D041CBC2-7687-4250-83C3-6082588CBE7C}" srcOrd="0" destOrd="0" presId="urn:microsoft.com/office/officeart/2005/8/layout/chevron2"/>
    <dgm:cxn modelId="{DF3C3946-D1E3-484F-9155-5A088C99F312}" type="presParOf" srcId="{01144AB3-6164-48B2-BEBE-D72874164367}" destId="{080B487E-3B05-4DE2-8037-43EB82DE9C27}" srcOrd="1" destOrd="0" presId="urn:microsoft.com/office/officeart/2005/8/layout/chevron2"/>
    <dgm:cxn modelId="{F9E02552-8076-40B2-84F0-A4FD8FDF6C13}" type="presParOf" srcId="{68A6F2FC-2178-4D29-B824-9953A8EA6D2A}" destId="{3BA2410A-CEDC-40AC-AFBE-7FD69C3428EB}" srcOrd="1" destOrd="0" presId="urn:microsoft.com/office/officeart/2005/8/layout/chevron2"/>
    <dgm:cxn modelId="{E27654FE-3747-44D3-AA67-9D85385C95CB}" type="presParOf" srcId="{68A6F2FC-2178-4D29-B824-9953A8EA6D2A}" destId="{395964DC-799E-448A-9C08-CC0312C42C3E}" srcOrd="2" destOrd="0" presId="urn:microsoft.com/office/officeart/2005/8/layout/chevron2"/>
    <dgm:cxn modelId="{5F32DA65-A18C-4318-AD41-469CD2B2A389}" type="presParOf" srcId="{395964DC-799E-448A-9C08-CC0312C42C3E}" destId="{415CD69C-5453-4196-B1E5-E29F6E8FCBEB}" srcOrd="0" destOrd="0" presId="urn:microsoft.com/office/officeart/2005/8/layout/chevron2"/>
    <dgm:cxn modelId="{F2239AF9-06DC-4000-ABF1-DC57C385A152}" type="presParOf" srcId="{395964DC-799E-448A-9C08-CC0312C42C3E}" destId="{D1BC83D3-D6F9-4354-A5F3-431953C5B14F}" srcOrd="1" destOrd="0" presId="urn:microsoft.com/office/officeart/2005/8/layout/chevron2"/>
    <dgm:cxn modelId="{B5786222-7CFD-4B6A-95E9-53D38CFC17BB}" type="presParOf" srcId="{68A6F2FC-2178-4D29-B824-9953A8EA6D2A}" destId="{C33217BE-3F9D-428A-9C32-7AE14FAA4291}" srcOrd="3" destOrd="0" presId="urn:microsoft.com/office/officeart/2005/8/layout/chevron2"/>
    <dgm:cxn modelId="{0D59DF04-F047-4E63-A5DA-D590BA5EFEF2}" type="presParOf" srcId="{68A6F2FC-2178-4D29-B824-9953A8EA6D2A}" destId="{40D69F16-D5FF-41F1-B77E-E92D9272ABD9}" srcOrd="4" destOrd="0" presId="urn:microsoft.com/office/officeart/2005/8/layout/chevron2"/>
    <dgm:cxn modelId="{ED582C03-6C4C-4802-9253-FF6573D4FA0B}" type="presParOf" srcId="{40D69F16-D5FF-41F1-B77E-E92D9272ABD9}" destId="{1CB1057E-3A27-4BB5-A465-8098E08ABE30}" srcOrd="0" destOrd="0" presId="urn:microsoft.com/office/officeart/2005/8/layout/chevron2"/>
    <dgm:cxn modelId="{FC8938BC-FDF6-49DD-B596-2640FD200C39}" type="presParOf" srcId="{40D69F16-D5FF-41F1-B77E-E92D9272ABD9}" destId="{37D1F82C-0175-4449-8DE1-4BB70E2603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73FD19-938F-408A-9CEB-042D72B3EB2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6022B1-CCE9-4B7C-8C91-30CFBCCAF71B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A13CFC8F-EFDC-4F02-A0FC-4EEE81DCF8AF}" type="par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D655E-D830-4D61-B54E-E1E31F73559E}" type="sib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6C2F1-720D-411E-8B91-8646193CA44C}">
      <dgm:prSet custT="1"/>
      <dgm:spPr/>
      <dgm:t>
        <a:bodyPr/>
        <a:lstStyle/>
        <a:p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2CA57-226A-44C5-98B3-C94EDDD1B373}" type="par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5EECB-3BBA-4268-B7D8-5707C97868A0}" type="sib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ED27-4F91-40C7-B3B5-37CC97177C34}">
      <dgm:prSet custT="1"/>
      <dgm:spPr/>
      <dgm:t>
        <a:bodyPr/>
        <a:lstStyle/>
        <a:p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71E20-EC37-4B5F-8073-D7D2739CB7FB}" type="par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CE459-9FDF-4E93-A300-1A30F329E4EB}" type="sib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BBF73-BC2F-4829-99A9-7C91974E9EEB}">
      <dgm:prSet custT="1"/>
      <dgm:spPr/>
      <dgm:t>
        <a:bodyPr/>
        <a:lstStyle/>
        <a:p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7FE78-63DC-4E55-8D00-C849BA62738E}" type="par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3EEA-63EC-4AF8-AA6C-00908B803FEE}" type="sib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7B5C1-0F0B-4696-A3B9-B236E95C3B32}">
      <dgm:prSet custT="1"/>
      <dgm:spPr/>
      <dgm:t>
        <a:bodyPr/>
        <a:lstStyle/>
        <a:p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2858A-C447-408B-9B33-0C5DF06118A3}" type="par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4EC3F-E987-4456-854E-CABB65C176BD}" type="sib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F5479-DE0E-47A6-9E3B-E7E9E2FF4F1D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A5424B47-027E-4F3A-8307-3F240B9279B8}" type="par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FCD22-45A6-4D6F-A0F9-F438B17BE42C}" type="sib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386BB-D1FB-4847-AB79-BF6E95DCA4D2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97FFFFD5-C7FE-4D78-B0BA-1570627FFEC7}" type="par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12DB-2914-46D5-AE85-8FC8D1C28E19}" type="sib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9A53D-969E-4378-8531-E33ED6309711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16CF3DCC-DF1F-4CC6-B9AA-CBA410DD8D69}" type="par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D53B0-7703-4845-96E9-F057FAD6F2ED}" type="sib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F5EF4-74FC-44CD-A9A5-D6E71433F640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EC80F4DC-D2EB-4BFC-A1FF-D21B665261A6}" type="par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E4598-28E2-41DF-809C-F206AFAF1295}" type="sib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029C4-1BF9-4FA5-8789-BA75FCA4F116}">
      <dgm:prSet custT="1"/>
      <dgm:spPr/>
      <dgm:t>
        <a:bodyPr/>
        <a:lstStyle/>
        <a:p>
          <a:r>
            <a: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совместных образовательных программ и волонтёрских проектов</a:t>
          </a:r>
          <a:endParaRPr lang="ru-RU" sz="2400" dirty="0"/>
        </a:p>
      </dgm:t>
    </dgm:pt>
    <dgm:pt modelId="{BFCE8761-2D89-44BA-BA0D-2845BB2A3B13}" type="parTrans" cxnId="{DCDB7666-1BB5-4195-8265-2925FF73CF66}">
      <dgm:prSet/>
      <dgm:spPr/>
      <dgm:t>
        <a:bodyPr/>
        <a:lstStyle/>
        <a:p>
          <a:endParaRPr lang="ru-RU"/>
        </a:p>
      </dgm:t>
    </dgm:pt>
    <dgm:pt modelId="{18511F51-AB22-4164-A36B-0E33DF907A64}" type="sibTrans" cxnId="{DCDB7666-1BB5-4195-8265-2925FF73CF66}">
      <dgm:prSet/>
      <dgm:spPr/>
      <dgm:t>
        <a:bodyPr/>
        <a:lstStyle/>
        <a:p>
          <a:endParaRPr lang="ru-RU"/>
        </a:p>
      </dgm:t>
    </dgm:pt>
    <dgm:pt modelId="{E7A5F285-C594-4C69-915B-18814F90BB9B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навыков социального проектирования </a:t>
          </a:r>
          <a:endParaRPr lang="ru-RU" sz="2400" dirty="0"/>
        </a:p>
      </dgm:t>
    </dgm:pt>
    <dgm:pt modelId="{7BC939F8-4CB4-41D1-BCE9-BA7252AE62EE}" type="parTrans" cxnId="{62241F38-C050-4488-AD8E-383A41C72C19}">
      <dgm:prSet/>
      <dgm:spPr/>
      <dgm:t>
        <a:bodyPr/>
        <a:lstStyle/>
        <a:p>
          <a:endParaRPr lang="ru-RU"/>
        </a:p>
      </dgm:t>
    </dgm:pt>
    <dgm:pt modelId="{8088D2D7-CB5F-45CA-BE75-7A5AC2430637}" type="sibTrans" cxnId="{62241F38-C050-4488-AD8E-383A41C72C19}">
      <dgm:prSet/>
      <dgm:spPr/>
      <dgm:t>
        <a:bodyPr/>
        <a:lstStyle/>
        <a:p>
          <a:endParaRPr lang="ru-RU"/>
        </a:p>
      </dgm:t>
    </dgm:pt>
    <dgm:pt modelId="{87F46C5A-8537-4EAE-8018-5F638F6EF059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расширять профессиональную ориентацию учащихся.</a:t>
          </a:r>
          <a:endParaRPr lang="ru-RU" sz="2400" dirty="0"/>
        </a:p>
      </dgm:t>
    </dgm:pt>
    <dgm:pt modelId="{ABDC45E9-0580-42FF-B9B9-9DDD1CB1DC1D}" type="parTrans" cxnId="{1E410138-6363-4627-B196-3398D283A1FB}">
      <dgm:prSet/>
      <dgm:spPr/>
      <dgm:t>
        <a:bodyPr/>
        <a:lstStyle/>
        <a:p>
          <a:endParaRPr lang="ru-RU"/>
        </a:p>
      </dgm:t>
    </dgm:pt>
    <dgm:pt modelId="{55C09AD6-F99D-4AF3-8BD5-41912F67CBB1}" type="sibTrans" cxnId="{1E410138-6363-4627-B196-3398D283A1FB}">
      <dgm:prSet/>
      <dgm:spPr/>
      <dgm:t>
        <a:bodyPr/>
        <a:lstStyle/>
        <a:p>
          <a:endParaRPr lang="ru-RU"/>
        </a:p>
      </dgm:t>
    </dgm:pt>
    <dgm:pt modelId="{7280E600-A1F5-4E55-83B8-CD9368BF1AE6}">
      <dgm:prSet/>
      <dgm:spPr/>
      <dgm:t>
        <a:bodyPr/>
        <a:lstStyle/>
        <a:p>
          <a:endParaRPr lang="ru-RU" sz="3600" dirty="0"/>
        </a:p>
      </dgm:t>
    </dgm:pt>
    <dgm:pt modelId="{6C9793B0-40D0-4705-A402-7C6D7587ACCF}" type="parTrans" cxnId="{F21ABFC4-C503-4DAA-A991-1A16A1B7BF6C}">
      <dgm:prSet/>
      <dgm:spPr/>
      <dgm:t>
        <a:bodyPr/>
        <a:lstStyle/>
        <a:p>
          <a:endParaRPr lang="ru-RU"/>
        </a:p>
      </dgm:t>
    </dgm:pt>
    <dgm:pt modelId="{DE8CA65F-E747-4980-9BBC-7A7133FE58DB}" type="sibTrans" cxnId="{F21ABFC4-C503-4DAA-A991-1A16A1B7BF6C}">
      <dgm:prSet/>
      <dgm:spPr/>
      <dgm:t>
        <a:bodyPr/>
        <a:lstStyle/>
        <a:p>
          <a:endParaRPr lang="ru-RU"/>
        </a:p>
      </dgm:t>
    </dgm:pt>
    <dgm:pt modelId="{6DB91416-B76F-4E9E-BCBC-9F57EB10A1E1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онлайн-платформа для сотрудничества, обмена опытом </a:t>
          </a:r>
          <a:endParaRPr lang="ru-RU" sz="2400" dirty="0"/>
        </a:p>
      </dgm:t>
    </dgm:pt>
    <dgm:pt modelId="{761AC548-D237-4CF7-8F9F-8C85600D44C6}" type="parTrans" cxnId="{65218EB4-611F-484B-AF67-411EB99B2BDB}">
      <dgm:prSet/>
      <dgm:spPr/>
      <dgm:t>
        <a:bodyPr/>
        <a:lstStyle/>
        <a:p>
          <a:endParaRPr lang="ru-RU"/>
        </a:p>
      </dgm:t>
    </dgm:pt>
    <dgm:pt modelId="{2A1E2FCC-FD01-40B1-B255-17743F57747A}" type="sibTrans" cxnId="{65218EB4-611F-484B-AF67-411EB99B2BDB}">
      <dgm:prSet/>
      <dgm:spPr/>
      <dgm:t>
        <a:bodyPr/>
        <a:lstStyle/>
        <a:p>
          <a:endParaRPr lang="ru-RU"/>
        </a:p>
      </dgm:t>
    </dgm:pt>
    <dgm:pt modelId="{3578803D-A489-435E-8B42-B144A5C891CB}">
      <dgm:prSet custT="1"/>
      <dgm:spPr/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юридическая фиксация взаимодействия(соглашения, регламенты, протоколы защиты персональных данных и обеспечения безопасности)  </a:t>
          </a:r>
          <a:endParaRPr lang="ru-RU" sz="2400" dirty="0"/>
        </a:p>
      </dgm:t>
    </dgm:pt>
    <dgm:pt modelId="{06BF5455-C56D-4B35-B584-6219A0D29984}" type="parTrans" cxnId="{265C1780-E5AC-4B51-8952-BA2F6BDB1958}">
      <dgm:prSet/>
      <dgm:spPr/>
      <dgm:t>
        <a:bodyPr/>
        <a:lstStyle/>
        <a:p>
          <a:endParaRPr lang="ru-RU"/>
        </a:p>
      </dgm:t>
    </dgm:pt>
    <dgm:pt modelId="{C3DF24E2-B996-4672-B20E-8377D8ABA81D}" type="sibTrans" cxnId="{265C1780-E5AC-4B51-8952-BA2F6BDB1958}">
      <dgm:prSet/>
      <dgm:spPr/>
      <dgm:t>
        <a:bodyPr/>
        <a:lstStyle/>
        <a:p>
          <a:endParaRPr lang="ru-RU"/>
        </a:p>
      </dgm:t>
    </dgm:pt>
    <dgm:pt modelId="{7448C22C-6AF0-4228-9B92-7E03E9DAD54D}" type="pres">
      <dgm:prSet presAssocID="{3E73FD19-938F-408A-9CEB-042D72B3EB2C}" presName="linearFlow" presStyleCnt="0">
        <dgm:presLayoutVars>
          <dgm:dir/>
          <dgm:animLvl val="lvl"/>
          <dgm:resizeHandles val="exact"/>
        </dgm:presLayoutVars>
      </dgm:prSet>
      <dgm:spPr/>
    </dgm:pt>
    <dgm:pt modelId="{6F5487AC-023B-41A0-AD4C-EDC41437CA84}" type="pres">
      <dgm:prSet presAssocID="{746022B1-CCE9-4B7C-8C91-30CFBCCAF71B}" presName="composite" presStyleCnt="0"/>
      <dgm:spPr/>
    </dgm:pt>
    <dgm:pt modelId="{ADE236F7-DE16-4BCE-A858-83AFC9578319}" type="pres">
      <dgm:prSet presAssocID="{746022B1-CCE9-4B7C-8C91-30CFBCCAF71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E48A918-15DC-4014-8DB8-0472D925BA15}" type="pres">
      <dgm:prSet presAssocID="{746022B1-CCE9-4B7C-8C91-30CFBCCAF71B}" presName="descendantText" presStyleLbl="alignAcc1" presStyleIdx="0" presStyleCnt="5" custScaleY="172954" custLinFactNeighborX="-1135" custLinFactNeighborY="-3332">
        <dgm:presLayoutVars>
          <dgm:bulletEnabled val="1"/>
        </dgm:presLayoutVars>
      </dgm:prSet>
      <dgm:spPr/>
    </dgm:pt>
    <dgm:pt modelId="{C31EA872-8561-463F-A666-244BCD8C48EC}" type="pres">
      <dgm:prSet presAssocID="{358D655E-D830-4D61-B54E-E1E31F73559E}" presName="sp" presStyleCnt="0"/>
      <dgm:spPr/>
    </dgm:pt>
    <dgm:pt modelId="{A25D0D4E-E902-46C0-BD48-96196CAEDB95}" type="pres">
      <dgm:prSet presAssocID="{A5FF5479-DE0E-47A6-9E3B-E7E9E2FF4F1D}" presName="composite" presStyleCnt="0"/>
      <dgm:spPr/>
    </dgm:pt>
    <dgm:pt modelId="{DFBD3C82-EF25-46EC-901E-C4E54330B260}" type="pres">
      <dgm:prSet presAssocID="{A5FF5479-DE0E-47A6-9E3B-E7E9E2FF4F1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5CF9AC0-4A85-497D-AC1A-285586C806C3}" type="pres">
      <dgm:prSet presAssocID="{A5FF5479-DE0E-47A6-9E3B-E7E9E2FF4F1D}" presName="descendantText" presStyleLbl="alignAcc1" presStyleIdx="1" presStyleCnt="5">
        <dgm:presLayoutVars>
          <dgm:bulletEnabled val="1"/>
        </dgm:presLayoutVars>
      </dgm:prSet>
      <dgm:spPr/>
    </dgm:pt>
    <dgm:pt modelId="{DB3CCAFB-367D-49AF-817B-BACBDA111EA2}" type="pres">
      <dgm:prSet presAssocID="{39BFCD22-45A6-4D6F-A0F9-F438B17BE42C}" presName="sp" presStyleCnt="0"/>
      <dgm:spPr/>
    </dgm:pt>
    <dgm:pt modelId="{A5D7D445-610C-4741-8AFF-10BD0DE00170}" type="pres">
      <dgm:prSet presAssocID="{23E386BB-D1FB-4847-AB79-BF6E95DCA4D2}" presName="composite" presStyleCnt="0"/>
      <dgm:spPr/>
    </dgm:pt>
    <dgm:pt modelId="{765B0AE1-773F-4965-BA78-0D6D61462A8A}" type="pres">
      <dgm:prSet presAssocID="{23E386BB-D1FB-4847-AB79-BF6E95DCA4D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F53177E-BBCE-4E9A-99AB-3A92CE8F8380}" type="pres">
      <dgm:prSet presAssocID="{23E386BB-D1FB-4847-AB79-BF6E95DCA4D2}" presName="descendantText" presStyleLbl="alignAcc1" presStyleIdx="2" presStyleCnt="5">
        <dgm:presLayoutVars>
          <dgm:bulletEnabled val="1"/>
        </dgm:presLayoutVars>
      </dgm:prSet>
      <dgm:spPr/>
    </dgm:pt>
    <dgm:pt modelId="{A7F476A5-6A41-4115-B707-47C578B71463}" type="pres">
      <dgm:prSet presAssocID="{4DFB12DB-2914-46D5-AE85-8FC8D1C28E19}" presName="sp" presStyleCnt="0"/>
      <dgm:spPr/>
    </dgm:pt>
    <dgm:pt modelId="{436EF91B-3248-4007-A1EF-0148A50EF1F5}" type="pres">
      <dgm:prSet presAssocID="{8D69A53D-969E-4378-8531-E33ED6309711}" presName="composite" presStyleCnt="0"/>
      <dgm:spPr/>
    </dgm:pt>
    <dgm:pt modelId="{CF17A9F8-4266-4A10-931E-D19BCDDC917D}" type="pres">
      <dgm:prSet presAssocID="{8D69A53D-969E-4378-8531-E33ED630971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EDDB432-64A0-414F-BB03-26B25102A102}" type="pres">
      <dgm:prSet presAssocID="{8D69A53D-969E-4378-8531-E33ED6309711}" presName="descendantText" presStyleLbl="alignAcc1" presStyleIdx="3" presStyleCnt="5">
        <dgm:presLayoutVars>
          <dgm:bulletEnabled val="1"/>
        </dgm:presLayoutVars>
      </dgm:prSet>
      <dgm:spPr/>
    </dgm:pt>
    <dgm:pt modelId="{A2959242-F41A-456D-B295-CB59E06BBFBB}" type="pres">
      <dgm:prSet presAssocID="{D2DD53B0-7703-4845-96E9-F057FAD6F2ED}" presName="sp" presStyleCnt="0"/>
      <dgm:spPr/>
    </dgm:pt>
    <dgm:pt modelId="{34DA239A-61D9-452F-8F47-06295CFD03FC}" type="pres">
      <dgm:prSet presAssocID="{5F0F5EF4-74FC-44CD-A9A5-D6E71433F640}" presName="composite" presStyleCnt="0"/>
      <dgm:spPr/>
    </dgm:pt>
    <dgm:pt modelId="{B1B85A43-BAF2-463A-AC21-6276CB24FA30}" type="pres">
      <dgm:prSet presAssocID="{5F0F5EF4-74FC-44CD-A9A5-D6E71433F64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4D019C2-E9D6-4948-BC83-8360D7D7F8C8}" type="pres">
      <dgm:prSet presAssocID="{5F0F5EF4-74FC-44CD-A9A5-D6E71433F640}" presName="descendantText" presStyleLbl="alignAcc1" presStyleIdx="4" presStyleCnt="5" custScaleY="195070">
        <dgm:presLayoutVars>
          <dgm:bulletEnabled val="1"/>
        </dgm:presLayoutVars>
      </dgm:prSet>
      <dgm:spPr/>
    </dgm:pt>
  </dgm:ptLst>
  <dgm:cxnLst>
    <dgm:cxn modelId="{29AAD108-84AF-4F2D-979E-0D655BE4C719}" type="presOf" srcId="{3E73FD19-938F-408A-9CEB-042D72B3EB2C}" destId="{7448C22C-6AF0-4228-9B92-7E03E9DAD54D}" srcOrd="0" destOrd="0" presId="urn:microsoft.com/office/officeart/2005/8/layout/chevron2"/>
    <dgm:cxn modelId="{76A0D209-6CB0-4C73-B6EC-D88BA81568C5}" type="presOf" srcId="{7280E600-A1F5-4E55-83B8-CD9368BF1AE6}" destId="{0EDDB432-64A0-414F-BB03-26B25102A102}" srcOrd="0" destOrd="2" presId="urn:microsoft.com/office/officeart/2005/8/layout/chevron2"/>
    <dgm:cxn modelId="{78349E0A-D31D-415C-B4E3-16F8A77DB5F9}" srcId="{3E73FD19-938F-408A-9CEB-042D72B3EB2C}" destId="{5F0F5EF4-74FC-44CD-A9A5-D6E71433F640}" srcOrd="4" destOrd="0" parTransId="{EC80F4DC-D2EB-4BFC-A1FF-D21B665261A6}" sibTransId="{A22E4598-28E2-41DF-809C-F206AFAF1295}"/>
    <dgm:cxn modelId="{A588F40D-63BA-4289-8AA5-65873DF50632}" srcId="{746022B1-CCE9-4B7C-8C91-30CFBCCAF71B}" destId="{5346C2F1-720D-411E-8B91-8646193CA44C}" srcOrd="0" destOrd="0" parTransId="{D2B2CA57-226A-44C5-98B3-C94EDDD1B373}" sibTransId="{C3D5EECB-3BBA-4268-B7D8-5707C97868A0}"/>
    <dgm:cxn modelId="{BAA7E815-A140-4E95-9CF5-9C0A01379D39}" type="presOf" srcId="{6DB91416-B76F-4E9E-BCBC-9F57EB10A1E1}" destId="{0EDDB432-64A0-414F-BB03-26B25102A102}" srcOrd="0" destOrd="1" presId="urn:microsoft.com/office/officeart/2005/8/layout/chevron2"/>
    <dgm:cxn modelId="{849C8719-87A2-4C90-8266-D7E598A9DFD5}" srcId="{3E73FD19-938F-408A-9CEB-042D72B3EB2C}" destId="{746022B1-CCE9-4B7C-8C91-30CFBCCAF71B}" srcOrd="0" destOrd="0" parTransId="{A13CFC8F-EFDC-4F02-A0FC-4EEE81DCF8AF}" sibTransId="{358D655E-D830-4D61-B54E-E1E31F73559E}"/>
    <dgm:cxn modelId="{14659B1B-3B3A-488C-AB43-28D9149345E0}" type="presOf" srcId="{5346C2F1-720D-411E-8B91-8646193CA44C}" destId="{CE48A918-15DC-4014-8DB8-0472D925BA15}" srcOrd="0" destOrd="0" presId="urn:microsoft.com/office/officeart/2005/8/layout/chevron2"/>
    <dgm:cxn modelId="{AEC5C51E-83DB-4195-8104-857EB56F5B2F}" type="presOf" srcId="{3578803D-A489-435E-8B42-B144A5C891CB}" destId="{64D019C2-E9D6-4948-BC83-8360D7D7F8C8}" srcOrd="0" destOrd="1" presId="urn:microsoft.com/office/officeart/2005/8/layout/chevron2"/>
    <dgm:cxn modelId="{12841433-302F-423C-958A-68976346DDF7}" type="presOf" srcId="{A5FF5479-DE0E-47A6-9E3B-E7E9E2FF4F1D}" destId="{DFBD3C82-EF25-46EC-901E-C4E54330B260}" srcOrd="0" destOrd="0" presId="urn:microsoft.com/office/officeart/2005/8/layout/chevron2"/>
    <dgm:cxn modelId="{C60E2C35-0067-4783-8992-31F3D3DCE4C4}" srcId="{3E73FD19-938F-408A-9CEB-042D72B3EB2C}" destId="{A5FF5479-DE0E-47A6-9E3B-E7E9E2FF4F1D}" srcOrd="1" destOrd="0" parTransId="{A5424B47-027E-4F3A-8307-3F240B9279B8}" sibTransId="{39BFCD22-45A6-4D6F-A0F9-F438B17BE42C}"/>
    <dgm:cxn modelId="{26657336-AB56-436A-B250-2D94146A6C48}" srcId="{5F0F5EF4-74FC-44CD-A9A5-D6E71433F640}" destId="{42C7B5C1-0F0B-4696-A3B9-B236E95C3B32}" srcOrd="0" destOrd="0" parTransId="{8DC2858A-C447-408B-9B33-0C5DF06118A3}" sibTransId="{0BF4EC3F-E987-4456-854E-CABB65C176BD}"/>
    <dgm:cxn modelId="{1E410138-6363-4627-B196-3398D283A1FB}" srcId="{23E386BB-D1FB-4847-AB79-BF6E95DCA4D2}" destId="{87F46C5A-8537-4EAE-8018-5F638F6EF059}" srcOrd="1" destOrd="0" parTransId="{ABDC45E9-0580-42FF-B9B9-9DDD1CB1DC1D}" sibTransId="{55C09AD6-F99D-4AF3-8BD5-41912F67CBB1}"/>
    <dgm:cxn modelId="{62241F38-C050-4488-AD8E-383A41C72C19}" srcId="{A5FF5479-DE0E-47A6-9E3B-E7E9E2FF4F1D}" destId="{E7A5F285-C594-4C69-915B-18814F90BB9B}" srcOrd="0" destOrd="0" parTransId="{7BC939F8-4CB4-41D1-BCE9-BA7252AE62EE}" sibTransId="{8088D2D7-CB5F-45CA-BE75-7A5AC2430637}"/>
    <dgm:cxn modelId="{1C18AC39-1A48-42C4-90CC-4E127A472ABD}" type="presOf" srcId="{E7A5F285-C594-4C69-915B-18814F90BB9B}" destId="{F5CF9AC0-4A85-497D-AC1A-285586C806C3}" srcOrd="0" destOrd="0" presId="urn:microsoft.com/office/officeart/2005/8/layout/chevron2"/>
    <dgm:cxn modelId="{ECA7853C-8E85-439F-83FF-ECBA18739845}" type="presOf" srcId="{42C7B5C1-0F0B-4696-A3B9-B236E95C3B32}" destId="{64D019C2-E9D6-4948-BC83-8360D7D7F8C8}" srcOrd="0" destOrd="0" presId="urn:microsoft.com/office/officeart/2005/8/layout/chevron2"/>
    <dgm:cxn modelId="{E67CFE60-4557-4550-9AF6-8A73E9D4EFFE}" srcId="{8D69A53D-969E-4378-8531-E33ED6309711}" destId="{771BBF73-BC2F-4829-99A9-7C91974E9EEB}" srcOrd="0" destOrd="0" parTransId="{9F67FE78-63DC-4E55-8D00-C849BA62738E}" sibTransId="{AA073EEA-63EC-4AF8-AA6C-00908B803FEE}"/>
    <dgm:cxn modelId="{91ECA641-6CBD-449F-8ED9-6B6C40D63BE8}" srcId="{23E386BB-D1FB-4847-AB79-BF6E95DCA4D2}" destId="{1B7DED27-4F91-40C7-B3B5-37CC97177C34}" srcOrd="0" destOrd="0" parTransId="{39371E20-EC37-4B5F-8073-D7D2739CB7FB}" sibTransId="{3CACE459-9FDF-4E93-A300-1A30F329E4EB}"/>
    <dgm:cxn modelId="{DCDB7666-1BB5-4195-8265-2925FF73CF66}" srcId="{746022B1-CCE9-4B7C-8C91-30CFBCCAF71B}" destId="{869029C4-1BF9-4FA5-8789-BA75FCA4F116}" srcOrd="1" destOrd="0" parTransId="{BFCE8761-2D89-44BA-BA0D-2845BB2A3B13}" sibTransId="{18511F51-AB22-4164-A36B-0E33DF907A64}"/>
    <dgm:cxn modelId="{6407014E-D79A-4BC2-8DE3-B71EF9246E8B}" type="presOf" srcId="{87F46C5A-8537-4EAE-8018-5F638F6EF059}" destId="{2F53177E-BBCE-4E9A-99AB-3A92CE8F8380}" srcOrd="0" destOrd="1" presId="urn:microsoft.com/office/officeart/2005/8/layout/chevron2"/>
    <dgm:cxn modelId="{BF13CD55-D7D2-44FB-B50E-C7DBE80DF4DA}" srcId="{3E73FD19-938F-408A-9CEB-042D72B3EB2C}" destId="{8D69A53D-969E-4378-8531-E33ED6309711}" srcOrd="3" destOrd="0" parTransId="{16CF3DCC-DF1F-4CC6-B9AA-CBA410DD8D69}" sibTransId="{D2DD53B0-7703-4845-96E9-F057FAD6F2ED}"/>
    <dgm:cxn modelId="{265C1780-E5AC-4B51-8952-BA2F6BDB1958}" srcId="{5F0F5EF4-74FC-44CD-A9A5-D6E71433F640}" destId="{3578803D-A489-435E-8B42-B144A5C891CB}" srcOrd="1" destOrd="0" parTransId="{06BF5455-C56D-4B35-B584-6219A0D29984}" sibTransId="{C3DF24E2-B996-4672-B20E-8377D8ABA81D}"/>
    <dgm:cxn modelId="{970ABA83-8A98-4942-8CE7-95487E5FD87E}" srcId="{3E73FD19-938F-408A-9CEB-042D72B3EB2C}" destId="{23E386BB-D1FB-4847-AB79-BF6E95DCA4D2}" srcOrd="2" destOrd="0" parTransId="{97FFFFD5-C7FE-4D78-B0BA-1570627FFEC7}" sibTransId="{4DFB12DB-2914-46D5-AE85-8FC8D1C28E19}"/>
    <dgm:cxn modelId="{1A4E4D8F-8C5C-4921-9210-E0C35BE35554}" type="presOf" srcId="{746022B1-CCE9-4B7C-8C91-30CFBCCAF71B}" destId="{ADE236F7-DE16-4BCE-A858-83AFC9578319}" srcOrd="0" destOrd="0" presId="urn:microsoft.com/office/officeart/2005/8/layout/chevron2"/>
    <dgm:cxn modelId="{F9321BA3-F17E-40F8-BC1C-79E7E01BDA73}" type="presOf" srcId="{5F0F5EF4-74FC-44CD-A9A5-D6E71433F640}" destId="{B1B85A43-BAF2-463A-AC21-6276CB24FA30}" srcOrd="0" destOrd="0" presId="urn:microsoft.com/office/officeart/2005/8/layout/chevron2"/>
    <dgm:cxn modelId="{65218EB4-611F-484B-AF67-411EB99B2BDB}" srcId="{8D69A53D-969E-4378-8531-E33ED6309711}" destId="{6DB91416-B76F-4E9E-BCBC-9F57EB10A1E1}" srcOrd="1" destOrd="0" parTransId="{761AC548-D237-4CF7-8F9F-8C85600D44C6}" sibTransId="{2A1E2FCC-FD01-40B1-B255-17743F57747A}"/>
    <dgm:cxn modelId="{F21ABFC4-C503-4DAA-A991-1A16A1B7BF6C}" srcId="{8D69A53D-969E-4378-8531-E33ED6309711}" destId="{7280E600-A1F5-4E55-83B8-CD9368BF1AE6}" srcOrd="2" destOrd="0" parTransId="{6C9793B0-40D0-4705-A402-7C6D7587ACCF}" sibTransId="{DE8CA65F-E747-4980-9BBC-7A7133FE58DB}"/>
    <dgm:cxn modelId="{58EC20C8-70DF-4742-89FE-C3670DBB5F81}" type="presOf" srcId="{771BBF73-BC2F-4829-99A9-7C91974E9EEB}" destId="{0EDDB432-64A0-414F-BB03-26B25102A102}" srcOrd="0" destOrd="0" presId="urn:microsoft.com/office/officeart/2005/8/layout/chevron2"/>
    <dgm:cxn modelId="{65308CDB-5B82-4D2F-A050-35B2C985C70A}" type="presOf" srcId="{1B7DED27-4F91-40C7-B3B5-37CC97177C34}" destId="{2F53177E-BBCE-4E9A-99AB-3A92CE8F8380}" srcOrd="0" destOrd="0" presId="urn:microsoft.com/office/officeart/2005/8/layout/chevron2"/>
    <dgm:cxn modelId="{03EF57DC-173F-40C6-B590-6EF6DFE42018}" type="presOf" srcId="{8D69A53D-969E-4378-8531-E33ED6309711}" destId="{CF17A9F8-4266-4A10-931E-D19BCDDC917D}" srcOrd="0" destOrd="0" presId="urn:microsoft.com/office/officeart/2005/8/layout/chevron2"/>
    <dgm:cxn modelId="{9FA187E9-F942-40B0-A7A3-671E638A06FE}" type="presOf" srcId="{23E386BB-D1FB-4847-AB79-BF6E95DCA4D2}" destId="{765B0AE1-773F-4965-BA78-0D6D61462A8A}" srcOrd="0" destOrd="0" presId="urn:microsoft.com/office/officeart/2005/8/layout/chevron2"/>
    <dgm:cxn modelId="{84F202FC-4C3C-4651-860A-43A8BEA13FBC}" type="presOf" srcId="{869029C4-1BF9-4FA5-8789-BA75FCA4F116}" destId="{CE48A918-15DC-4014-8DB8-0472D925BA15}" srcOrd="0" destOrd="1" presId="urn:microsoft.com/office/officeart/2005/8/layout/chevron2"/>
    <dgm:cxn modelId="{604C9BE5-2D2C-4887-8B4C-D423BBA15AC2}" type="presParOf" srcId="{7448C22C-6AF0-4228-9B92-7E03E9DAD54D}" destId="{6F5487AC-023B-41A0-AD4C-EDC41437CA84}" srcOrd="0" destOrd="0" presId="urn:microsoft.com/office/officeart/2005/8/layout/chevron2"/>
    <dgm:cxn modelId="{801B2686-5870-4ABA-A7BF-1D44CA2D7FEB}" type="presParOf" srcId="{6F5487AC-023B-41A0-AD4C-EDC41437CA84}" destId="{ADE236F7-DE16-4BCE-A858-83AFC9578319}" srcOrd="0" destOrd="0" presId="urn:microsoft.com/office/officeart/2005/8/layout/chevron2"/>
    <dgm:cxn modelId="{B7938D9D-F9A2-4220-B4F3-5DBCD404BD39}" type="presParOf" srcId="{6F5487AC-023B-41A0-AD4C-EDC41437CA84}" destId="{CE48A918-15DC-4014-8DB8-0472D925BA15}" srcOrd="1" destOrd="0" presId="urn:microsoft.com/office/officeart/2005/8/layout/chevron2"/>
    <dgm:cxn modelId="{7FFFEEDC-A83B-4C01-9385-D9E49AA5E8B9}" type="presParOf" srcId="{7448C22C-6AF0-4228-9B92-7E03E9DAD54D}" destId="{C31EA872-8561-463F-A666-244BCD8C48EC}" srcOrd="1" destOrd="0" presId="urn:microsoft.com/office/officeart/2005/8/layout/chevron2"/>
    <dgm:cxn modelId="{1158B03E-A88D-4363-AB97-472C5728B5C9}" type="presParOf" srcId="{7448C22C-6AF0-4228-9B92-7E03E9DAD54D}" destId="{A25D0D4E-E902-46C0-BD48-96196CAEDB95}" srcOrd="2" destOrd="0" presId="urn:microsoft.com/office/officeart/2005/8/layout/chevron2"/>
    <dgm:cxn modelId="{BD4F2996-DBD0-45CB-A4CB-9A27F3199121}" type="presParOf" srcId="{A25D0D4E-E902-46C0-BD48-96196CAEDB95}" destId="{DFBD3C82-EF25-46EC-901E-C4E54330B260}" srcOrd="0" destOrd="0" presId="urn:microsoft.com/office/officeart/2005/8/layout/chevron2"/>
    <dgm:cxn modelId="{9992BC4D-D5FF-4BD5-972A-538A80BE5398}" type="presParOf" srcId="{A25D0D4E-E902-46C0-BD48-96196CAEDB95}" destId="{F5CF9AC0-4A85-497D-AC1A-285586C806C3}" srcOrd="1" destOrd="0" presId="urn:microsoft.com/office/officeart/2005/8/layout/chevron2"/>
    <dgm:cxn modelId="{FF22522E-2321-4D71-99DA-287620A0B779}" type="presParOf" srcId="{7448C22C-6AF0-4228-9B92-7E03E9DAD54D}" destId="{DB3CCAFB-367D-49AF-817B-BACBDA111EA2}" srcOrd="3" destOrd="0" presId="urn:microsoft.com/office/officeart/2005/8/layout/chevron2"/>
    <dgm:cxn modelId="{71BFA8C1-4731-46DA-A51D-8429C3EA05D3}" type="presParOf" srcId="{7448C22C-6AF0-4228-9B92-7E03E9DAD54D}" destId="{A5D7D445-610C-4741-8AFF-10BD0DE00170}" srcOrd="4" destOrd="0" presId="urn:microsoft.com/office/officeart/2005/8/layout/chevron2"/>
    <dgm:cxn modelId="{0CC5F883-3FCF-427A-A14D-23BCBC6E9BED}" type="presParOf" srcId="{A5D7D445-610C-4741-8AFF-10BD0DE00170}" destId="{765B0AE1-773F-4965-BA78-0D6D61462A8A}" srcOrd="0" destOrd="0" presId="urn:microsoft.com/office/officeart/2005/8/layout/chevron2"/>
    <dgm:cxn modelId="{19F75D1D-B09E-4BD6-958B-28D747459FF1}" type="presParOf" srcId="{A5D7D445-610C-4741-8AFF-10BD0DE00170}" destId="{2F53177E-BBCE-4E9A-99AB-3A92CE8F8380}" srcOrd="1" destOrd="0" presId="urn:microsoft.com/office/officeart/2005/8/layout/chevron2"/>
    <dgm:cxn modelId="{FE846A39-5723-4004-8B54-5CD3A98D25C5}" type="presParOf" srcId="{7448C22C-6AF0-4228-9B92-7E03E9DAD54D}" destId="{A7F476A5-6A41-4115-B707-47C578B71463}" srcOrd="5" destOrd="0" presId="urn:microsoft.com/office/officeart/2005/8/layout/chevron2"/>
    <dgm:cxn modelId="{81C586E2-E95B-4115-ABCC-441CD84AD552}" type="presParOf" srcId="{7448C22C-6AF0-4228-9B92-7E03E9DAD54D}" destId="{436EF91B-3248-4007-A1EF-0148A50EF1F5}" srcOrd="6" destOrd="0" presId="urn:microsoft.com/office/officeart/2005/8/layout/chevron2"/>
    <dgm:cxn modelId="{D47A1DEE-8797-4C06-98DA-F2BD2274943F}" type="presParOf" srcId="{436EF91B-3248-4007-A1EF-0148A50EF1F5}" destId="{CF17A9F8-4266-4A10-931E-D19BCDDC917D}" srcOrd="0" destOrd="0" presId="urn:microsoft.com/office/officeart/2005/8/layout/chevron2"/>
    <dgm:cxn modelId="{E50B81EC-4706-4987-BFD5-34EBDC928CF6}" type="presParOf" srcId="{436EF91B-3248-4007-A1EF-0148A50EF1F5}" destId="{0EDDB432-64A0-414F-BB03-26B25102A102}" srcOrd="1" destOrd="0" presId="urn:microsoft.com/office/officeart/2005/8/layout/chevron2"/>
    <dgm:cxn modelId="{1786E7D4-0E4E-4DBD-8B34-C25C3A381C56}" type="presParOf" srcId="{7448C22C-6AF0-4228-9B92-7E03E9DAD54D}" destId="{A2959242-F41A-456D-B295-CB59E06BBFBB}" srcOrd="7" destOrd="0" presId="urn:microsoft.com/office/officeart/2005/8/layout/chevron2"/>
    <dgm:cxn modelId="{BC7FA7B5-0724-4A65-8823-DE075B22F857}" type="presParOf" srcId="{7448C22C-6AF0-4228-9B92-7E03E9DAD54D}" destId="{34DA239A-61D9-452F-8F47-06295CFD03FC}" srcOrd="8" destOrd="0" presId="urn:microsoft.com/office/officeart/2005/8/layout/chevron2"/>
    <dgm:cxn modelId="{84A02BF5-1399-4906-A955-654BF68C8830}" type="presParOf" srcId="{34DA239A-61D9-452F-8F47-06295CFD03FC}" destId="{B1B85A43-BAF2-463A-AC21-6276CB24FA30}" srcOrd="0" destOrd="0" presId="urn:microsoft.com/office/officeart/2005/8/layout/chevron2"/>
    <dgm:cxn modelId="{C319E67C-2CD5-48B9-8E74-6C1928764835}" type="presParOf" srcId="{34DA239A-61D9-452F-8F47-06295CFD03FC}" destId="{64D019C2-E9D6-4948-BC83-8360D7D7F8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E576-6BB9-490B-88F1-D306998F8692}">
      <dsp:nvSpPr>
        <dsp:cNvPr id="0" name=""/>
        <dsp:cNvSpPr/>
      </dsp:nvSpPr>
      <dsp:spPr>
        <a:xfrm>
          <a:off x="-7303487" y="-1116270"/>
          <a:ext cx="8691092" cy="869109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2F91-2314-4172-870B-76A8BB89B018}">
      <dsp:nvSpPr>
        <dsp:cNvPr id="0" name=""/>
        <dsp:cNvSpPr/>
      </dsp:nvSpPr>
      <dsp:spPr>
        <a:xfrm>
          <a:off x="605809" y="403530"/>
          <a:ext cx="7989168" cy="8075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0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Задачи Координационного совета</a:t>
          </a:r>
        </a:p>
      </dsp:txBody>
      <dsp:txXfrm>
        <a:off x="605809" y="403530"/>
        <a:ext cx="7989168" cy="807577"/>
      </dsp:txXfrm>
    </dsp:sp>
    <dsp:sp modelId="{C60562B7-0DE6-4F22-BCCD-44AD9CE6A211}">
      <dsp:nvSpPr>
        <dsp:cNvPr id="0" name=""/>
        <dsp:cNvSpPr/>
      </dsp:nvSpPr>
      <dsp:spPr>
        <a:xfrm>
          <a:off x="101073" y="302583"/>
          <a:ext cx="1009471" cy="100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71D4F-46A0-4788-9546-01DA7A757888}">
      <dsp:nvSpPr>
        <dsp:cNvPr id="0" name=""/>
        <dsp:cNvSpPr/>
      </dsp:nvSpPr>
      <dsp:spPr>
        <a:xfrm>
          <a:off x="1184495" y="1614508"/>
          <a:ext cx="7410482" cy="807577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0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1. Определять приоритеты развития площадки</a:t>
          </a:r>
          <a:endParaRPr lang="ru-RU" sz="2400" kern="1200" dirty="0"/>
        </a:p>
      </dsp:txBody>
      <dsp:txXfrm>
        <a:off x="1184495" y="1614508"/>
        <a:ext cx="7410482" cy="807577"/>
      </dsp:txXfrm>
    </dsp:sp>
    <dsp:sp modelId="{E6B34617-DB5B-496D-A48C-CFEE201973AC}">
      <dsp:nvSpPr>
        <dsp:cNvPr id="0" name=""/>
        <dsp:cNvSpPr/>
      </dsp:nvSpPr>
      <dsp:spPr>
        <a:xfrm>
          <a:off x="679759" y="1513561"/>
          <a:ext cx="1009471" cy="100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E20D0-2844-4A35-808B-C2D0FE5B8ABD}">
      <dsp:nvSpPr>
        <dsp:cNvPr id="0" name=""/>
        <dsp:cNvSpPr/>
      </dsp:nvSpPr>
      <dsp:spPr>
        <a:xfrm>
          <a:off x="1362105" y="2825486"/>
          <a:ext cx="7232872" cy="80757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0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2. Утверждать образовательные программы и «дорожные карты», следить за их исполнением</a:t>
          </a:r>
        </a:p>
      </dsp:txBody>
      <dsp:txXfrm>
        <a:off x="1362105" y="2825486"/>
        <a:ext cx="7232872" cy="807577"/>
      </dsp:txXfrm>
    </dsp:sp>
    <dsp:sp modelId="{448D264F-4891-4313-B928-02ECC0C800F9}">
      <dsp:nvSpPr>
        <dsp:cNvPr id="0" name=""/>
        <dsp:cNvSpPr/>
      </dsp:nvSpPr>
      <dsp:spPr>
        <a:xfrm>
          <a:off x="857369" y="2724539"/>
          <a:ext cx="1009471" cy="100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36458-8857-4108-88D8-21F12F224786}">
      <dsp:nvSpPr>
        <dsp:cNvPr id="0" name=""/>
        <dsp:cNvSpPr/>
      </dsp:nvSpPr>
      <dsp:spPr>
        <a:xfrm>
          <a:off x="1184495" y="4036465"/>
          <a:ext cx="7410482" cy="807577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0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2400" kern="1200" dirty="0"/>
            <a:t>Помогать привлекать ресурсы (деньги, кадры, информацию)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4495" y="4036465"/>
        <a:ext cx="7410482" cy="807577"/>
      </dsp:txXfrm>
    </dsp:sp>
    <dsp:sp modelId="{30883DCF-60E0-4AD6-8017-05130B4164DF}">
      <dsp:nvSpPr>
        <dsp:cNvPr id="0" name=""/>
        <dsp:cNvSpPr/>
      </dsp:nvSpPr>
      <dsp:spPr>
        <a:xfrm>
          <a:off x="679759" y="3935518"/>
          <a:ext cx="1009471" cy="100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94A4C-A41D-4CA7-B287-A00AFFBB6649}">
      <dsp:nvSpPr>
        <dsp:cNvPr id="0" name=""/>
        <dsp:cNvSpPr/>
      </dsp:nvSpPr>
      <dsp:spPr>
        <a:xfrm>
          <a:off x="605809" y="5247443"/>
          <a:ext cx="7989168" cy="80757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01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2400" kern="1200" dirty="0"/>
            <a:t>Разрешать конфликты внутри проекта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809" y="5247443"/>
        <a:ext cx="7989168" cy="807577"/>
      </dsp:txXfrm>
    </dsp:sp>
    <dsp:sp modelId="{8406E342-3C96-4C24-80DA-F70EC49596B5}">
      <dsp:nvSpPr>
        <dsp:cNvPr id="0" name=""/>
        <dsp:cNvSpPr/>
      </dsp:nvSpPr>
      <dsp:spPr>
        <a:xfrm>
          <a:off x="101073" y="5146496"/>
          <a:ext cx="1009471" cy="1009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5160-6037-441C-86E7-C2A3719D9554}">
      <dsp:nvSpPr>
        <dsp:cNvPr id="0" name=""/>
        <dsp:cNvSpPr/>
      </dsp:nvSpPr>
      <dsp:spPr>
        <a:xfrm>
          <a:off x="-7074799" y="-1081504"/>
          <a:ext cx="8419428" cy="841942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25474-998A-448B-BA01-55CB23E657EA}">
      <dsp:nvSpPr>
        <dsp:cNvPr id="0" name=""/>
        <dsp:cNvSpPr/>
      </dsp:nvSpPr>
      <dsp:spPr>
        <a:xfrm>
          <a:off x="587131" y="390901"/>
          <a:ext cx="7936595" cy="782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1  </a:t>
          </a:r>
          <a:r>
            <a:rPr lang="ru-RU" sz="2400" kern="1200" dirty="0">
              <a:solidFill>
                <a:srgbClr val="002060"/>
              </a:solidFill>
            </a:rPr>
            <a:t>Стратегическое планирование 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131" y="390901"/>
        <a:ext cx="7936595" cy="782302"/>
      </dsp:txXfrm>
    </dsp:sp>
    <dsp:sp modelId="{E97618F2-4DCB-4522-93A7-94A06C553238}">
      <dsp:nvSpPr>
        <dsp:cNvPr id="0" name=""/>
        <dsp:cNvSpPr/>
      </dsp:nvSpPr>
      <dsp:spPr>
        <a:xfrm>
          <a:off x="98191" y="293113"/>
          <a:ext cx="977878" cy="9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09EEE-F67A-4F6E-981E-8F38F708C679}">
      <dsp:nvSpPr>
        <dsp:cNvPr id="0" name=""/>
        <dsp:cNvSpPr/>
      </dsp:nvSpPr>
      <dsp:spPr>
        <a:xfrm>
          <a:off x="1147706" y="1563979"/>
          <a:ext cx="7376020" cy="782302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600" kern="1200" dirty="0"/>
            <a:t> </a:t>
          </a:r>
          <a:r>
            <a:rPr lang="ru-RU" sz="2400" kern="1200" dirty="0">
              <a:solidFill>
                <a:srgbClr val="002060"/>
              </a:solidFill>
            </a:rPr>
            <a:t>Управление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706" y="1563979"/>
        <a:ext cx="7376020" cy="782302"/>
      </dsp:txXfrm>
    </dsp:sp>
    <dsp:sp modelId="{73DAB3BC-8713-44BD-9803-51FC0E61C196}">
      <dsp:nvSpPr>
        <dsp:cNvPr id="0" name=""/>
        <dsp:cNvSpPr/>
      </dsp:nvSpPr>
      <dsp:spPr>
        <a:xfrm>
          <a:off x="658767" y="1466192"/>
          <a:ext cx="977878" cy="9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2C8B3-4BF3-4758-82ED-B56053E23C1C}">
      <dsp:nvSpPr>
        <dsp:cNvPr id="0" name=""/>
        <dsp:cNvSpPr/>
      </dsp:nvSpPr>
      <dsp:spPr>
        <a:xfrm>
          <a:off x="1319757" y="2737058"/>
          <a:ext cx="7203968" cy="78230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kern="1200" dirty="0">
              <a:solidFill>
                <a:srgbClr val="002060"/>
              </a:solidFill>
            </a:rPr>
            <a:t> Контроль и экспертиза 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9757" y="2737058"/>
        <a:ext cx="7203968" cy="782302"/>
      </dsp:txXfrm>
    </dsp:sp>
    <dsp:sp modelId="{59DACCE6-6130-4AD1-8164-3C211FB5608B}">
      <dsp:nvSpPr>
        <dsp:cNvPr id="0" name=""/>
        <dsp:cNvSpPr/>
      </dsp:nvSpPr>
      <dsp:spPr>
        <a:xfrm>
          <a:off x="830818" y="2639270"/>
          <a:ext cx="977878" cy="9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0983D-E5E6-4DFC-B0E3-3A8C77A5B493}">
      <dsp:nvSpPr>
        <dsp:cNvPr id="0" name=""/>
        <dsp:cNvSpPr/>
      </dsp:nvSpPr>
      <dsp:spPr>
        <a:xfrm>
          <a:off x="1147706" y="3910137"/>
          <a:ext cx="7376020" cy="782302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4.</a:t>
          </a:r>
          <a:r>
            <a:rPr lang="ru-RU" sz="1600" kern="1200" dirty="0"/>
            <a:t> </a:t>
          </a:r>
          <a:r>
            <a:rPr lang="ru-RU" sz="2400" kern="1200" dirty="0">
              <a:solidFill>
                <a:srgbClr val="002060"/>
              </a:solidFill>
            </a:rPr>
            <a:t>Коммуникация 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706" y="3910137"/>
        <a:ext cx="7376020" cy="782302"/>
      </dsp:txXfrm>
    </dsp:sp>
    <dsp:sp modelId="{C3628093-EBE6-4D6F-AF79-87022DAEBF79}">
      <dsp:nvSpPr>
        <dsp:cNvPr id="0" name=""/>
        <dsp:cNvSpPr/>
      </dsp:nvSpPr>
      <dsp:spPr>
        <a:xfrm>
          <a:off x="658767" y="3812349"/>
          <a:ext cx="977878" cy="9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F96EE-1893-4A15-9822-AC8F7EDD4CE2}">
      <dsp:nvSpPr>
        <dsp:cNvPr id="0" name=""/>
        <dsp:cNvSpPr/>
      </dsp:nvSpPr>
      <dsp:spPr>
        <a:xfrm>
          <a:off x="587131" y="5083216"/>
          <a:ext cx="7936595" cy="78230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5 </a:t>
          </a:r>
          <a:r>
            <a:rPr lang="ru-RU" sz="2800" kern="1200" dirty="0"/>
            <a:t>Нормотворчество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131" y="5083216"/>
        <a:ext cx="7936595" cy="782302"/>
      </dsp:txXfrm>
    </dsp:sp>
    <dsp:sp modelId="{8C5C8504-B17C-43DC-85D5-3BC3BB3E3B25}">
      <dsp:nvSpPr>
        <dsp:cNvPr id="0" name=""/>
        <dsp:cNvSpPr/>
      </dsp:nvSpPr>
      <dsp:spPr>
        <a:xfrm>
          <a:off x="98191" y="4985428"/>
          <a:ext cx="977878" cy="9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E576-6BB9-490B-88F1-D306998F8692}">
      <dsp:nvSpPr>
        <dsp:cNvPr id="0" name=""/>
        <dsp:cNvSpPr/>
      </dsp:nvSpPr>
      <dsp:spPr>
        <a:xfrm>
          <a:off x="-7299609" y="-1116270"/>
          <a:ext cx="8691092" cy="869109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516DD-1402-4311-8E58-0987632CA83E}">
      <dsp:nvSpPr>
        <dsp:cNvPr id="0" name=""/>
        <dsp:cNvSpPr/>
      </dsp:nvSpPr>
      <dsp:spPr>
        <a:xfrm>
          <a:off x="896446" y="645855"/>
          <a:ext cx="7702409" cy="12917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9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Постоянные члены: председатель, заместитель председателя, координатор, кураторы проектов, аналитики, IT‑специалисты, секретарь</a:t>
          </a:r>
          <a:r>
            <a:rPr lang="ru-RU" sz="2400" kern="1200" dirty="0">
              <a:solidFill>
                <a:srgbClr val="002060"/>
              </a:solidFill>
            </a:rPr>
            <a:t> </a:t>
          </a:r>
        </a:p>
      </dsp:txBody>
      <dsp:txXfrm>
        <a:off x="896446" y="645855"/>
        <a:ext cx="7702409" cy="1291710"/>
      </dsp:txXfrm>
    </dsp:sp>
    <dsp:sp modelId="{448D264F-4891-4313-B928-02ECC0C800F9}">
      <dsp:nvSpPr>
        <dsp:cNvPr id="0" name=""/>
        <dsp:cNvSpPr/>
      </dsp:nvSpPr>
      <dsp:spPr>
        <a:xfrm>
          <a:off x="89128" y="484391"/>
          <a:ext cx="1614637" cy="1614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2A88-85B1-49E1-96B7-DE950AB3DD4D}">
      <dsp:nvSpPr>
        <dsp:cNvPr id="0" name=""/>
        <dsp:cNvSpPr/>
      </dsp:nvSpPr>
      <dsp:spPr>
        <a:xfrm>
          <a:off x="1365983" y="2583420"/>
          <a:ext cx="7232872" cy="129171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согласованию могут подключаться: представители администрации, научный руководитель, внешние эксперты, партнеры и инвесторы</a:t>
          </a:r>
          <a:r>
            <a:rPr lang="ru-RU" sz="2400" kern="1200" dirty="0">
              <a:solidFill>
                <a:srgbClr val="002060"/>
              </a:solidFill>
            </a:rPr>
            <a:t>  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5983" y="2583420"/>
        <a:ext cx="7232872" cy="1291710"/>
      </dsp:txXfrm>
    </dsp:sp>
    <dsp:sp modelId="{30883DCF-60E0-4AD6-8017-05130B4164DF}">
      <dsp:nvSpPr>
        <dsp:cNvPr id="0" name=""/>
        <dsp:cNvSpPr/>
      </dsp:nvSpPr>
      <dsp:spPr>
        <a:xfrm>
          <a:off x="558664" y="2421956"/>
          <a:ext cx="1614637" cy="1614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A0B7D-FAF9-4C0B-8700-EDDEA848C8A6}">
      <dsp:nvSpPr>
        <dsp:cNvPr id="0" name=""/>
        <dsp:cNvSpPr/>
      </dsp:nvSpPr>
      <dsp:spPr>
        <a:xfrm>
          <a:off x="896446" y="4520985"/>
          <a:ext cx="7702409" cy="129171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9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Персональный состав утверждается приказом руководителя организации. 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446" y="4520985"/>
        <a:ext cx="7702409" cy="1291710"/>
      </dsp:txXfrm>
    </dsp:sp>
    <dsp:sp modelId="{8406E342-3C96-4C24-80DA-F70EC49596B5}">
      <dsp:nvSpPr>
        <dsp:cNvPr id="0" name=""/>
        <dsp:cNvSpPr/>
      </dsp:nvSpPr>
      <dsp:spPr>
        <a:xfrm>
          <a:off x="89128" y="4359521"/>
          <a:ext cx="1614637" cy="1614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FA21-7902-4260-8FF5-DA86A37F587F}">
      <dsp:nvSpPr>
        <dsp:cNvPr id="0" name=""/>
        <dsp:cNvSpPr/>
      </dsp:nvSpPr>
      <dsp:spPr>
        <a:xfrm>
          <a:off x="1277655" y="70174"/>
          <a:ext cx="2708468" cy="1625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Решения Совета фиксируются         в протоколы 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7655" y="70174"/>
        <a:ext cx="2708468" cy="1625081"/>
      </dsp:txXfrm>
    </dsp:sp>
    <dsp:sp modelId="{F6EF1938-1DEE-4473-AEC6-9BFD19259BCB}">
      <dsp:nvSpPr>
        <dsp:cNvPr id="0" name=""/>
        <dsp:cNvSpPr/>
      </dsp:nvSpPr>
      <dsp:spPr>
        <a:xfrm>
          <a:off x="4202097" y="865"/>
          <a:ext cx="2708468" cy="1625081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Решения доводятся до участников</a:t>
          </a:r>
          <a:endParaRPr lang="ru-RU" sz="2400" kern="1200" dirty="0"/>
        </a:p>
      </dsp:txBody>
      <dsp:txXfrm>
        <a:off x="4202097" y="865"/>
        <a:ext cx="2708468" cy="1625081"/>
      </dsp:txXfrm>
    </dsp:sp>
    <dsp:sp modelId="{AD4E9E52-A781-48C8-93DE-59700307E5CF}">
      <dsp:nvSpPr>
        <dsp:cNvPr id="0" name=""/>
        <dsp:cNvSpPr/>
      </dsp:nvSpPr>
      <dsp:spPr>
        <a:xfrm>
          <a:off x="1305905" y="1976584"/>
          <a:ext cx="2708468" cy="162508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Коллегиальность учитывает  мнения</a:t>
          </a:r>
          <a:endParaRPr lang="ru-RU" sz="2400" kern="1200" dirty="0"/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5905" y="1976584"/>
        <a:ext cx="2708468" cy="1625081"/>
      </dsp:txXfrm>
    </dsp:sp>
    <dsp:sp modelId="{B017B8A5-5B5C-452D-9701-CF4052617DD9}">
      <dsp:nvSpPr>
        <dsp:cNvPr id="0" name=""/>
        <dsp:cNvSpPr/>
      </dsp:nvSpPr>
      <dsp:spPr>
        <a:xfrm>
          <a:off x="4202097" y="1896792"/>
          <a:ext cx="2708468" cy="1625081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Совет оперативно  быстро реагирует</a:t>
          </a:r>
          <a:endParaRPr lang="ru-RU" sz="2400" kern="1200" dirty="0"/>
        </a:p>
      </dsp:txBody>
      <dsp:txXfrm>
        <a:off x="4202097" y="1896792"/>
        <a:ext cx="2708468" cy="1625081"/>
      </dsp:txXfrm>
    </dsp:sp>
    <dsp:sp modelId="{E61142CB-A4D2-4EE5-9EA0-2C1DAFE6FF9B}">
      <dsp:nvSpPr>
        <dsp:cNvPr id="0" name=""/>
        <dsp:cNvSpPr/>
      </dsp:nvSpPr>
      <dsp:spPr>
        <a:xfrm>
          <a:off x="2712439" y="3792720"/>
          <a:ext cx="2708468" cy="162508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готовит  отчёты по итогам работы</a:t>
          </a:r>
          <a:endParaRPr lang="ru-RU" sz="2400" kern="1200" dirty="0"/>
        </a:p>
      </dsp:txBody>
      <dsp:txXfrm>
        <a:off x="2712439" y="3792720"/>
        <a:ext cx="2708468" cy="1625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4D94-2874-4468-8331-067C4E18F512}">
      <dsp:nvSpPr>
        <dsp:cNvPr id="0" name=""/>
        <dsp:cNvSpPr/>
      </dsp:nvSpPr>
      <dsp:spPr>
        <a:xfrm>
          <a:off x="3689987" y="2399577"/>
          <a:ext cx="2870817" cy="293281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</a:p>
      </dsp:txBody>
      <dsp:txXfrm>
        <a:off x="4267149" y="3082456"/>
        <a:ext cx="1716493" cy="1515496"/>
      </dsp:txXfrm>
    </dsp:sp>
    <dsp:sp modelId="{9D9C8AA4-D875-4D9C-9CA4-CCE67BC4D7DD}">
      <dsp:nvSpPr>
        <dsp:cNvPr id="0" name=""/>
        <dsp:cNvSpPr/>
      </dsp:nvSpPr>
      <dsp:spPr>
        <a:xfrm>
          <a:off x="1952620" y="1706366"/>
          <a:ext cx="2132958" cy="2132958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ОО</a:t>
          </a:r>
        </a:p>
      </dsp:txBody>
      <dsp:txXfrm>
        <a:off x="2489599" y="2246590"/>
        <a:ext cx="1059000" cy="1052510"/>
      </dsp:txXfrm>
    </dsp:sp>
    <dsp:sp modelId="{78540697-070C-4C0D-9514-BBDB7EB373A4}">
      <dsp:nvSpPr>
        <dsp:cNvPr id="0" name=""/>
        <dsp:cNvSpPr/>
      </dsp:nvSpPr>
      <dsp:spPr>
        <a:xfrm rot="20700000">
          <a:off x="3147294" y="234843"/>
          <a:ext cx="2089863" cy="2089863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</a:p>
      </dsp:txBody>
      <dsp:txXfrm rot="-20700000">
        <a:off x="3605663" y="693211"/>
        <a:ext cx="1173126" cy="1173126"/>
      </dsp:txXfrm>
    </dsp:sp>
    <dsp:sp modelId="{FD41CCE5-7247-4D45-84CA-8834234BE002}">
      <dsp:nvSpPr>
        <dsp:cNvPr id="0" name=""/>
        <dsp:cNvSpPr/>
      </dsp:nvSpPr>
      <dsp:spPr>
        <a:xfrm>
          <a:off x="3446168" y="1949763"/>
          <a:ext cx="3754006" cy="3754006"/>
        </a:xfrm>
        <a:prstGeom prst="circularArrow">
          <a:avLst>
            <a:gd name="adj1" fmla="val 4688"/>
            <a:gd name="adj2" fmla="val 299029"/>
            <a:gd name="adj3" fmla="val 2537982"/>
            <a:gd name="adj4" fmla="val 1581505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EB2C-AF28-4E47-B370-C503BA650604}">
      <dsp:nvSpPr>
        <dsp:cNvPr id="0" name=""/>
        <dsp:cNvSpPr/>
      </dsp:nvSpPr>
      <dsp:spPr>
        <a:xfrm>
          <a:off x="1574877" y="1229539"/>
          <a:ext cx="2727520" cy="27275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E3FC-7E1B-48CB-8D62-62867E282196}">
      <dsp:nvSpPr>
        <dsp:cNvPr id="0" name=""/>
        <dsp:cNvSpPr/>
      </dsp:nvSpPr>
      <dsp:spPr>
        <a:xfrm>
          <a:off x="2663887" y="-227799"/>
          <a:ext cx="2940815" cy="29408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CBC2-7687-4250-83C3-6082588CBE7C}">
      <dsp:nvSpPr>
        <dsp:cNvPr id="0" name=""/>
        <dsp:cNvSpPr/>
      </dsp:nvSpPr>
      <dsp:spPr>
        <a:xfrm rot="5400000">
          <a:off x="-234339" y="477825"/>
          <a:ext cx="1562261" cy="10935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</dsp:txBody>
      <dsp:txXfrm rot="-5400000">
        <a:off x="1" y="790278"/>
        <a:ext cx="1093583" cy="468678"/>
      </dsp:txXfrm>
    </dsp:sp>
    <dsp:sp modelId="{080B487E-3B05-4DE2-8037-43EB82DE9C27}">
      <dsp:nvSpPr>
        <dsp:cNvPr id="0" name=""/>
        <dsp:cNvSpPr/>
      </dsp:nvSpPr>
      <dsp:spPr>
        <a:xfrm rot="5400000">
          <a:off x="4795301" y="-3696964"/>
          <a:ext cx="1492934" cy="889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создание и успешное функционирование онлайн-платформы для обмена опытом между обучающимися и педагогами этих организаций</a:t>
          </a:r>
          <a:endParaRPr lang="ru-RU" sz="2400" kern="1200" dirty="0"/>
        </a:p>
      </dsp:txBody>
      <dsp:txXfrm rot="-5400000">
        <a:off x="1093584" y="77632"/>
        <a:ext cx="8823491" cy="1347176"/>
      </dsp:txXfrm>
    </dsp:sp>
    <dsp:sp modelId="{415CD69C-5453-4196-B1E5-E29F6E8FCBEB}">
      <dsp:nvSpPr>
        <dsp:cNvPr id="0" name=""/>
        <dsp:cNvSpPr/>
      </dsp:nvSpPr>
      <dsp:spPr>
        <a:xfrm rot="5400000">
          <a:off x="-234339" y="1856910"/>
          <a:ext cx="1562261" cy="109358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</dsp:txBody>
      <dsp:txXfrm rot="-5400000">
        <a:off x="1" y="2169363"/>
        <a:ext cx="1093583" cy="468678"/>
      </dsp:txXfrm>
    </dsp:sp>
    <dsp:sp modelId="{D1BC83D3-D6F9-4354-A5F3-431953C5B14F}">
      <dsp:nvSpPr>
        <dsp:cNvPr id="0" name=""/>
        <dsp:cNvSpPr/>
      </dsp:nvSpPr>
      <dsp:spPr>
        <a:xfrm rot="5400000">
          <a:off x="5034033" y="-2317878"/>
          <a:ext cx="1015470" cy="889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использование интерактивных методов обучения и воспитания</a:t>
          </a:r>
          <a:endParaRPr lang="ru-RU" sz="2400" kern="1200" dirty="0"/>
        </a:p>
      </dsp:txBody>
      <dsp:txXfrm rot="-5400000">
        <a:off x="1093584" y="1672142"/>
        <a:ext cx="8846799" cy="916328"/>
      </dsp:txXfrm>
    </dsp:sp>
    <dsp:sp modelId="{1CB1057E-3A27-4BB5-A465-8098E08ABE30}">
      <dsp:nvSpPr>
        <dsp:cNvPr id="0" name=""/>
        <dsp:cNvSpPr/>
      </dsp:nvSpPr>
      <dsp:spPr>
        <a:xfrm rot="5400000">
          <a:off x="-234339" y="3235996"/>
          <a:ext cx="1562261" cy="109358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</dsp:txBody>
      <dsp:txXfrm rot="-5400000">
        <a:off x="1" y="3548449"/>
        <a:ext cx="1093583" cy="468678"/>
      </dsp:txXfrm>
    </dsp:sp>
    <dsp:sp modelId="{37D1F82C-0175-4449-8DE1-4BB70E26037E}">
      <dsp:nvSpPr>
        <dsp:cNvPr id="0" name=""/>
        <dsp:cNvSpPr/>
      </dsp:nvSpPr>
      <dsp:spPr>
        <a:xfrm rot="5400000">
          <a:off x="5034033" y="-808396"/>
          <a:ext cx="1015470" cy="8896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вовлечение  в реализацию социальных проектов</a:t>
          </a:r>
          <a:endParaRPr lang="ru-RU" sz="2400" kern="1200" dirty="0"/>
        </a:p>
      </dsp:txBody>
      <dsp:txXfrm rot="-5400000">
        <a:off x="1093584" y="3181624"/>
        <a:ext cx="8846799" cy="916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36F7-DE16-4BCE-A858-83AFC9578319}">
      <dsp:nvSpPr>
        <dsp:cNvPr id="0" name=""/>
        <dsp:cNvSpPr/>
      </dsp:nvSpPr>
      <dsp:spPr>
        <a:xfrm rot="5400000">
          <a:off x="-157603" y="410186"/>
          <a:ext cx="1050691" cy="735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620324"/>
        <a:ext cx="735484" cy="315207"/>
      </dsp:txXfrm>
    </dsp:sp>
    <dsp:sp modelId="{CE48A918-15DC-4014-8DB8-0472D925BA15}">
      <dsp:nvSpPr>
        <dsp:cNvPr id="0" name=""/>
        <dsp:cNvSpPr/>
      </dsp:nvSpPr>
      <dsp:spPr>
        <a:xfrm rot="5400000">
          <a:off x="4798781" y="-4171394"/>
          <a:ext cx="1181188" cy="9523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внедрение совместных образовательных программ и волонтёрских проектов</a:t>
          </a:r>
          <a:endParaRPr lang="ru-RU" sz="2400" kern="1200" dirty="0"/>
        </a:p>
      </dsp:txBody>
      <dsp:txXfrm rot="-5400000">
        <a:off x="627388" y="57660"/>
        <a:ext cx="9466315" cy="1065866"/>
      </dsp:txXfrm>
    </dsp:sp>
    <dsp:sp modelId="{DFBD3C82-EF25-46EC-901E-C4E54330B260}">
      <dsp:nvSpPr>
        <dsp:cNvPr id="0" name=""/>
        <dsp:cNvSpPr/>
      </dsp:nvSpPr>
      <dsp:spPr>
        <a:xfrm rot="5400000">
          <a:off x="-157603" y="1357008"/>
          <a:ext cx="1050691" cy="735484"/>
        </a:xfrm>
        <a:prstGeom prst="chevr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1567146"/>
        <a:ext cx="735484" cy="315207"/>
      </dsp:txXfrm>
    </dsp:sp>
    <dsp:sp modelId="{F5CF9AC0-4A85-497D-AC1A-285586C806C3}">
      <dsp:nvSpPr>
        <dsp:cNvPr id="0" name=""/>
        <dsp:cNvSpPr/>
      </dsp:nvSpPr>
      <dsp:spPr>
        <a:xfrm rot="5400000">
          <a:off x="5155997" y="-3221108"/>
          <a:ext cx="682949" cy="9523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развитие навыков социального проектирования </a:t>
          </a:r>
          <a:endParaRPr lang="ru-RU" sz="2400" kern="1200" dirty="0"/>
        </a:p>
      </dsp:txBody>
      <dsp:txXfrm rot="-5400000">
        <a:off x="735484" y="1232744"/>
        <a:ext cx="9490637" cy="616271"/>
      </dsp:txXfrm>
    </dsp:sp>
    <dsp:sp modelId="{765B0AE1-773F-4965-BA78-0D6D61462A8A}">
      <dsp:nvSpPr>
        <dsp:cNvPr id="0" name=""/>
        <dsp:cNvSpPr/>
      </dsp:nvSpPr>
      <dsp:spPr>
        <a:xfrm rot="5400000">
          <a:off x="-157603" y="2303831"/>
          <a:ext cx="1050691" cy="73548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2513969"/>
        <a:ext cx="735484" cy="315207"/>
      </dsp:txXfrm>
    </dsp:sp>
    <dsp:sp modelId="{2F53177E-BBCE-4E9A-99AB-3A92CE8F8380}">
      <dsp:nvSpPr>
        <dsp:cNvPr id="0" name=""/>
        <dsp:cNvSpPr/>
      </dsp:nvSpPr>
      <dsp:spPr>
        <a:xfrm rot="5400000">
          <a:off x="5155997" y="-2274286"/>
          <a:ext cx="682949" cy="9523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расширять профессиональную ориентацию учащихся.</a:t>
          </a:r>
          <a:endParaRPr lang="ru-RU" sz="2400" kern="1200" dirty="0"/>
        </a:p>
      </dsp:txBody>
      <dsp:txXfrm rot="-5400000">
        <a:off x="735484" y="2179566"/>
        <a:ext cx="9490637" cy="616271"/>
      </dsp:txXfrm>
    </dsp:sp>
    <dsp:sp modelId="{CF17A9F8-4266-4A10-931E-D19BCDDC917D}">
      <dsp:nvSpPr>
        <dsp:cNvPr id="0" name=""/>
        <dsp:cNvSpPr/>
      </dsp:nvSpPr>
      <dsp:spPr>
        <a:xfrm rot="5400000">
          <a:off x="-157603" y="3250653"/>
          <a:ext cx="1050691" cy="735484"/>
        </a:xfrm>
        <a:prstGeom prst="chevron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3460791"/>
        <a:ext cx="735484" cy="315207"/>
      </dsp:txXfrm>
    </dsp:sp>
    <dsp:sp modelId="{0EDDB432-64A0-414F-BB03-26B25102A102}">
      <dsp:nvSpPr>
        <dsp:cNvPr id="0" name=""/>
        <dsp:cNvSpPr/>
      </dsp:nvSpPr>
      <dsp:spPr>
        <a:xfrm rot="5400000">
          <a:off x="5155997" y="-1327464"/>
          <a:ext cx="682949" cy="9523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онлайн-платформа для сотрудничества, обмена опытом 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/>
        </a:p>
      </dsp:txBody>
      <dsp:txXfrm rot="-5400000">
        <a:off x="735484" y="3126388"/>
        <a:ext cx="9490637" cy="616271"/>
      </dsp:txXfrm>
    </dsp:sp>
    <dsp:sp modelId="{B1B85A43-BAF2-463A-AC21-6276CB24FA30}">
      <dsp:nvSpPr>
        <dsp:cNvPr id="0" name=""/>
        <dsp:cNvSpPr/>
      </dsp:nvSpPr>
      <dsp:spPr>
        <a:xfrm rot="5400000">
          <a:off x="-157603" y="4522115"/>
          <a:ext cx="1050691" cy="73548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4732253"/>
        <a:ext cx="735484" cy="315207"/>
      </dsp:txXfrm>
    </dsp:sp>
    <dsp:sp modelId="{64D019C2-E9D6-4948-BC83-8360D7D7F8C8}">
      <dsp:nvSpPr>
        <dsp:cNvPr id="0" name=""/>
        <dsp:cNvSpPr/>
      </dsp:nvSpPr>
      <dsp:spPr>
        <a:xfrm rot="5400000">
          <a:off x="4831357" y="-56001"/>
          <a:ext cx="1332229" cy="9523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юридическая фиксация взаимодействия(соглашения, регламенты, протоколы защиты персональных данных и обеспечения безопасности)  </a:t>
          </a:r>
          <a:endParaRPr lang="ru-RU" sz="2400" kern="1200" dirty="0"/>
        </a:p>
      </dsp:txBody>
      <dsp:txXfrm rot="-5400000">
        <a:off x="735484" y="4104906"/>
        <a:ext cx="9458942" cy="120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0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65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9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F6A-A52F-414B-B2C0-E40A908B16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53948" y="0"/>
            <a:ext cx="79380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13" y="454260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641675" y="270168"/>
            <a:ext cx="2223619" cy="6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626791" y="1334607"/>
            <a:ext cx="84147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«Модели  и механизмы  </a:t>
            </a: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</a:t>
            </a: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организаций общего </a:t>
            </a: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профессионального образования</a:t>
            </a: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Правовые аспекты»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19649" y="5351079"/>
            <a:ext cx="441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Павлищук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Г.А., зам директора по УМР,</a:t>
            </a:r>
          </a:p>
          <a:p>
            <a:pPr algn="r"/>
            <a:endParaRPr 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92E027-E8E6-4AA5-AA91-3E468A219F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73" y="149707"/>
            <a:ext cx="617630" cy="1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5171" y="202928"/>
            <a:ext cx="8191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ИТОГИ  РАБОТЫ СОВЕТА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4423791"/>
              </p:ext>
            </p:extLst>
          </p:nvPr>
        </p:nvGraphicFramePr>
        <p:xfrm>
          <a:off x="3927108" y="1101302"/>
          <a:ext cx="8133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30132" y="1539071"/>
            <a:ext cx="3192326" cy="4543127"/>
            <a:chOff x="144379" y="2050179"/>
            <a:chExt cx="2534954" cy="3816420"/>
          </a:xfrm>
        </p:grpSpPr>
        <p:sp>
          <p:nvSpPr>
            <p:cNvPr id="7" name="Прямоугольник с двумя усеченными соседними углами 6"/>
            <p:cNvSpPr/>
            <p:nvPr/>
          </p:nvSpPr>
          <p:spPr>
            <a:xfrm>
              <a:off x="144379" y="2050179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05" y="2423953"/>
              <a:ext cx="2294324" cy="116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управленцы практики эксперты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с двумя усеченными соседними углами 8"/>
            <p:cNvSpPr/>
            <p:nvPr/>
          </p:nvSpPr>
          <p:spPr>
            <a:xfrm flipV="1">
              <a:off x="144379" y="4288056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2505" y="4728290"/>
              <a:ext cx="2486828" cy="80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 закреплен Приказом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90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91780-7F44-423E-A002-0C335B05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кураторе группы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F6F2CB-16BE-4466-B1C8-8C73B942142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6578778"/>
              </p:ext>
            </p:extLst>
          </p:nvPr>
        </p:nvGraphicFramePr>
        <p:xfrm>
          <a:off x="838200" y="1690688"/>
          <a:ext cx="321786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7553781" imgH="10211686" progId="Word.Document.12">
                  <p:embed/>
                </p:oleObj>
              </mc:Choice>
              <mc:Fallback>
                <p:oleObj name="Document" r:id="rId3" imgW="7553781" imgH="10211686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88BE286-9625-4B6D-924D-2B81D3881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90688"/>
                        <a:ext cx="321786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5">
            <a:extLst>
              <a:ext uri="{FF2B5EF4-FFF2-40B4-BE49-F238E27FC236}">
                <a16:creationId xmlns:a16="http://schemas.microsoft.com/office/drawing/2014/main" id="{3F863921-939B-4F04-98FB-581553FDE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91" y="1825625"/>
            <a:ext cx="6834809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обязанности кураторов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планировать и проводить воспитательные мероприятия и проектные сессии;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сопровождать группы при реализации и волонтёрских инициатив;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вести учёт участников, фиксировать достижения и проблемы;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обеспечивать связь с родителями, партнёрами и администрацией;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своевременно сообщать о рисках и конфликтных ситуациях и участвовать в их разрешении.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338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DE279-9BA0-4B7E-8B46-879AEDEC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6"/>
            <a:ext cx="11357113" cy="9335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социально-психологической службе техникума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B0B4207-3DA4-4EDF-9FE5-963A0631F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269089"/>
              </p:ext>
            </p:extLst>
          </p:nvPr>
        </p:nvGraphicFramePr>
        <p:xfrm>
          <a:off x="1014495" y="1510748"/>
          <a:ext cx="3616436" cy="511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5667149" imgH="8020004" progId="AcroExch.Document.11">
                  <p:embed/>
                </p:oleObj>
              </mc:Choice>
              <mc:Fallback>
                <p:oleObj name="Acrobat Document" r:id="rId3" imgW="5667149" imgH="802000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95" y="1510748"/>
                        <a:ext cx="3616436" cy="511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>
            <a:extLst>
              <a:ext uri="{FF2B5EF4-FFF2-40B4-BE49-F238E27FC236}">
                <a16:creationId xmlns:a16="http://schemas.microsoft.com/office/drawing/2014/main" id="{4A6AB3DA-F786-4F0C-9FAB-9754CFA6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90" y="1709530"/>
            <a:ext cx="6530009" cy="4467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Функции СПС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обеспечивает психолого‑социальную поддержку обучающихся 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выступает узловым звеном в сети взаимодействия с общеобразовательными организациями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диагностику эмоциональных и поведенческих рисков обучающихся, согласно программы реализации инновационного проекта  по обозначенной теме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консультирует педагогов и родителей</a:t>
            </a:r>
            <a:endParaRPr lang="ru-RU" sz="2400" dirty="0"/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09379-8E13-4DB9-AAB3-59915DC2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365125"/>
            <a:ext cx="11357113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сетевом взаимодействии и сотрудничестве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70EE6-0A34-496E-90ED-9FB869DE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5" y="1690687"/>
            <a:ext cx="3487644" cy="48021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6731E-F0A6-44A6-8387-912EC7A15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91" y="1690687"/>
            <a:ext cx="3487644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8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3358E-8759-4624-861E-37A76BE5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сетевом взаимодействии и сотрудничестве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3853C-1879-4280-B84B-6887B9C1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Обязанности ПОО (профессиональной организации образования)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Обязанности СОО (общеобразовательной организации)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Координация -  ответственные лица от каждой стороны: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от ПОО — заместители директора по УМР и по ВР;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от СОО — директор школы или уполномоченное лицо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83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873E3-D609-45CF-917C-6EA5E528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международном сотрудничестве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C05305-B189-4EE9-9E4E-5FEE81175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8619"/>
            <a:ext cx="3418049" cy="47063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B3C17-9507-40A6-9127-B43106BD5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78" y="1690688"/>
            <a:ext cx="348764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4033" y="488185"/>
            <a:ext cx="53483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МЕХАНИЗМА</a:t>
            </a:r>
          </a:p>
          <a:p>
            <a:pPr algn="r"/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8689295"/>
              </p:ext>
            </p:extLst>
          </p:nvPr>
        </p:nvGraphicFramePr>
        <p:xfrm>
          <a:off x="-1101780" y="880434"/>
          <a:ext cx="7820214" cy="533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6225" y="2136808"/>
            <a:ext cx="48030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1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791" y="185530"/>
            <a:ext cx="958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МОДЕЛИ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1590015"/>
              </p:ext>
            </p:extLst>
          </p:nvPr>
        </p:nvGraphicFramePr>
        <p:xfrm>
          <a:off x="819217" y="1858418"/>
          <a:ext cx="9989954" cy="456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0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1049" y="116301"/>
            <a:ext cx="938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МОДЕЛИ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89803385"/>
              </p:ext>
            </p:extLst>
          </p:nvPr>
        </p:nvGraphicFramePr>
        <p:xfrm>
          <a:off x="414955" y="1191304"/>
          <a:ext cx="10259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14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877" y="1280160"/>
            <a:ext cx="5598654" cy="5101390"/>
          </a:xfrm>
          <a:prstGeom prst="round2DiagRect">
            <a:avLst/>
          </a:prstGeom>
          <a:blipFill>
            <a:blip r:embed="rId3"/>
            <a:srcRect/>
            <a:stretch>
              <a:fillRect r="-1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494" y="1376413"/>
            <a:ext cx="571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Воспитание социальной ответственности как ценности.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внутреннего ценностного отношения личности к обществу.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7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D97D4-3A49-44D7-B6CC-0836D990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C3831-824D-40EC-AA2F-5A578D54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7"/>
            <a:ext cx="10515600" cy="478548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…Мы будем браться за людей с детских, с юношеских лет, главную ставку будем делать на молодёжь. 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вырывать духовные корни, опошлять и уничтожать основы духовной нравственности. Мы будем расшатывать таким образом поколение за поколением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план  Алена Даллеса  (директор ЦРУ с 1953 по 1961г.г.)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7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948" y="0"/>
            <a:ext cx="79380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13" y="454260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641675" y="270168"/>
            <a:ext cx="2223619" cy="6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626791" y="1334607"/>
            <a:ext cx="84147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«Модели  и механизмы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сетевого взаимодействия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 общего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профессионального образования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Правовые аспекты»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19649" y="5351079"/>
            <a:ext cx="441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Павлищук</a:t>
            </a:r>
            <a:r>
              <a:rPr kumimoji="0" lang="ru-RU" sz="1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Г.А., зам директора по УМР,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92E027-E8E6-4AA5-AA91-3E468A219F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73" y="149707"/>
            <a:ext cx="617630" cy="1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47EC0-5571-4D6D-A4DE-75068AC5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Ключевой вывод 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359A0-6F4A-4E40-A752-8F97EFF8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 институты —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системы общего и профессионального образования —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находятся в первой линии защиты общественного самосознания и устойчивых ценностей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согласованная сеть взаимодействия образовательных организаций, подкреплённая чёткими моделями и правовыми механизмами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73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139" y="1058778"/>
            <a:ext cx="3801979" cy="2954955"/>
          </a:xfrm>
          <a:prstGeom prst="round2DiagRect">
            <a:avLst/>
          </a:prstGeom>
          <a:blipFill>
            <a:blip r:embed="rId3"/>
            <a:stretch>
              <a:fillRect r="-16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70268" y="365125"/>
            <a:ext cx="6083531" cy="45646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социально ответственной позиции обучающихся в условиях сетевого взаимодействия общего и профессионального образования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973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Челябинской области от 4 июня 2025 №01/1212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6" y="1825625"/>
            <a:ext cx="5323561" cy="5201476"/>
          </a:xfrm>
        </p:spPr>
      </p:pic>
    </p:spTree>
    <p:extLst>
      <p:ext uri="{BB962C8B-B14F-4D97-AF65-F5344CB8AC3E}">
        <p14:creationId xmlns:p14="http://schemas.microsoft.com/office/powerpoint/2010/main" val="237190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067FE-0D5C-4C80-B319-965877E9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73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механизмы  инновационной площадки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ГБПОУ «Троицкий технологический техникум» </a:t>
            </a:r>
            <a:br>
              <a:rPr lang="ru-R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BE542-CA87-4CB0-8AA2-60A003548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9" y="1722474"/>
            <a:ext cx="10694581" cy="44544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Орган управления инновационной   площадкой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координационный Совет:</a:t>
            </a:r>
          </a:p>
          <a:p>
            <a:pPr marL="0" indent="0">
              <a:buNone/>
            </a:pPr>
            <a:endParaRPr lang="ru-RU" sz="3600" dirty="0"/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планирует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контролирует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оценивает и помогает проекту двигаться дальше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C922F5-4ACB-4330-88E7-23A168408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59" y="1895061"/>
            <a:ext cx="3235125" cy="44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811" y="1919497"/>
            <a:ext cx="2749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СОВЕТА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54323" y="259882"/>
          <a:ext cx="8687984" cy="64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" y="3489157"/>
            <a:ext cx="1833246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0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527" y="1608217"/>
            <a:ext cx="32245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ФУНКЦИИ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7690"/>
          <a:stretch/>
        </p:blipFill>
        <p:spPr>
          <a:xfrm>
            <a:off x="546954" y="3272588"/>
            <a:ext cx="2343681" cy="261325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551765" y="327260"/>
          <a:ext cx="8613540" cy="625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444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811" y="1919497"/>
            <a:ext cx="2749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endParaRPr kumimoji="0" lang="ru-RU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7442333"/>
              </p:ext>
            </p:extLst>
          </p:nvPr>
        </p:nvGraphicFramePr>
        <p:xfrm>
          <a:off x="2554323" y="259882"/>
          <a:ext cx="8687984" cy="64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" y="3489157"/>
            <a:ext cx="1833246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598</Words>
  <Application>Microsoft Office PowerPoint</Application>
  <PresentationFormat>Широкоэкранный</PresentationFormat>
  <Paragraphs>103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Документ Microsoft Word</vt:lpstr>
      <vt:lpstr>Презентация PowerPoint</vt:lpstr>
      <vt:lpstr> </vt:lpstr>
      <vt:lpstr>Ключевой вывод  </vt:lpstr>
      <vt:lpstr>Воспитание социально ответственной позиции обучающихся в условиях сетевого взаимодействия общего и профессионального образования</vt:lpstr>
      <vt:lpstr>Приказ Министерства образования и науки Челябинской области от 4 июня 2025 №01/1212</vt:lpstr>
      <vt:lpstr>Правовые механизмы  инновационной площадки  ГБПОУ «Троицкий технологический техникум» 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о кураторе группы</vt:lpstr>
      <vt:lpstr>Положение о социально-психологической службе техникума</vt:lpstr>
      <vt:lpstr>Соглашение о сетевом взаимодействии и сотрудничестве</vt:lpstr>
      <vt:lpstr>Соглашение о сетевом взаимодействии и сотрудничестве</vt:lpstr>
      <vt:lpstr>Договор о международном сотрудничестве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137</cp:revision>
  <cp:lastPrinted>2025-06-10T02:45:38Z</cp:lastPrinted>
  <dcterms:created xsi:type="dcterms:W3CDTF">2024-11-14T08:11:26Z</dcterms:created>
  <dcterms:modified xsi:type="dcterms:W3CDTF">2026-02-11T09:40:08Z</dcterms:modified>
</cp:coreProperties>
</file>