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57" r:id="rId13"/>
    <p:sldId id="258" r:id="rId14"/>
    <p:sldId id="259" r:id="rId15"/>
    <p:sldId id="260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7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0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9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7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6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8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2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7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DA09F-C758-438E-B31F-42B408BB4820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8E8C9-681A-49E9-A6DB-E44AC277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496957"/>
            <a:ext cx="9144000" cy="301300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Концептуальное основание инновационного проекта по проблеме воспитания социально-ответственной позиции обучающихся в условиях сетевого взаимодействия организаций общего и профессионального образования в образовательной деятельности ГБПОУ «Троицкий технологический техникум»</a:t>
            </a:r>
            <a:endParaRPr lang="ru-RU" sz="2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97757" y="3985589"/>
            <a:ext cx="3770242" cy="221642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Тропникова Н.П., кандидат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доцент кафедры Педагогики и социально-экономических дисциплин </a:t>
            </a:r>
          </a:p>
          <a:p>
            <a:pPr algn="l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Южно-Уральский ГАУ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617" t="21332" r="3057" b="38858"/>
          <a:stretch/>
        </p:blipFill>
        <p:spPr>
          <a:xfrm>
            <a:off x="675861" y="3509963"/>
            <a:ext cx="5883966" cy="29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2875"/>
            <a:ext cx="10515600" cy="46740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субъектов сетевого взаимодействия в нашем исследовании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и организации иных сфер деятельности, работающие с учащимися школьного возраста и обучающимися системы среднего профессионального образования.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(юридические лица) представлены физическими лицами: административными работниками, педагогами, психологами и другими специалистами, а также обучающимися и их законными представителями. </a:t>
            </a:r>
          </a:p>
        </p:txBody>
      </p:sp>
    </p:spTree>
    <p:extLst>
      <p:ext uri="{BB962C8B-B14F-4D97-AF65-F5344CB8AC3E}">
        <p14:creationId xmlns:p14="http://schemas.microsoft.com/office/powerpoint/2010/main" val="196860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61727"/>
            <a:ext cx="10515600" cy="2444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6994"/>
            <a:ext cx="10515600" cy="56699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Разработка Концепции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социально-ответственной позиции обучающихся в условиях сетевого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предусматривает сформулировать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цели разработку, теоретическое обоснование и реализацию на практике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0297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407504"/>
            <a:ext cx="9163877" cy="59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0" y="427383"/>
            <a:ext cx="9392479" cy="59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0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7078"/>
            <a:ext cx="10366513" cy="5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6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4" y="298174"/>
            <a:ext cx="10177669" cy="6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70368"/>
            <a:ext cx="10515600" cy="488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101"/>
            <a:ext cx="10515600" cy="5688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данной модели позволит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внедрение образовательных программ, проектов и мероприятий, направленных на развитие навыков социального проектирования в волонтерской деятельности (участие  обучающихся СОО и ПОО в совместных волонтерских проектах, акциях, мероприятиях, участие в социальных проектах организаций социальных партнёров, помощь различным категориям граждан, нуждающимся в социальной поддержке, участие в экологических, природо- и культуроохранных и других проектах); расширение кругозора и профессиональной ориентации.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будет создана активная модель воспитания социально-ответственной позиции обучающихся, в которой обучающиеся могут сотрудничать, обмениваться опытом, совместно решать проблемы и конструировать новые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212884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70912" y="1311965"/>
            <a:ext cx="4572000" cy="4184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6556513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0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8" y="1363110"/>
            <a:ext cx="4572000" cy="305980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90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Обездушивание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молодежи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363109"/>
            <a:ext cx="4572000" cy="3059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25" y="3717649"/>
            <a:ext cx="4572000" cy="2762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08" y="410734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ответственность у молодежи?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времени показывает, что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социально-ответственной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молодежи должно проходить под контролем не только внутри семьи, а также со стороны преподавателей в образовательных организациях и общества в целом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 Йонас отмечает, что для эффективного развития мировых процессов в будущем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смену «человеку разумному» должен прийти «человек ответственный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1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154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первого этапа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инновационного проекта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зоны в воспитательной деятельности и учащихся школ г. Троицка и студентов первого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нашего техникума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6671"/>
            <a:ext cx="10515600" cy="40002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гражданской активности и социальной инициативности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обучающихся не проявляют активного участия в социальных проектах и волонтерской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между осознанием нравственных ценностей и реальным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декларируют важность уважения, толерантности и ответственности, но не всегда проявляют эти качества в реальной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недостаточную сформированность навыков конструктивного взаимодействия и разрешения конфликтов. </a:t>
            </a:r>
          </a:p>
        </p:txBody>
      </p:sp>
    </p:spTree>
    <p:extLst>
      <p:ext uri="{BB962C8B-B14F-4D97-AF65-F5344CB8AC3E}">
        <p14:creationId xmlns:p14="http://schemas.microsoft.com/office/powerpoint/2010/main" val="291469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cоциально-ответственная позиция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Социально-ответственная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dirty="0" smtClean="0"/>
              <a:t>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и активное отношение к обществу, выражающееся в готовности и способности принимать решения и действовать в соответствии с моральными и этическими нормами, учитывать интересы других людей и окружающей среды, нести ответственность за свои поступки и вносить вклад в решение социальных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86976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 образовательного учреждения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подрастающего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воспитательно-образовательном процессе фактически происходит одновременное освоение двух программ: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и программы социализации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официальной учебной программы прилагают усилия все преподаватели и мастера ПО,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программы социализации зависит от особенностей человеческих взаимодействий, возникающих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имеющих скрытую природу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не носит видимого организационного характера, но как раз с помощью неё и складывается социальная жизнь обучающегося, его собственный образ, понимание того, как рассматривают его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108788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cоциально-ответственной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воспитания cоциально-ответственной позиции обучающихся является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подрастающего поколения потребности быть полезным обществу, включение его в творческую самостоятельную деятельность в социокультурной среде посредством не только реальных контактов со средой ближайшего окружения, но и посредством сетевого взаимодействия.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44855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03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етевого взаимодействия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6127"/>
            <a:ext cx="10515600" cy="48008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вариант педагогического сотрудничества, в котором присутствует прямое или косвенное влияние субъектов этого процесса друг на друга, порождающее их взаимопреобразование на принципах доверия и творчества, паритетности и взаимной поддержки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сетевого сотрудничества обучающиеся будут активно осваивать социально-значимые нормы и ценности, развивать навыки сотрудничества, критического мышления и ответственного поведения, участвуя в реальных социальных практиках и решая актуальные проблемы общества. 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пассивного усвоения информации, обучающиеся будут вовлечены в активную деятельность, в которой они смогут применять полученные знания, формировать собственное мнение и развивать навыки социального взаимодействия, необходимые для успешной адаптации в цифровом обществе и конструктивного участия в 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40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138</Words>
  <Application>Microsoft Office PowerPoint</Application>
  <PresentationFormat>Широкоэкранный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                      Концептуальное основание инновационного проекта по проблеме воспитания социально-ответственной позиции обучающихся в условиях сетевого взаимодействия организаций общего и профессионального образования в образовательной деятельности ГБПОУ «Троицкий технологический техникум»</vt:lpstr>
      <vt:lpstr>Презентация PowerPoint</vt:lpstr>
      <vt:lpstr>«Обездушивание» молодежи</vt:lpstr>
      <vt:lpstr>Нужно ли воспитывать ответственность у молодежи?</vt:lpstr>
      <vt:lpstr>Результаты первого этапа реализации инновационного проекта выявили проблемные зоны в воспитательной деятельности и учащихся школ г. Троицка и студентов первого курса нашего техникума</vt:lpstr>
      <vt:lpstr>Понятие cоциально-ответственная позиция обучающихся</vt:lpstr>
      <vt:lpstr>Роль образовательного учреждения в воспитании подрастающего поколения</vt:lpstr>
      <vt:lpstr>Основная задача воспитания  cоциально-ответственной позиции обучающихся</vt:lpstr>
      <vt:lpstr>Понятие сетевого взаимодействия </vt:lpstr>
      <vt:lpstr>Субъекты сетевого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подходы к воспитанию социально-ответственной позиции. </dc:title>
  <dc:creator>Пользователь</dc:creator>
  <cp:lastModifiedBy>Пользователь</cp:lastModifiedBy>
  <cp:revision>10</cp:revision>
  <dcterms:created xsi:type="dcterms:W3CDTF">2026-02-05T07:42:00Z</dcterms:created>
  <dcterms:modified xsi:type="dcterms:W3CDTF">2026-02-12T05:20:50Z</dcterms:modified>
</cp:coreProperties>
</file>