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298" r:id="rId2"/>
    <p:sldId id="340" r:id="rId3"/>
    <p:sldId id="327" r:id="rId4"/>
    <p:sldId id="341" r:id="rId5"/>
    <p:sldId id="342" r:id="rId6"/>
    <p:sldId id="343" r:id="rId7"/>
    <p:sldId id="344" r:id="rId8"/>
    <p:sldId id="313" r:id="rId9"/>
    <p:sldId id="345" r:id="rId10"/>
    <p:sldId id="346" r:id="rId11"/>
    <p:sldId id="347" r:id="rId12"/>
    <p:sldId id="348" r:id="rId13"/>
    <p:sldId id="349" r:id="rId14"/>
    <p:sldId id="351" r:id="rId15"/>
    <p:sldId id="357" r:id="rId16"/>
    <p:sldId id="352" r:id="rId17"/>
    <p:sldId id="356" r:id="rId18"/>
    <p:sldId id="35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A347E-D149-4D1D-B90B-B4002D1F129A}" type="doc">
      <dgm:prSet loTypeId="urn:microsoft.com/office/officeart/2005/8/layout/h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AB80F2C-630D-43FB-93CE-43DFE1E2901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Этика – (греч. привычка, нрав) - философская наука, объектом которой является мораль; наука об отношениях между людьми и об обязанностях, вытекающих  из этих отношений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EDC01-41B1-4555-A5C6-97C5CEFD735A}" type="parTrans" cxnId="{9753B014-9DDA-4763-AB04-8063B0DC7E7A}">
      <dgm:prSet/>
      <dgm:spPr/>
      <dgm:t>
        <a:bodyPr/>
        <a:lstStyle/>
        <a:p>
          <a:endParaRPr lang="ru-RU"/>
        </a:p>
      </dgm:t>
    </dgm:pt>
    <dgm:pt modelId="{B47CDAEB-95C1-4785-B9DF-1DAED8AEFE67}" type="sibTrans" cxnId="{9753B014-9DDA-4763-AB04-8063B0DC7E7A}">
      <dgm:prSet/>
      <dgm:spPr/>
      <dgm:t>
        <a:bodyPr/>
        <a:lstStyle/>
        <a:p>
          <a:endParaRPr lang="ru-RU"/>
        </a:p>
      </dgm:t>
    </dgm:pt>
    <dgm:pt modelId="{0CCFB5FA-81E8-43A8-9233-91314FFFC2A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Этикет - (от франц. ярлык, этикетка) – форма, манера поведения, правила учтивости и вежливости, принятые в обществе.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88B04-DF67-4CBB-B76E-242B150E894B}" type="parTrans" cxnId="{9ACD7674-CB88-4623-B4AB-2EB65E79BF06}">
      <dgm:prSet/>
      <dgm:spPr/>
      <dgm:t>
        <a:bodyPr/>
        <a:lstStyle/>
        <a:p>
          <a:endParaRPr lang="ru-RU"/>
        </a:p>
      </dgm:t>
    </dgm:pt>
    <dgm:pt modelId="{7A8B67A8-9559-4CC9-A04A-3EAF480C44DE}" type="sibTrans" cxnId="{9ACD7674-CB88-4623-B4AB-2EB65E79BF06}">
      <dgm:prSet/>
      <dgm:spPr/>
      <dgm:t>
        <a:bodyPr/>
        <a:lstStyle/>
        <a:p>
          <a:endParaRPr lang="ru-RU"/>
        </a:p>
      </dgm:t>
    </dgm:pt>
    <dgm:pt modelId="{9FE4748A-9E54-438D-89DC-E448FCCC812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Речевой этикет – это совокупность всех этикетных речевых средств и правила их использования в тех или иных ситуациях.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9B51E-276D-49F2-97D5-035FA86B34B1}" type="parTrans" cxnId="{5BC68736-8929-4CEC-BF62-761F95A1B7C8}">
      <dgm:prSet/>
      <dgm:spPr/>
      <dgm:t>
        <a:bodyPr/>
        <a:lstStyle/>
        <a:p>
          <a:endParaRPr lang="ru-RU"/>
        </a:p>
      </dgm:t>
    </dgm:pt>
    <dgm:pt modelId="{FD99798A-8996-473D-B0D9-CB1CBA8B3A55}" type="sibTrans" cxnId="{5BC68736-8929-4CEC-BF62-761F95A1B7C8}">
      <dgm:prSet/>
      <dgm:spPr/>
      <dgm:t>
        <a:bodyPr/>
        <a:lstStyle/>
        <a:p>
          <a:endParaRPr lang="ru-RU"/>
        </a:p>
      </dgm:t>
    </dgm:pt>
    <dgm:pt modelId="{389CF023-CC65-4310-B84E-1B2E7B558760}" type="pres">
      <dgm:prSet presAssocID="{F43A347E-D149-4D1D-B90B-B4002D1F12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8841F-D9CA-464C-A5E6-E2E1FF8F0FE7}" type="pres">
      <dgm:prSet presAssocID="{AAB80F2C-630D-43FB-93CE-43DFE1E2901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ACCF2-5F83-4E01-93D5-6D6C2A26A467}" type="pres">
      <dgm:prSet presAssocID="{B47CDAEB-95C1-4785-B9DF-1DAED8AEFE67}" presName="sibTrans" presStyleCnt="0"/>
      <dgm:spPr/>
    </dgm:pt>
    <dgm:pt modelId="{1DAE468B-DBE8-4868-8A90-94B3C83A78A6}" type="pres">
      <dgm:prSet presAssocID="{0CCFB5FA-81E8-43A8-9233-91314FFFC2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836C7-7273-4D2F-885A-25C4B62D70BA}" type="pres">
      <dgm:prSet presAssocID="{7A8B67A8-9559-4CC9-A04A-3EAF480C44DE}" presName="sibTrans" presStyleCnt="0"/>
      <dgm:spPr/>
    </dgm:pt>
    <dgm:pt modelId="{599B3D31-CA8A-4E6D-B7C5-50248B8FF489}" type="pres">
      <dgm:prSet presAssocID="{9FE4748A-9E54-438D-89DC-E448FCCC81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68736-8929-4CEC-BF62-761F95A1B7C8}" srcId="{F43A347E-D149-4D1D-B90B-B4002D1F129A}" destId="{9FE4748A-9E54-438D-89DC-E448FCCC8128}" srcOrd="2" destOrd="0" parTransId="{A529B51E-276D-49F2-97D5-035FA86B34B1}" sibTransId="{FD99798A-8996-473D-B0D9-CB1CBA8B3A55}"/>
    <dgm:cxn modelId="{9753B014-9DDA-4763-AB04-8063B0DC7E7A}" srcId="{F43A347E-D149-4D1D-B90B-B4002D1F129A}" destId="{AAB80F2C-630D-43FB-93CE-43DFE1E29016}" srcOrd="0" destOrd="0" parTransId="{4A1EDC01-41B1-4555-A5C6-97C5CEFD735A}" sibTransId="{B47CDAEB-95C1-4785-B9DF-1DAED8AEFE67}"/>
    <dgm:cxn modelId="{8AC05DA1-5CB4-4AE2-946D-5778B5D2EE85}" type="presOf" srcId="{9FE4748A-9E54-438D-89DC-E448FCCC8128}" destId="{599B3D31-CA8A-4E6D-B7C5-50248B8FF489}" srcOrd="0" destOrd="0" presId="urn:microsoft.com/office/officeart/2005/8/layout/hList6"/>
    <dgm:cxn modelId="{27929406-AF9E-4478-A148-8A32A314D0EE}" type="presOf" srcId="{0CCFB5FA-81E8-43A8-9233-91314FFFC2AF}" destId="{1DAE468B-DBE8-4868-8A90-94B3C83A78A6}" srcOrd="0" destOrd="0" presId="urn:microsoft.com/office/officeart/2005/8/layout/hList6"/>
    <dgm:cxn modelId="{9ACD7674-CB88-4623-B4AB-2EB65E79BF06}" srcId="{F43A347E-D149-4D1D-B90B-B4002D1F129A}" destId="{0CCFB5FA-81E8-43A8-9233-91314FFFC2AF}" srcOrd="1" destOrd="0" parTransId="{42388B04-DF67-4CBB-B76E-242B150E894B}" sibTransId="{7A8B67A8-9559-4CC9-A04A-3EAF480C44DE}"/>
    <dgm:cxn modelId="{1A1FF57D-F71B-4D52-B976-BF11DF6B8A35}" type="presOf" srcId="{F43A347E-D149-4D1D-B90B-B4002D1F129A}" destId="{389CF023-CC65-4310-B84E-1B2E7B558760}" srcOrd="0" destOrd="0" presId="urn:microsoft.com/office/officeart/2005/8/layout/hList6"/>
    <dgm:cxn modelId="{A48CEA2B-0972-4723-9ED7-18C785D56CCE}" type="presOf" srcId="{AAB80F2C-630D-43FB-93CE-43DFE1E29016}" destId="{EC08841F-D9CA-464C-A5E6-E2E1FF8F0FE7}" srcOrd="0" destOrd="0" presId="urn:microsoft.com/office/officeart/2005/8/layout/hList6"/>
    <dgm:cxn modelId="{299D315E-91C3-437C-B20B-A9F10F71814B}" type="presParOf" srcId="{389CF023-CC65-4310-B84E-1B2E7B558760}" destId="{EC08841F-D9CA-464C-A5E6-E2E1FF8F0FE7}" srcOrd="0" destOrd="0" presId="urn:microsoft.com/office/officeart/2005/8/layout/hList6"/>
    <dgm:cxn modelId="{2847CF5C-6E88-4163-90B7-3BE529249125}" type="presParOf" srcId="{389CF023-CC65-4310-B84E-1B2E7B558760}" destId="{CDFACCF2-5F83-4E01-93D5-6D6C2A26A467}" srcOrd="1" destOrd="0" presId="urn:microsoft.com/office/officeart/2005/8/layout/hList6"/>
    <dgm:cxn modelId="{B83B5025-EA35-4DD3-895F-EC7786B7D0FF}" type="presParOf" srcId="{389CF023-CC65-4310-B84E-1B2E7B558760}" destId="{1DAE468B-DBE8-4868-8A90-94B3C83A78A6}" srcOrd="2" destOrd="0" presId="urn:microsoft.com/office/officeart/2005/8/layout/hList6"/>
    <dgm:cxn modelId="{435D9A42-4C81-44FD-BE29-DA19A593B320}" type="presParOf" srcId="{389CF023-CC65-4310-B84E-1B2E7B558760}" destId="{BE6836C7-7273-4D2F-885A-25C4B62D70BA}" srcOrd="3" destOrd="0" presId="urn:microsoft.com/office/officeart/2005/8/layout/hList6"/>
    <dgm:cxn modelId="{55795E35-4387-47DA-A163-FA48A403E795}" type="presParOf" srcId="{389CF023-CC65-4310-B84E-1B2E7B558760}" destId="{599B3D31-CA8A-4E6D-B7C5-50248B8FF48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8C7AF-BD9A-42C1-B770-1B8991B8640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CF833-A87B-451A-A284-E8FA375F0F74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профессиональная квалификация</a:t>
          </a:r>
        </a:p>
      </dgm:t>
    </dgm:pt>
    <dgm:pt modelId="{A59B7649-9194-4E56-A41F-A93E94C349C7}" type="parTrans" cxnId="{EADDCCF1-8E32-45B4-A1DC-53C381E88B47}">
      <dgm:prSet/>
      <dgm:spPr/>
      <dgm:t>
        <a:bodyPr/>
        <a:lstStyle/>
        <a:p>
          <a:endParaRPr lang="ru-RU"/>
        </a:p>
      </dgm:t>
    </dgm:pt>
    <dgm:pt modelId="{BFC1A385-A6F0-400B-8263-CE42FF3CB041}" type="sibTrans" cxnId="{EADDCCF1-8E32-45B4-A1DC-53C381E88B47}">
      <dgm:prSet/>
      <dgm:spPr/>
      <dgm:t>
        <a:bodyPr/>
        <a:lstStyle/>
        <a:p>
          <a:endParaRPr lang="ru-RU"/>
        </a:p>
      </dgm:t>
    </dgm:pt>
    <dgm:pt modelId="{634A45B9-F9E4-40C4-995C-9A6581807959}">
      <dgm:prSet/>
      <dgm:spPr/>
      <dgm:t>
        <a:bodyPr/>
        <a:lstStyle/>
        <a:p>
          <a:r>
            <a:rPr lang="ru-RU" dirty="0" smtClean="0"/>
            <a:t>педагогическая культура(нравственная культура)</a:t>
          </a:r>
          <a:endParaRPr lang="ru-RU" dirty="0"/>
        </a:p>
      </dgm:t>
    </dgm:pt>
    <dgm:pt modelId="{BAA6CFE2-9EA6-41BC-B468-CCB415922412}" type="parTrans" cxnId="{0E7A2177-21C8-48D4-8CD4-9AA41B5D0A91}">
      <dgm:prSet/>
      <dgm:spPr/>
      <dgm:t>
        <a:bodyPr/>
        <a:lstStyle/>
        <a:p>
          <a:endParaRPr lang="ru-RU"/>
        </a:p>
      </dgm:t>
    </dgm:pt>
    <dgm:pt modelId="{178C606A-91A7-473E-A2D4-61FE9E63B2C9}" type="sibTrans" cxnId="{0E7A2177-21C8-48D4-8CD4-9AA41B5D0A91}">
      <dgm:prSet/>
      <dgm:spPr/>
      <dgm:t>
        <a:bodyPr/>
        <a:lstStyle/>
        <a:p>
          <a:endParaRPr lang="ru-RU"/>
        </a:p>
      </dgm:t>
    </dgm:pt>
    <dgm:pt modelId="{353F2773-1832-4CAE-B238-4C51BD9314DD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педагогический 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такт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0C009B2-94FE-4B22-B9B0-B9554943A15C}" type="parTrans" cxnId="{FAEC4322-33E6-4EDE-86AB-D486C1EBE22B}">
      <dgm:prSet/>
      <dgm:spPr/>
      <dgm:t>
        <a:bodyPr/>
        <a:lstStyle/>
        <a:p>
          <a:endParaRPr lang="ru-RU"/>
        </a:p>
      </dgm:t>
    </dgm:pt>
    <dgm:pt modelId="{7CDDEE7C-C46E-4914-85CA-8C93B3B49368}" type="sibTrans" cxnId="{FAEC4322-33E6-4EDE-86AB-D486C1EBE22B}">
      <dgm:prSet/>
      <dgm:spPr/>
      <dgm:t>
        <a:bodyPr/>
        <a:lstStyle/>
        <a:p>
          <a:endParaRPr lang="ru-RU"/>
        </a:p>
      </dgm:t>
    </dgm:pt>
    <dgm:pt modelId="{8F837BEF-68EE-4D0F-9B76-1C891B4501F1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профессиональный 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такт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81047B7-3277-46A3-AA24-787B6023B8A3}" type="parTrans" cxnId="{14D320BA-F75F-4F64-A251-5643D24A554B}">
      <dgm:prSet/>
      <dgm:spPr/>
      <dgm:t>
        <a:bodyPr/>
        <a:lstStyle/>
        <a:p>
          <a:endParaRPr lang="ru-RU"/>
        </a:p>
      </dgm:t>
    </dgm:pt>
    <dgm:pt modelId="{FDFE5EBB-5464-4654-BD6A-A89828CB3BBC}" type="sibTrans" cxnId="{14D320BA-F75F-4F64-A251-5643D24A554B}">
      <dgm:prSet/>
      <dgm:spPr/>
      <dgm:t>
        <a:bodyPr/>
        <a:lstStyle/>
        <a:p>
          <a:endParaRPr lang="ru-RU"/>
        </a:p>
      </dgm:t>
    </dgm:pt>
    <dgm:pt modelId="{C0131C70-DA15-4E70-9199-6315CBFD4EB3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педагогическая справедливость</a:t>
          </a:r>
        </a:p>
      </dgm:t>
    </dgm:pt>
    <dgm:pt modelId="{A1CEF701-23B8-4F8A-9332-64493E2C4797}" type="parTrans" cxnId="{0867DB9A-6B4E-48D2-B3B6-70E4FC3DA4E3}">
      <dgm:prSet/>
      <dgm:spPr/>
      <dgm:t>
        <a:bodyPr/>
        <a:lstStyle/>
        <a:p>
          <a:endParaRPr lang="ru-RU"/>
        </a:p>
      </dgm:t>
    </dgm:pt>
    <dgm:pt modelId="{0DCC137D-3000-44CA-A7DA-24F523D147FF}" type="sibTrans" cxnId="{0867DB9A-6B4E-48D2-B3B6-70E4FC3DA4E3}">
      <dgm:prSet/>
      <dgm:spPr/>
      <dgm:t>
        <a:bodyPr/>
        <a:lstStyle/>
        <a:p>
          <a:endParaRPr lang="ru-RU"/>
        </a:p>
      </dgm:t>
    </dgm:pt>
    <dgm:pt modelId="{4330EA93-8D8F-4AD4-A4E8-8A20FE49D10F}">
      <dgm:prSet/>
      <dgm:spPr/>
      <dgm:t>
        <a:bodyPr/>
        <a:lstStyle/>
        <a:p>
          <a:r>
            <a:rPr lang="ru-RU" dirty="0"/>
            <a:t>	профессиональная честь педагога</a:t>
          </a:r>
        </a:p>
      </dgm:t>
    </dgm:pt>
    <dgm:pt modelId="{CE9F8D45-F4F3-4B03-B81F-43E8CF6A4BEE}" type="parTrans" cxnId="{D2D4FE80-0BCF-463C-87E4-CF59BC50BA22}">
      <dgm:prSet/>
      <dgm:spPr/>
      <dgm:t>
        <a:bodyPr/>
        <a:lstStyle/>
        <a:p>
          <a:endParaRPr lang="ru-RU"/>
        </a:p>
      </dgm:t>
    </dgm:pt>
    <dgm:pt modelId="{3E34F6B0-DEEE-4A5F-96A4-5677E8C0B60D}" type="sibTrans" cxnId="{D2D4FE80-0BCF-463C-87E4-CF59BC50BA22}">
      <dgm:prSet/>
      <dgm:spPr/>
      <dgm:t>
        <a:bodyPr/>
        <a:lstStyle/>
        <a:p>
          <a:endParaRPr lang="ru-RU"/>
        </a:p>
      </dgm:t>
    </dgm:pt>
    <dgm:pt modelId="{911729E2-1086-476B-8B90-CDE0A1E0A8FA}" type="pres">
      <dgm:prSet presAssocID="{4E88C7AF-BD9A-42C1-B770-1B8991B864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17379C-1A83-4F80-B8C3-A14E394D8152}" type="pres">
      <dgm:prSet presAssocID="{4E88C7AF-BD9A-42C1-B770-1B8991B86407}" presName="Name1" presStyleCnt="0"/>
      <dgm:spPr/>
    </dgm:pt>
    <dgm:pt modelId="{C639A339-E05E-466C-BFB3-CA9B0AF3A8F5}" type="pres">
      <dgm:prSet presAssocID="{4E88C7AF-BD9A-42C1-B770-1B8991B86407}" presName="cycle" presStyleCnt="0"/>
      <dgm:spPr/>
    </dgm:pt>
    <dgm:pt modelId="{5C8568D1-10F4-4C21-826B-DCDF7C85B726}" type="pres">
      <dgm:prSet presAssocID="{4E88C7AF-BD9A-42C1-B770-1B8991B86407}" presName="srcNode" presStyleLbl="node1" presStyleIdx="0" presStyleCnt="6"/>
      <dgm:spPr/>
    </dgm:pt>
    <dgm:pt modelId="{455CC041-C412-4F00-90CC-4695DC78E35F}" type="pres">
      <dgm:prSet presAssocID="{4E88C7AF-BD9A-42C1-B770-1B8991B864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A922AE7-9FFB-47F4-8DFE-6A772FCC2CD3}" type="pres">
      <dgm:prSet presAssocID="{4E88C7AF-BD9A-42C1-B770-1B8991B86407}" presName="extraNode" presStyleLbl="node1" presStyleIdx="0" presStyleCnt="6"/>
      <dgm:spPr/>
    </dgm:pt>
    <dgm:pt modelId="{C09B8285-69B6-458B-834E-C2E0CDB4B960}" type="pres">
      <dgm:prSet presAssocID="{4E88C7AF-BD9A-42C1-B770-1B8991B86407}" presName="dstNode" presStyleLbl="node1" presStyleIdx="0" presStyleCnt="6"/>
      <dgm:spPr/>
    </dgm:pt>
    <dgm:pt modelId="{8D95755C-FC2A-4B3D-907B-6465E175A79F}" type="pres">
      <dgm:prSet presAssocID="{A86CF833-A87B-451A-A284-E8FA375F0F7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44D1-2D54-4320-B208-235FAADE8FD0}" type="pres">
      <dgm:prSet presAssocID="{A86CF833-A87B-451A-A284-E8FA375F0F74}" presName="accent_1" presStyleCnt="0"/>
      <dgm:spPr/>
    </dgm:pt>
    <dgm:pt modelId="{80EA3A3A-9CD1-4FCC-9067-5DF6FDAAA246}" type="pres">
      <dgm:prSet presAssocID="{A86CF833-A87B-451A-A284-E8FA375F0F74}" presName="accentRepeatNode" presStyleLbl="solidFgAcc1" presStyleIdx="0" presStyleCnt="6"/>
      <dgm:spPr/>
    </dgm:pt>
    <dgm:pt modelId="{F4C5EBD4-E484-4CEC-96EC-A9C2B2B874CB}" type="pres">
      <dgm:prSet presAssocID="{634A45B9-F9E4-40C4-995C-9A658180795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187D-BAC8-4F32-9FB7-6AE78ABCEC65}" type="pres">
      <dgm:prSet presAssocID="{634A45B9-F9E4-40C4-995C-9A6581807959}" presName="accent_2" presStyleCnt="0"/>
      <dgm:spPr/>
    </dgm:pt>
    <dgm:pt modelId="{44D71E13-5B5D-495A-8EA7-31402232DD6C}" type="pres">
      <dgm:prSet presAssocID="{634A45B9-F9E4-40C4-995C-9A6581807959}" presName="accentRepeatNode" presStyleLbl="solidFgAcc1" presStyleIdx="1" presStyleCnt="6"/>
      <dgm:spPr/>
    </dgm:pt>
    <dgm:pt modelId="{7F49337E-A71C-49BD-98C7-85DB442DA240}" type="pres">
      <dgm:prSet presAssocID="{353F2773-1832-4CAE-B238-4C51BD9314DD}" presName="text_3" presStyleLbl="node1" presStyleIdx="2" presStyleCnt="6" custLinFactNeighborX="230" custLinFactNeighborY="1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E0760-5081-4362-B376-269FB6ECC5FF}" type="pres">
      <dgm:prSet presAssocID="{353F2773-1832-4CAE-B238-4C51BD9314DD}" presName="accent_3" presStyleCnt="0"/>
      <dgm:spPr/>
    </dgm:pt>
    <dgm:pt modelId="{AF4B3D1E-9AB0-47B2-B206-4F8D46F627BD}" type="pres">
      <dgm:prSet presAssocID="{353F2773-1832-4CAE-B238-4C51BD9314DD}" presName="accentRepeatNode" presStyleLbl="solidFgAcc1" presStyleIdx="2" presStyleCnt="6"/>
      <dgm:spPr/>
    </dgm:pt>
    <dgm:pt modelId="{F13ADB3D-5D02-4515-A02C-B4AC05A46DD2}" type="pres">
      <dgm:prSet presAssocID="{8F837BEF-68EE-4D0F-9B76-1C891B4501F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5CCCB-D9C6-4C1D-A1F2-5B29B2F3A243}" type="pres">
      <dgm:prSet presAssocID="{8F837BEF-68EE-4D0F-9B76-1C891B4501F1}" presName="accent_4" presStyleCnt="0"/>
      <dgm:spPr/>
    </dgm:pt>
    <dgm:pt modelId="{1EA993C4-FC5F-470D-A25A-A41577C3B085}" type="pres">
      <dgm:prSet presAssocID="{8F837BEF-68EE-4D0F-9B76-1C891B4501F1}" presName="accentRepeatNode" presStyleLbl="solidFgAcc1" presStyleIdx="3" presStyleCnt="6"/>
      <dgm:spPr/>
    </dgm:pt>
    <dgm:pt modelId="{33533EA0-925A-47A6-8966-F62E33CD97BC}" type="pres">
      <dgm:prSet presAssocID="{C0131C70-DA15-4E70-9199-6315CBFD4EB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0B00A-5066-4690-BAC6-B955DD4F1CC1}" type="pres">
      <dgm:prSet presAssocID="{C0131C70-DA15-4E70-9199-6315CBFD4EB3}" presName="accent_5" presStyleCnt="0"/>
      <dgm:spPr/>
    </dgm:pt>
    <dgm:pt modelId="{9262DFF5-C1E6-4933-ADC7-80294DB80DF8}" type="pres">
      <dgm:prSet presAssocID="{C0131C70-DA15-4E70-9199-6315CBFD4EB3}" presName="accentRepeatNode" presStyleLbl="solidFgAcc1" presStyleIdx="4" presStyleCnt="6"/>
      <dgm:spPr/>
    </dgm:pt>
    <dgm:pt modelId="{BB2F4160-E7CF-47E5-9C04-4D1692522724}" type="pres">
      <dgm:prSet presAssocID="{4330EA93-8D8F-4AD4-A4E8-8A20FE49D10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C74DF-942F-4E49-BCA7-0E4719C6748B}" type="pres">
      <dgm:prSet presAssocID="{4330EA93-8D8F-4AD4-A4E8-8A20FE49D10F}" presName="accent_6" presStyleCnt="0"/>
      <dgm:spPr/>
    </dgm:pt>
    <dgm:pt modelId="{D69A5A50-1C04-4FBD-9593-55CA1B72E54D}" type="pres">
      <dgm:prSet presAssocID="{4330EA93-8D8F-4AD4-A4E8-8A20FE49D10F}" presName="accentRepeatNode" presStyleLbl="solidFgAcc1" presStyleIdx="5" presStyleCnt="6" custLinFactNeighborX="61306" custLinFactNeighborY="2089"/>
      <dgm:spPr/>
    </dgm:pt>
  </dgm:ptLst>
  <dgm:cxnLst>
    <dgm:cxn modelId="{1EF8CC85-0B93-45C7-929D-CBEB1B35AD16}" type="presOf" srcId="{A86CF833-A87B-451A-A284-E8FA375F0F74}" destId="{8D95755C-FC2A-4B3D-907B-6465E175A79F}" srcOrd="0" destOrd="0" presId="urn:microsoft.com/office/officeart/2008/layout/VerticalCurvedList"/>
    <dgm:cxn modelId="{FAEC4322-33E6-4EDE-86AB-D486C1EBE22B}" srcId="{4E88C7AF-BD9A-42C1-B770-1B8991B86407}" destId="{353F2773-1832-4CAE-B238-4C51BD9314DD}" srcOrd="2" destOrd="0" parTransId="{90C009B2-94FE-4B22-B9B0-B9554943A15C}" sibTransId="{7CDDEE7C-C46E-4914-85CA-8C93B3B49368}"/>
    <dgm:cxn modelId="{521268C3-B178-4D3B-BC19-76C20C5FB0FB}" type="presOf" srcId="{353F2773-1832-4CAE-B238-4C51BD9314DD}" destId="{7F49337E-A71C-49BD-98C7-85DB442DA240}" srcOrd="0" destOrd="0" presId="urn:microsoft.com/office/officeart/2008/layout/VerticalCurvedList"/>
    <dgm:cxn modelId="{EADDCCF1-8E32-45B4-A1DC-53C381E88B47}" srcId="{4E88C7AF-BD9A-42C1-B770-1B8991B86407}" destId="{A86CF833-A87B-451A-A284-E8FA375F0F74}" srcOrd="0" destOrd="0" parTransId="{A59B7649-9194-4E56-A41F-A93E94C349C7}" sibTransId="{BFC1A385-A6F0-400B-8263-CE42FF3CB041}"/>
    <dgm:cxn modelId="{4A4D38BE-1B89-4DFA-B53E-4E5F4E0FB3B6}" type="presOf" srcId="{C0131C70-DA15-4E70-9199-6315CBFD4EB3}" destId="{33533EA0-925A-47A6-8966-F62E33CD97BC}" srcOrd="0" destOrd="0" presId="urn:microsoft.com/office/officeart/2008/layout/VerticalCurvedList"/>
    <dgm:cxn modelId="{E15A7CEE-3FD7-45A1-BEB1-D9F304F57C9D}" type="presOf" srcId="{634A45B9-F9E4-40C4-995C-9A6581807959}" destId="{F4C5EBD4-E484-4CEC-96EC-A9C2B2B874CB}" srcOrd="0" destOrd="0" presId="urn:microsoft.com/office/officeart/2008/layout/VerticalCurvedList"/>
    <dgm:cxn modelId="{8EB83A0E-98D8-47F6-B609-90422D85BD5A}" type="presOf" srcId="{4330EA93-8D8F-4AD4-A4E8-8A20FE49D10F}" destId="{BB2F4160-E7CF-47E5-9C04-4D1692522724}" srcOrd="0" destOrd="0" presId="urn:microsoft.com/office/officeart/2008/layout/VerticalCurvedList"/>
    <dgm:cxn modelId="{0867DB9A-6B4E-48D2-B3B6-70E4FC3DA4E3}" srcId="{4E88C7AF-BD9A-42C1-B770-1B8991B86407}" destId="{C0131C70-DA15-4E70-9199-6315CBFD4EB3}" srcOrd="4" destOrd="0" parTransId="{A1CEF701-23B8-4F8A-9332-64493E2C4797}" sibTransId="{0DCC137D-3000-44CA-A7DA-24F523D147FF}"/>
    <dgm:cxn modelId="{35AB68E9-D866-4B31-9B13-459450B851DC}" type="presOf" srcId="{8F837BEF-68EE-4D0F-9B76-1C891B4501F1}" destId="{F13ADB3D-5D02-4515-A02C-B4AC05A46DD2}" srcOrd="0" destOrd="0" presId="urn:microsoft.com/office/officeart/2008/layout/VerticalCurvedList"/>
    <dgm:cxn modelId="{4EEC40E0-B272-4CDD-B174-450B231F26CE}" type="presOf" srcId="{BFC1A385-A6F0-400B-8263-CE42FF3CB041}" destId="{455CC041-C412-4F00-90CC-4695DC78E35F}" srcOrd="0" destOrd="0" presId="urn:microsoft.com/office/officeart/2008/layout/VerticalCurvedList"/>
    <dgm:cxn modelId="{14D320BA-F75F-4F64-A251-5643D24A554B}" srcId="{4E88C7AF-BD9A-42C1-B770-1B8991B86407}" destId="{8F837BEF-68EE-4D0F-9B76-1C891B4501F1}" srcOrd="3" destOrd="0" parTransId="{381047B7-3277-46A3-AA24-787B6023B8A3}" sibTransId="{FDFE5EBB-5464-4654-BD6A-A89828CB3BBC}"/>
    <dgm:cxn modelId="{D2D4FE80-0BCF-463C-87E4-CF59BC50BA22}" srcId="{4E88C7AF-BD9A-42C1-B770-1B8991B86407}" destId="{4330EA93-8D8F-4AD4-A4E8-8A20FE49D10F}" srcOrd="5" destOrd="0" parTransId="{CE9F8D45-F4F3-4B03-B81F-43E8CF6A4BEE}" sibTransId="{3E34F6B0-DEEE-4A5F-96A4-5677E8C0B60D}"/>
    <dgm:cxn modelId="{0E7A2177-21C8-48D4-8CD4-9AA41B5D0A91}" srcId="{4E88C7AF-BD9A-42C1-B770-1B8991B86407}" destId="{634A45B9-F9E4-40C4-995C-9A6581807959}" srcOrd="1" destOrd="0" parTransId="{BAA6CFE2-9EA6-41BC-B468-CCB415922412}" sibTransId="{178C606A-91A7-473E-A2D4-61FE9E63B2C9}"/>
    <dgm:cxn modelId="{276B22FC-A2E8-42F0-A9AE-865F80AEC8F3}" type="presOf" srcId="{4E88C7AF-BD9A-42C1-B770-1B8991B86407}" destId="{911729E2-1086-476B-8B90-CDE0A1E0A8FA}" srcOrd="0" destOrd="0" presId="urn:microsoft.com/office/officeart/2008/layout/VerticalCurvedList"/>
    <dgm:cxn modelId="{17E2373C-3142-4ABE-BD8D-DA4890039B9E}" type="presParOf" srcId="{911729E2-1086-476B-8B90-CDE0A1E0A8FA}" destId="{6E17379C-1A83-4F80-B8C3-A14E394D8152}" srcOrd="0" destOrd="0" presId="urn:microsoft.com/office/officeart/2008/layout/VerticalCurvedList"/>
    <dgm:cxn modelId="{0F728B53-2205-4553-9BB4-D94FDA50E31E}" type="presParOf" srcId="{6E17379C-1A83-4F80-B8C3-A14E394D8152}" destId="{C639A339-E05E-466C-BFB3-CA9B0AF3A8F5}" srcOrd="0" destOrd="0" presId="urn:microsoft.com/office/officeart/2008/layout/VerticalCurvedList"/>
    <dgm:cxn modelId="{14C9B77B-10F7-4735-B8EF-9B5AB9037DB9}" type="presParOf" srcId="{C639A339-E05E-466C-BFB3-CA9B0AF3A8F5}" destId="{5C8568D1-10F4-4C21-826B-DCDF7C85B726}" srcOrd="0" destOrd="0" presId="urn:microsoft.com/office/officeart/2008/layout/VerticalCurvedList"/>
    <dgm:cxn modelId="{9AF717CF-4424-4816-8722-035DAD562B2A}" type="presParOf" srcId="{C639A339-E05E-466C-BFB3-CA9B0AF3A8F5}" destId="{455CC041-C412-4F00-90CC-4695DC78E35F}" srcOrd="1" destOrd="0" presId="urn:microsoft.com/office/officeart/2008/layout/VerticalCurvedList"/>
    <dgm:cxn modelId="{D2EA85BF-9DB5-4D5A-AD9D-B85076BC8346}" type="presParOf" srcId="{C639A339-E05E-466C-BFB3-CA9B0AF3A8F5}" destId="{9A922AE7-9FFB-47F4-8DFE-6A772FCC2CD3}" srcOrd="2" destOrd="0" presId="urn:microsoft.com/office/officeart/2008/layout/VerticalCurvedList"/>
    <dgm:cxn modelId="{7BFE0E2D-ED9F-4301-8049-AB978DE3A47C}" type="presParOf" srcId="{C639A339-E05E-466C-BFB3-CA9B0AF3A8F5}" destId="{C09B8285-69B6-458B-834E-C2E0CDB4B960}" srcOrd="3" destOrd="0" presId="urn:microsoft.com/office/officeart/2008/layout/VerticalCurvedList"/>
    <dgm:cxn modelId="{434908DE-DC91-47D8-BD84-585878F21180}" type="presParOf" srcId="{6E17379C-1A83-4F80-B8C3-A14E394D8152}" destId="{8D95755C-FC2A-4B3D-907B-6465E175A79F}" srcOrd="1" destOrd="0" presId="urn:microsoft.com/office/officeart/2008/layout/VerticalCurvedList"/>
    <dgm:cxn modelId="{A6AB9DB5-C676-47A1-AD0A-59ABDA69E58D}" type="presParOf" srcId="{6E17379C-1A83-4F80-B8C3-A14E394D8152}" destId="{6D1844D1-2D54-4320-B208-235FAADE8FD0}" srcOrd="2" destOrd="0" presId="urn:microsoft.com/office/officeart/2008/layout/VerticalCurvedList"/>
    <dgm:cxn modelId="{5DBA39F6-64A9-4D40-B449-8374DA654057}" type="presParOf" srcId="{6D1844D1-2D54-4320-B208-235FAADE8FD0}" destId="{80EA3A3A-9CD1-4FCC-9067-5DF6FDAAA246}" srcOrd="0" destOrd="0" presId="urn:microsoft.com/office/officeart/2008/layout/VerticalCurvedList"/>
    <dgm:cxn modelId="{A4C11572-E86E-460D-9D94-70557CB9A401}" type="presParOf" srcId="{6E17379C-1A83-4F80-B8C3-A14E394D8152}" destId="{F4C5EBD4-E484-4CEC-96EC-A9C2B2B874CB}" srcOrd="3" destOrd="0" presId="urn:microsoft.com/office/officeart/2008/layout/VerticalCurvedList"/>
    <dgm:cxn modelId="{F2BB9DBE-B7BE-4914-B0CA-E26371A92A96}" type="presParOf" srcId="{6E17379C-1A83-4F80-B8C3-A14E394D8152}" destId="{4FF2187D-BAC8-4F32-9FB7-6AE78ABCEC65}" srcOrd="4" destOrd="0" presId="urn:microsoft.com/office/officeart/2008/layout/VerticalCurvedList"/>
    <dgm:cxn modelId="{BB24BD0B-A6EE-4A02-BDF3-60F702DB9380}" type="presParOf" srcId="{4FF2187D-BAC8-4F32-9FB7-6AE78ABCEC65}" destId="{44D71E13-5B5D-495A-8EA7-31402232DD6C}" srcOrd="0" destOrd="0" presId="urn:microsoft.com/office/officeart/2008/layout/VerticalCurvedList"/>
    <dgm:cxn modelId="{DE4394C0-BEA6-4FA9-B816-A367722E9915}" type="presParOf" srcId="{6E17379C-1A83-4F80-B8C3-A14E394D8152}" destId="{7F49337E-A71C-49BD-98C7-85DB442DA240}" srcOrd="5" destOrd="0" presId="urn:microsoft.com/office/officeart/2008/layout/VerticalCurvedList"/>
    <dgm:cxn modelId="{C3384382-6EAF-4475-BD8F-86410469A38C}" type="presParOf" srcId="{6E17379C-1A83-4F80-B8C3-A14E394D8152}" destId="{E55E0760-5081-4362-B376-269FB6ECC5FF}" srcOrd="6" destOrd="0" presId="urn:microsoft.com/office/officeart/2008/layout/VerticalCurvedList"/>
    <dgm:cxn modelId="{D6CFD70F-5F80-4ADA-BE11-67F08734883D}" type="presParOf" srcId="{E55E0760-5081-4362-B376-269FB6ECC5FF}" destId="{AF4B3D1E-9AB0-47B2-B206-4F8D46F627BD}" srcOrd="0" destOrd="0" presId="urn:microsoft.com/office/officeart/2008/layout/VerticalCurvedList"/>
    <dgm:cxn modelId="{774D2BD7-2176-46F2-B932-3E42F9D6F14B}" type="presParOf" srcId="{6E17379C-1A83-4F80-B8C3-A14E394D8152}" destId="{F13ADB3D-5D02-4515-A02C-B4AC05A46DD2}" srcOrd="7" destOrd="0" presId="urn:microsoft.com/office/officeart/2008/layout/VerticalCurvedList"/>
    <dgm:cxn modelId="{CE397E16-048B-4B7E-AFF3-752CCBB7F590}" type="presParOf" srcId="{6E17379C-1A83-4F80-B8C3-A14E394D8152}" destId="{1015CCCB-D9C6-4C1D-A1F2-5B29B2F3A243}" srcOrd="8" destOrd="0" presId="urn:microsoft.com/office/officeart/2008/layout/VerticalCurvedList"/>
    <dgm:cxn modelId="{4AC0337C-742A-4025-89F4-BD05C004480B}" type="presParOf" srcId="{1015CCCB-D9C6-4C1D-A1F2-5B29B2F3A243}" destId="{1EA993C4-FC5F-470D-A25A-A41577C3B085}" srcOrd="0" destOrd="0" presId="urn:microsoft.com/office/officeart/2008/layout/VerticalCurvedList"/>
    <dgm:cxn modelId="{2A8AE1E6-C6D1-40A1-A86E-68F2FC906740}" type="presParOf" srcId="{6E17379C-1A83-4F80-B8C3-A14E394D8152}" destId="{33533EA0-925A-47A6-8966-F62E33CD97BC}" srcOrd="9" destOrd="0" presId="urn:microsoft.com/office/officeart/2008/layout/VerticalCurvedList"/>
    <dgm:cxn modelId="{BF0525B3-C428-4125-BF1D-043FF00476EB}" type="presParOf" srcId="{6E17379C-1A83-4F80-B8C3-A14E394D8152}" destId="{E6B0B00A-5066-4690-BAC6-B955DD4F1CC1}" srcOrd="10" destOrd="0" presId="urn:microsoft.com/office/officeart/2008/layout/VerticalCurvedList"/>
    <dgm:cxn modelId="{F2361A14-F582-4E48-BFE2-7AFD2D7E71E7}" type="presParOf" srcId="{E6B0B00A-5066-4690-BAC6-B955DD4F1CC1}" destId="{9262DFF5-C1E6-4933-ADC7-80294DB80DF8}" srcOrd="0" destOrd="0" presId="urn:microsoft.com/office/officeart/2008/layout/VerticalCurvedList"/>
    <dgm:cxn modelId="{5AE3C2A5-AC95-4B17-891D-3C823424296B}" type="presParOf" srcId="{6E17379C-1A83-4F80-B8C3-A14E394D8152}" destId="{BB2F4160-E7CF-47E5-9C04-4D1692522724}" srcOrd="11" destOrd="0" presId="urn:microsoft.com/office/officeart/2008/layout/VerticalCurvedList"/>
    <dgm:cxn modelId="{601D9EEE-83C7-496A-B1A7-0C8A354D4ABF}" type="presParOf" srcId="{6E17379C-1A83-4F80-B8C3-A14E394D8152}" destId="{5B5C74DF-942F-4E49-BCA7-0E4719C6748B}" srcOrd="12" destOrd="0" presId="urn:microsoft.com/office/officeart/2008/layout/VerticalCurvedList"/>
    <dgm:cxn modelId="{F28B6DCB-25F8-422B-A632-54C14609C2DB}" type="presParOf" srcId="{5B5C74DF-942F-4E49-BCA7-0E4719C6748B}" destId="{D69A5A50-1C04-4FBD-9593-55CA1B72E5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DDEA2-CEC0-4912-87AA-B7D3C7390D87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040C2C-AFF9-4204-8081-255FE864D578}" type="pres">
      <dgm:prSet presAssocID="{6D9DDEA2-CEC0-4912-87AA-B7D3C7390D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602A4-2A1F-42FF-86A1-623D7DB8C959}" type="presOf" srcId="{6D9DDEA2-CEC0-4912-87AA-B7D3C7390D87}" destId="{4D040C2C-AFF9-4204-8081-255FE864D578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D233A-235F-41EA-AD11-A8E0BC9E3C4C}" type="doc">
      <dgm:prSet loTypeId="urn:microsoft.com/office/officeart/2005/8/layout/chevron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51E1355-DB97-488A-B91E-745BA76E9F92}">
      <dgm:prSet phldrT="[Текст]"/>
      <dgm:spPr/>
      <dgm:t>
        <a:bodyPr/>
        <a:lstStyle/>
        <a:p>
          <a:endParaRPr lang="ru-RU" dirty="0"/>
        </a:p>
      </dgm:t>
    </dgm:pt>
    <dgm:pt modelId="{861B9212-7F96-42DC-B276-0EB98DFB27B1}" type="parTrans" cxnId="{022083BF-39BC-4ACC-B2A2-28DCC357FE1A}">
      <dgm:prSet/>
      <dgm:spPr/>
      <dgm:t>
        <a:bodyPr/>
        <a:lstStyle/>
        <a:p>
          <a:endParaRPr lang="ru-RU"/>
        </a:p>
      </dgm:t>
    </dgm:pt>
    <dgm:pt modelId="{E3D1D1B5-A7A7-40B3-9DC5-AF0D8D8022A3}" type="sibTrans" cxnId="{022083BF-39BC-4ACC-B2A2-28DCC357FE1A}">
      <dgm:prSet/>
      <dgm:spPr/>
      <dgm:t>
        <a:bodyPr/>
        <a:lstStyle/>
        <a:p>
          <a:endParaRPr lang="ru-RU"/>
        </a:p>
      </dgm:t>
    </dgm:pt>
    <dgm:pt modelId="{0679BA29-AFD9-4D00-BAEE-5C762A552DC6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внешний облик педагога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EFF8E-ABA6-4D31-94AB-5CE16CC12F49}" type="parTrans" cxnId="{4C01A347-2044-43EC-A83F-078683B4CD0F}">
      <dgm:prSet/>
      <dgm:spPr/>
      <dgm:t>
        <a:bodyPr/>
        <a:lstStyle/>
        <a:p>
          <a:endParaRPr lang="ru-RU"/>
        </a:p>
      </dgm:t>
    </dgm:pt>
    <dgm:pt modelId="{3F91CD40-0099-4361-B2A1-4CDD469FD3AD}" type="sibTrans" cxnId="{4C01A347-2044-43EC-A83F-078683B4CD0F}">
      <dgm:prSet/>
      <dgm:spPr/>
      <dgm:t>
        <a:bodyPr/>
        <a:lstStyle/>
        <a:p>
          <a:endParaRPr lang="ru-RU"/>
        </a:p>
      </dgm:t>
    </dgm:pt>
    <dgm:pt modelId="{456C2DF0-FEFD-40C5-9310-D602867A2EE3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B01EDF2-DC28-40D3-B527-967D9B9E1F9B}" type="parTrans" cxnId="{595D13E1-DDEA-44E5-ADF9-DC3310F0212B}">
      <dgm:prSet/>
      <dgm:spPr/>
      <dgm:t>
        <a:bodyPr/>
        <a:lstStyle/>
        <a:p>
          <a:endParaRPr lang="ru-RU"/>
        </a:p>
      </dgm:t>
    </dgm:pt>
    <dgm:pt modelId="{7651EC15-313A-4584-9411-ABDC5A29690F}" type="sibTrans" cxnId="{595D13E1-DDEA-44E5-ADF9-DC3310F0212B}">
      <dgm:prSet/>
      <dgm:spPr/>
      <dgm:t>
        <a:bodyPr/>
        <a:lstStyle/>
        <a:p>
          <a:endParaRPr lang="ru-RU"/>
        </a:p>
      </dgm:t>
    </dgm:pt>
    <dgm:pt modelId="{9DF81EFE-DBE0-43DA-8AB5-33883271ADF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культура</a:t>
          </a:r>
          <a:r>
            <a:rPr lang="ru-RU" sz="28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речи, вежливость, корректность н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ормы поведения</a:t>
          </a:r>
          <a:endParaRPr lang="ru-RU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DB3231-44C0-4D36-B29B-564D081301A5}" type="parTrans" cxnId="{BC30DA58-4A99-4CB4-B91F-4316ABB68D93}">
      <dgm:prSet/>
      <dgm:spPr/>
      <dgm:t>
        <a:bodyPr/>
        <a:lstStyle/>
        <a:p>
          <a:endParaRPr lang="ru-RU"/>
        </a:p>
      </dgm:t>
    </dgm:pt>
    <dgm:pt modelId="{51E29575-B12B-4FC6-B485-728D40420811}" type="sibTrans" cxnId="{BC30DA58-4A99-4CB4-B91F-4316ABB68D93}">
      <dgm:prSet/>
      <dgm:spPr/>
      <dgm:t>
        <a:bodyPr/>
        <a:lstStyle/>
        <a:p>
          <a:endParaRPr lang="ru-RU"/>
        </a:p>
      </dgm:t>
    </dgm:pt>
    <dgm:pt modelId="{3FA462BC-7CE1-4E92-B1CB-34236C88EF4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8BDBFF9-1391-44E0-B4B6-1D1D4CDB5D93}" type="parTrans" cxnId="{7C76B378-128D-4BFF-9C8D-07086307990A}">
      <dgm:prSet/>
      <dgm:spPr/>
      <dgm:t>
        <a:bodyPr/>
        <a:lstStyle/>
        <a:p>
          <a:endParaRPr lang="ru-RU"/>
        </a:p>
      </dgm:t>
    </dgm:pt>
    <dgm:pt modelId="{4E711914-8C7F-4749-8E61-46C5DB7EC835}" type="sibTrans" cxnId="{7C76B378-128D-4BFF-9C8D-07086307990A}">
      <dgm:prSet/>
      <dgm:spPr/>
      <dgm:t>
        <a:bodyPr/>
        <a:lstStyle/>
        <a:p>
          <a:endParaRPr lang="ru-RU"/>
        </a:p>
      </dgm:t>
    </dgm:pt>
    <dgm:pt modelId="{4AF046B4-4685-4F99-800F-5201A5EDCA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уважение</a:t>
          </a:r>
          <a:r>
            <a:rPr lang="ru-RU" sz="2800" b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и достоинства всех  вне зависимости от социального ,должностного положения</a:t>
          </a:r>
          <a:endParaRPr lang="ru-RU" sz="28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17343D-896F-49C5-978E-2278C5BC935B}" type="parTrans" cxnId="{605005EA-FF26-47EB-B340-908D335890E8}">
      <dgm:prSet/>
      <dgm:spPr/>
      <dgm:t>
        <a:bodyPr/>
        <a:lstStyle/>
        <a:p>
          <a:endParaRPr lang="ru-RU"/>
        </a:p>
      </dgm:t>
    </dgm:pt>
    <dgm:pt modelId="{CF6EB8F3-2DE4-476A-BE6D-D59E0B623B1D}" type="sibTrans" cxnId="{605005EA-FF26-47EB-B340-908D335890E8}">
      <dgm:prSet/>
      <dgm:spPr/>
      <dgm:t>
        <a:bodyPr/>
        <a:lstStyle/>
        <a:p>
          <a:endParaRPr lang="ru-RU"/>
        </a:p>
      </dgm:t>
    </dgm:pt>
    <dgm:pt modelId="{F3C5F015-EEDA-4865-8668-C8941EA954D1}" type="pres">
      <dgm:prSet presAssocID="{160D233A-235F-41EA-AD11-A8E0BC9E3C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80BF94-79F3-4AC6-8DF7-3052223AA403}" type="pres">
      <dgm:prSet presAssocID="{851E1355-DB97-488A-B91E-745BA76E9F92}" presName="composite" presStyleCnt="0"/>
      <dgm:spPr/>
      <dgm:t>
        <a:bodyPr/>
        <a:lstStyle/>
        <a:p>
          <a:endParaRPr lang="ru-RU"/>
        </a:p>
      </dgm:t>
    </dgm:pt>
    <dgm:pt modelId="{24C0F873-D993-4B9C-A052-8AB366BCB441}" type="pres">
      <dgm:prSet presAssocID="{851E1355-DB97-488A-B91E-745BA76E9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C869E-EDBD-45F7-A435-9C2EB8120F48}" type="pres">
      <dgm:prSet presAssocID="{851E1355-DB97-488A-B91E-745BA76E9F92}" presName="descendantText" presStyleLbl="alignAcc1" presStyleIdx="0" presStyleCnt="3" custScaleX="90379" custLinFactNeighborX="-952" custLinFactNeighborY="-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1D2D-70B6-4FB7-A3CD-65FB01DEA634}" type="pres">
      <dgm:prSet presAssocID="{E3D1D1B5-A7A7-40B3-9DC5-AF0D8D8022A3}" presName="sp" presStyleCnt="0"/>
      <dgm:spPr/>
      <dgm:t>
        <a:bodyPr/>
        <a:lstStyle/>
        <a:p>
          <a:endParaRPr lang="ru-RU"/>
        </a:p>
      </dgm:t>
    </dgm:pt>
    <dgm:pt modelId="{13068C98-FCFF-418A-9661-E0E2E83FEBBC}" type="pres">
      <dgm:prSet presAssocID="{456C2DF0-FEFD-40C5-9310-D602867A2EE3}" presName="composite" presStyleCnt="0"/>
      <dgm:spPr/>
      <dgm:t>
        <a:bodyPr/>
        <a:lstStyle/>
        <a:p>
          <a:endParaRPr lang="ru-RU"/>
        </a:p>
      </dgm:t>
    </dgm:pt>
    <dgm:pt modelId="{757C1598-94BA-4474-B754-855F3A6BC495}" type="pres">
      <dgm:prSet presAssocID="{456C2DF0-FEFD-40C5-9310-D602867A2E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F253-829F-4DAA-9DFC-5416334C2C96}" type="pres">
      <dgm:prSet presAssocID="{456C2DF0-FEFD-40C5-9310-D602867A2EE3}" presName="descendantText" presStyleLbl="alignAcc1" presStyleIdx="1" presStyleCnt="3" custScaleX="93288" custScaleY="143704" custLinFactNeighborX="-2401" custLinFactNeighborY="-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B67-E075-4616-8A37-A27D28F1B29E}" type="pres">
      <dgm:prSet presAssocID="{7651EC15-313A-4584-9411-ABDC5A29690F}" presName="sp" presStyleCnt="0"/>
      <dgm:spPr/>
      <dgm:t>
        <a:bodyPr/>
        <a:lstStyle/>
        <a:p>
          <a:endParaRPr lang="ru-RU"/>
        </a:p>
      </dgm:t>
    </dgm:pt>
    <dgm:pt modelId="{6428EF74-792E-4927-BC7F-6243D66BA956}" type="pres">
      <dgm:prSet presAssocID="{3FA462BC-7CE1-4E92-B1CB-34236C88EF4D}" presName="composite" presStyleCnt="0"/>
      <dgm:spPr/>
      <dgm:t>
        <a:bodyPr/>
        <a:lstStyle/>
        <a:p>
          <a:endParaRPr lang="ru-RU"/>
        </a:p>
      </dgm:t>
    </dgm:pt>
    <dgm:pt modelId="{8E845976-860D-480B-91E3-03ACD7E8949B}" type="pres">
      <dgm:prSet presAssocID="{3FA462BC-7CE1-4E92-B1CB-34236C88EF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BBC16-9E77-4D56-BDE3-DC98A54ADBDA}" type="pres">
      <dgm:prSet presAssocID="{3FA462BC-7CE1-4E92-B1CB-34236C88EF4D}" presName="descendantText" presStyleLbl="alignAcc1" presStyleIdx="2" presStyleCnt="3" custScaleX="93907" custScaleY="113947" custLinFactNeighborX="-2402" custLinFactNeighborY="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2450EA-D086-4DB9-BD2F-365664073C2F}" type="presOf" srcId="{3FA462BC-7CE1-4E92-B1CB-34236C88EF4D}" destId="{8E845976-860D-480B-91E3-03ACD7E8949B}" srcOrd="0" destOrd="0" presId="urn:microsoft.com/office/officeart/2005/8/layout/chevron2"/>
    <dgm:cxn modelId="{4C01A347-2044-43EC-A83F-078683B4CD0F}" srcId="{851E1355-DB97-488A-B91E-745BA76E9F92}" destId="{0679BA29-AFD9-4D00-BAEE-5C762A552DC6}" srcOrd="0" destOrd="0" parTransId="{C79EFF8E-ABA6-4D31-94AB-5CE16CC12F49}" sibTransId="{3F91CD40-0099-4361-B2A1-4CDD469FD3AD}"/>
    <dgm:cxn modelId="{5FC326F2-8774-4DF9-8F68-595F5D0FAB4A}" type="presOf" srcId="{9DF81EFE-DBE0-43DA-8AB5-33883271ADFC}" destId="{9FD5F253-829F-4DAA-9DFC-5416334C2C96}" srcOrd="0" destOrd="0" presId="urn:microsoft.com/office/officeart/2005/8/layout/chevron2"/>
    <dgm:cxn modelId="{7C76B378-128D-4BFF-9C8D-07086307990A}" srcId="{160D233A-235F-41EA-AD11-A8E0BC9E3C4C}" destId="{3FA462BC-7CE1-4E92-B1CB-34236C88EF4D}" srcOrd="2" destOrd="0" parTransId="{38BDBFF9-1391-44E0-B4B6-1D1D4CDB5D93}" sibTransId="{4E711914-8C7F-4749-8E61-46C5DB7EC835}"/>
    <dgm:cxn modelId="{BC30DA58-4A99-4CB4-B91F-4316ABB68D93}" srcId="{456C2DF0-FEFD-40C5-9310-D602867A2EE3}" destId="{9DF81EFE-DBE0-43DA-8AB5-33883271ADFC}" srcOrd="0" destOrd="0" parTransId="{85DB3231-44C0-4D36-B29B-564D081301A5}" sibTransId="{51E29575-B12B-4FC6-B485-728D40420811}"/>
    <dgm:cxn modelId="{595D13E1-DDEA-44E5-ADF9-DC3310F0212B}" srcId="{160D233A-235F-41EA-AD11-A8E0BC9E3C4C}" destId="{456C2DF0-FEFD-40C5-9310-D602867A2EE3}" srcOrd="1" destOrd="0" parTransId="{5B01EDF2-DC28-40D3-B527-967D9B9E1F9B}" sibTransId="{7651EC15-313A-4584-9411-ABDC5A29690F}"/>
    <dgm:cxn modelId="{A8974A5F-F9C9-4DE8-ADC8-7C7222F3915A}" type="presOf" srcId="{456C2DF0-FEFD-40C5-9310-D602867A2EE3}" destId="{757C1598-94BA-4474-B754-855F3A6BC495}" srcOrd="0" destOrd="0" presId="urn:microsoft.com/office/officeart/2005/8/layout/chevron2"/>
    <dgm:cxn modelId="{B98AD27E-3DD3-4C72-897E-E8E5DFD32B7C}" type="presOf" srcId="{160D233A-235F-41EA-AD11-A8E0BC9E3C4C}" destId="{F3C5F015-EEDA-4865-8668-C8941EA954D1}" srcOrd="0" destOrd="0" presId="urn:microsoft.com/office/officeart/2005/8/layout/chevron2"/>
    <dgm:cxn modelId="{9D0AFAF0-D628-4E67-B213-EA10E99AF7C0}" type="presOf" srcId="{0679BA29-AFD9-4D00-BAEE-5C762A552DC6}" destId="{877C869E-EDBD-45F7-A435-9C2EB8120F48}" srcOrd="0" destOrd="0" presId="urn:microsoft.com/office/officeart/2005/8/layout/chevron2"/>
    <dgm:cxn modelId="{F22F2ABA-5303-4CC2-B010-DC2A75B26FA3}" type="presOf" srcId="{4AF046B4-4685-4F99-800F-5201A5EDCA98}" destId="{B76BBC16-9E77-4D56-BDE3-DC98A54ADBDA}" srcOrd="0" destOrd="0" presId="urn:microsoft.com/office/officeart/2005/8/layout/chevron2"/>
    <dgm:cxn modelId="{605005EA-FF26-47EB-B340-908D335890E8}" srcId="{3FA462BC-7CE1-4E92-B1CB-34236C88EF4D}" destId="{4AF046B4-4685-4F99-800F-5201A5EDCA98}" srcOrd="0" destOrd="0" parTransId="{5517343D-896F-49C5-978E-2278C5BC935B}" sibTransId="{CF6EB8F3-2DE4-476A-BE6D-D59E0B623B1D}"/>
    <dgm:cxn modelId="{BC8C3286-0A19-49A9-9FBA-FAD22D4AC9F0}" type="presOf" srcId="{851E1355-DB97-488A-B91E-745BA76E9F92}" destId="{24C0F873-D993-4B9C-A052-8AB366BCB441}" srcOrd="0" destOrd="0" presId="urn:microsoft.com/office/officeart/2005/8/layout/chevron2"/>
    <dgm:cxn modelId="{022083BF-39BC-4ACC-B2A2-28DCC357FE1A}" srcId="{160D233A-235F-41EA-AD11-A8E0BC9E3C4C}" destId="{851E1355-DB97-488A-B91E-745BA76E9F92}" srcOrd="0" destOrd="0" parTransId="{861B9212-7F96-42DC-B276-0EB98DFB27B1}" sibTransId="{E3D1D1B5-A7A7-40B3-9DC5-AF0D8D8022A3}"/>
    <dgm:cxn modelId="{14A384D6-E662-4121-A031-2600191F6C3E}" type="presParOf" srcId="{F3C5F015-EEDA-4865-8668-C8941EA954D1}" destId="{F380BF94-79F3-4AC6-8DF7-3052223AA403}" srcOrd="0" destOrd="0" presId="urn:microsoft.com/office/officeart/2005/8/layout/chevron2"/>
    <dgm:cxn modelId="{218918AA-75CA-4FE9-B8E3-CC6F89D7162F}" type="presParOf" srcId="{F380BF94-79F3-4AC6-8DF7-3052223AA403}" destId="{24C0F873-D993-4B9C-A052-8AB366BCB441}" srcOrd="0" destOrd="0" presId="urn:microsoft.com/office/officeart/2005/8/layout/chevron2"/>
    <dgm:cxn modelId="{EDD4BF57-0810-4456-A08B-62CD466D9791}" type="presParOf" srcId="{F380BF94-79F3-4AC6-8DF7-3052223AA403}" destId="{877C869E-EDBD-45F7-A435-9C2EB8120F48}" srcOrd="1" destOrd="0" presId="urn:microsoft.com/office/officeart/2005/8/layout/chevron2"/>
    <dgm:cxn modelId="{72919237-8EB9-4CD4-B723-C7B4336CEEA2}" type="presParOf" srcId="{F3C5F015-EEDA-4865-8668-C8941EA954D1}" destId="{2D5F1D2D-70B6-4FB7-A3CD-65FB01DEA634}" srcOrd="1" destOrd="0" presId="urn:microsoft.com/office/officeart/2005/8/layout/chevron2"/>
    <dgm:cxn modelId="{C50A6134-4453-464F-8BC8-4A21BB18B127}" type="presParOf" srcId="{F3C5F015-EEDA-4865-8668-C8941EA954D1}" destId="{13068C98-FCFF-418A-9661-E0E2E83FEBBC}" srcOrd="2" destOrd="0" presId="urn:microsoft.com/office/officeart/2005/8/layout/chevron2"/>
    <dgm:cxn modelId="{6B473DE4-6FCC-47F9-9602-A8AC314260F9}" type="presParOf" srcId="{13068C98-FCFF-418A-9661-E0E2E83FEBBC}" destId="{757C1598-94BA-4474-B754-855F3A6BC495}" srcOrd="0" destOrd="0" presId="urn:microsoft.com/office/officeart/2005/8/layout/chevron2"/>
    <dgm:cxn modelId="{D1C5AE28-C54C-4106-BAF2-C28779C366BD}" type="presParOf" srcId="{13068C98-FCFF-418A-9661-E0E2E83FEBBC}" destId="{9FD5F253-829F-4DAA-9DFC-5416334C2C96}" srcOrd="1" destOrd="0" presId="urn:microsoft.com/office/officeart/2005/8/layout/chevron2"/>
    <dgm:cxn modelId="{86313C1E-6B41-4D51-A204-203DF104D0BF}" type="presParOf" srcId="{F3C5F015-EEDA-4865-8668-C8941EA954D1}" destId="{496BFB67-E075-4616-8A37-A27D28F1B29E}" srcOrd="3" destOrd="0" presId="urn:microsoft.com/office/officeart/2005/8/layout/chevron2"/>
    <dgm:cxn modelId="{02039006-BBFF-4200-AD75-64AD5E68442D}" type="presParOf" srcId="{F3C5F015-EEDA-4865-8668-C8941EA954D1}" destId="{6428EF74-792E-4927-BC7F-6243D66BA956}" srcOrd="4" destOrd="0" presId="urn:microsoft.com/office/officeart/2005/8/layout/chevron2"/>
    <dgm:cxn modelId="{B3162331-AC91-41AA-B475-ABA67DA08C58}" type="presParOf" srcId="{6428EF74-792E-4927-BC7F-6243D66BA956}" destId="{8E845976-860D-480B-91E3-03ACD7E8949B}" srcOrd="0" destOrd="0" presId="urn:microsoft.com/office/officeart/2005/8/layout/chevron2"/>
    <dgm:cxn modelId="{BF4DF369-C6C4-435C-8649-E05020F5EC36}" type="presParOf" srcId="{6428EF74-792E-4927-BC7F-6243D66BA956}" destId="{B76BBC16-9E77-4D56-BDE3-DC98A54ADB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C87849-76A6-4930-AC9C-B30E96D32C9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1B98AB-F2C7-44C6-8146-C9932764B25E}">
      <dgm:prSet phldrT="[Текст]"/>
      <dgm:spPr/>
      <dgm:t>
        <a:bodyPr/>
        <a:lstStyle/>
        <a:p>
          <a:r>
            <a:rPr lang="ru-RU" dirty="0" smtClean="0"/>
            <a:t>Правила педагогического </a:t>
          </a:r>
        </a:p>
        <a:p>
          <a:r>
            <a:rPr lang="ru-RU" dirty="0" smtClean="0"/>
            <a:t>такта</a:t>
          </a:r>
          <a:endParaRPr lang="ru-RU" dirty="0"/>
        </a:p>
      </dgm:t>
    </dgm:pt>
    <dgm:pt modelId="{5955D998-CB09-46CF-AB75-EAB9517ECCAE}" type="parTrans" cxnId="{BF2F1890-5A83-4407-A8FF-E23614464BAE}">
      <dgm:prSet/>
      <dgm:spPr/>
      <dgm:t>
        <a:bodyPr/>
        <a:lstStyle/>
        <a:p>
          <a:endParaRPr lang="ru-RU"/>
        </a:p>
      </dgm:t>
    </dgm:pt>
    <dgm:pt modelId="{8CCEDA8E-4180-4713-B18A-505E4DB61DA2}" type="sibTrans" cxnId="{BF2F1890-5A83-4407-A8FF-E23614464BAE}">
      <dgm:prSet/>
      <dgm:spPr/>
      <dgm:t>
        <a:bodyPr/>
        <a:lstStyle/>
        <a:p>
          <a:endParaRPr lang="ru-RU"/>
        </a:p>
      </dgm:t>
    </dgm:pt>
    <dgm:pt modelId="{59421EB7-E87C-4130-9093-DD238B0BA901}">
      <dgm:prSet phldrT="[Текст]"/>
      <dgm:spPr/>
      <dgm:t>
        <a:bodyPr/>
        <a:lstStyle/>
        <a:p>
          <a:r>
            <a:rPr lang="ru-RU" dirty="0" smtClean="0"/>
            <a:t>•	</a:t>
          </a:r>
          <a:r>
            <a:rPr lang="ru-RU" dirty="0" smtClean="0">
              <a:solidFill>
                <a:srgbClr val="002060"/>
              </a:solidFill>
            </a:rPr>
            <a:t>никогда не следует напоминать студенту о его физических недостатках (если они есть); не следует часто говорить и о приобретенных им недостатках, если они осознаются самим обучающимся</a:t>
          </a:r>
          <a:endParaRPr lang="ru-RU" dirty="0">
            <a:solidFill>
              <a:srgbClr val="002060"/>
            </a:solidFill>
          </a:endParaRPr>
        </a:p>
      </dgm:t>
    </dgm:pt>
    <dgm:pt modelId="{F0BB902E-71FE-45E5-AC52-ADEE54D514BB}" type="parTrans" cxnId="{090C591E-C2C6-462E-92FC-00859D254DF8}">
      <dgm:prSet/>
      <dgm:spPr/>
      <dgm:t>
        <a:bodyPr/>
        <a:lstStyle/>
        <a:p>
          <a:endParaRPr lang="ru-RU"/>
        </a:p>
      </dgm:t>
    </dgm:pt>
    <dgm:pt modelId="{6BEA2F2A-427B-4D21-A66F-AF3DE5B7AB4D}" type="sibTrans" cxnId="{090C591E-C2C6-462E-92FC-00859D254DF8}">
      <dgm:prSet/>
      <dgm:spPr/>
      <dgm:t>
        <a:bodyPr/>
        <a:lstStyle/>
        <a:p>
          <a:endParaRPr lang="ru-RU"/>
        </a:p>
      </dgm:t>
    </dgm:pt>
    <dgm:pt modelId="{8AB9D0F1-6FB4-4614-9492-B6573ED7CF34}">
      <dgm:prSet phldrT="[Текст]" phldr="1"/>
      <dgm:spPr/>
      <dgm:t>
        <a:bodyPr/>
        <a:lstStyle/>
        <a:p>
          <a:endParaRPr lang="ru-RU"/>
        </a:p>
      </dgm:t>
    </dgm:pt>
    <dgm:pt modelId="{C363962C-C645-41DE-B9E7-C3B8C7D47E72}" type="parTrans" cxnId="{954BAB26-FB38-4252-B5DE-A6F123E35C92}">
      <dgm:prSet/>
      <dgm:spPr/>
      <dgm:t>
        <a:bodyPr/>
        <a:lstStyle/>
        <a:p>
          <a:endParaRPr lang="ru-RU"/>
        </a:p>
      </dgm:t>
    </dgm:pt>
    <dgm:pt modelId="{8C6FCA40-0835-4AC7-A4E1-D30EBDC34051}" type="sibTrans" cxnId="{954BAB26-FB38-4252-B5DE-A6F123E35C92}">
      <dgm:prSet/>
      <dgm:spPr/>
      <dgm:t>
        <a:bodyPr/>
        <a:lstStyle/>
        <a:p>
          <a:endParaRPr lang="ru-RU"/>
        </a:p>
      </dgm:t>
    </dgm:pt>
    <dgm:pt modelId="{E0634F12-7B60-4806-8CE1-1FDC2F92DF03}">
      <dgm:prSet phldrT="[Текст]" phldr="1"/>
      <dgm:spPr/>
      <dgm:t>
        <a:bodyPr/>
        <a:lstStyle/>
        <a:p>
          <a:endParaRPr lang="ru-RU"/>
        </a:p>
      </dgm:t>
    </dgm:pt>
    <dgm:pt modelId="{4A44FF25-9FA2-4BD7-84AA-1B1F3935DD2C}" type="parTrans" cxnId="{C7D5B71B-64FF-46A8-9821-01F437AC3538}">
      <dgm:prSet/>
      <dgm:spPr/>
      <dgm:t>
        <a:bodyPr/>
        <a:lstStyle/>
        <a:p>
          <a:endParaRPr lang="ru-RU"/>
        </a:p>
      </dgm:t>
    </dgm:pt>
    <dgm:pt modelId="{CD914F01-CC0E-4BD5-93DB-6BC921E8E4DC}" type="sibTrans" cxnId="{C7D5B71B-64FF-46A8-9821-01F437AC3538}">
      <dgm:prSet/>
      <dgm:spPr/>
      <dgm:t>
        <a:bodyPr/>
        <a:lstStyle/>
        <a:p>
          <a:endParaRPr lang="ru-RU"/>
        </a:p>
      </dgm:t>
    </dgm:pt>
    <dgm:pt modelId="{8D2BF791-9F46-44D1-B4F3-33EE8A194BAE}">
      <dgm:prSet phldrT="[Текст]" phldr="1"/>
      <dgm:spPr/>
      <dgm:t>
        <a:bodyPr/>
        <a:lstStyle/>
        <a:p>
          <a:endParaRPr lang="ru-RU"/>
        </a:p>
      </dgm:t>
    </dgm:pt>
    <dgm:pt modelId="{89330A10-9A1E-4FB9-8F94-EE28FBD63479}" type="parTrans" cxnId="{671985F2-5A50-41BD-96E1-7D9FDAB9D4EF}">
      <dgm:prSet/>
      <dgm:spPr/>
      <dgm:t>
        <a:bodyPr/>
        <a:lstStyle/>
        <a:p>
          <a:endParaRPr lang="ru-RU"/>
        </a:p>
      </dgm:t>
    </dgm:pt>
    <dgm:pt modelId="{B84DBEDE-5287-41E9-AEAB-1D1F189903CD}" type="sibTrans" cxnId="{671985F2-5A50-41BD-96E1-7D9FDAB9D4EF}">
      <dgm:prSet/>
      <dgm:spPr/>
      <dgm:t>
        <a:bodyPr/>
        <a:lstStyle/>
        <a:p>
          <a:endParaRPr lang="ru-RU"/>
        </a:p>
      </dgm:t>
    </dgm:pt>
    <dgm:pt modelId="{440E6CA4-DCCE-49E1-B1CA-32F64CDB4A7B}">
      <dgm:prSet custT="1"/>
      <dgm:spPr/>
      <dgm:t>
        <a:bodyPr/>
        <a:lstStyle/>
        <a:p>
          <a:r>
            <a:rPr lang="ru-RU" sz="1500" dirty="0" smtClean="0"/>
            <a:t>•	</a:t>
          </a:r>
          <a:r>
            <a:rPr lang="ru-RU" sz="1600" dirty="0" smtClean="0">
              <a:solidFill>
                <a:srgbClr val="002060"/>
              </a:solidFill>
            </a:rPr>
            <a:t>Воспитывать студента – это не значит «крепко держать его в руках»; воспитание, основанное преимущественно на методах принуждения, всегда чревато негативными последствиями; подавление воли воспитанника никогда не способствует формированию чувства уважения к наставнику</a:t>
          </a:r>
          <a:endParaRPr lang="ru-RU" sz="1600" dirty="0">
            <a:solidFill>
              <a:srgbClr val="002060"/>
            </a:solidFill>
          </a:endParaRPr>
        </a:p>
      </dgm:t>
    </dgm:pt>
    <dgm:pt modelId="{2DC89681-8C47-41C2-80B7-DF28411C1F61}" type="parTrans" cxnId="{678259DD-2922-45E7-AB25-761428B2B209}">
      <dgm:prSet/>
      <dgm:spPr/>
      <dgm:t>
        <a:bodyPr/>
        <a:lstStyle/>
        <a:p>
          <a:endParaRPr lang="ru-RU"/>
        </a:p>
      </dgm:t>
    </dgm:pt>
    <dgm:pt modelId="{D6D077D8-39CF-46CD-BE00-E7E28CF2E719}" type="sibTrans" cxnId="{678259DD-2922-45E7-AB25-761428B2B209}">
      <dgm:prSet/>
      <dgm:spPr/>
      <dgm:t>
        <a:bodyPr/>
        <a:lstStyle/>
        <a:p>
          <a:endParaRPr lang="ru-RU"/>
        </a:p>
      </dgm:t>
    </dgm:pt>
    <dgm:pt modelId="{5C4AD390-1F2C-427A-941B-216E37947B1C}">
      <dgm:prSet/>
      <dgm:spPr/>
      <dgm:t>
        <a:bodyPr/>
        <a:lstStyle/>
        <a:p>
          <a:r>
            <a:rPr lang="ru-RU" dirty="0" smtClean="0"/>
            <a:t>•	</a:t>
          </a:r>
          <a:r>
            <a:rPr lang="ru-RU" dirty="0" smtClean="0">
              <a:solidFill>
                <a:srgbClr val="002060"/>
              </a:solidFill>
            </a:rPr>
            <a:t>ни в коем случае нельзя подчеркивать преимущество своего положения; чем больше педагог подчеркивает свое превосходство перед студентом , тем меньше он доверяет ему, советуется с ним, прислушивается к его требованиям</a:t>
          </a:r>
          <a:endParaRPr lang="ru-RU" dirty="0">
            <a:solidFill>
              <a:srgbClr val="002060"/>
            </a:solidFill>
          </a:endParaRPr>
        </a:p>
      </dgm:t>
    </dgm:pt>
    <dgm:pt modelId="{589F0BF3-91E6-4F64-9DDA-952B5D37D59D}" type="parTrans" cxnId="{7EDB1D36-22EC-420C-B9E9-F20970680CE7}">
      <dgm:prSet/>
      <dgm:spPr/>
      <dgm:t>
        <a:bodyPr/>
        <a:lstStyle/>
        <a:p>
          <a:endParaRPr lang="ru-RU"/>
        </a:p>
      </dgm:t>
    </dgm:pt>
    <dgm:pt modelId="{92E78315-6EB1-4A02-8138-490120037643}" type="sibTrans" cxnId="{7EDB1D36-22EC-420C-B9E9-F20970680CE7}">
      <dgm:prSet/>
      <dgm:spPr/>
      <dgm:t>
        <a:bodyPr/>
        <a:lstStyle/>
        <a:p>
          <a:endParaRPr lang="ru-RU"/>
        </a:p>
      </dgm:t>
    </dgm:pt>
    <dgm:pt modelId="{45D87EC9-179B-4B99-B34A-160677003721}">
      <dgm:prSet/>
      <dgm:spPr/>
      <dgm:t>
        <a:bodyPr/>
        <a:lstStyle/>
        <a:p>
          <a:r>
            <a:rPr lang="ru-RU" dirty="0" smtClean="0"/>
            <a:t>•	</a:t>
          </a:r>
          <a:r>
            <a:rPr lang="ru-RU" dirty="0" smtClean="0">
              <a:solidFill>
                <a:srgbClr val="002060"/>
              </a:solidFill>
            </a:rPr>
            <a:t>никогда нельзя употреблять в разговоре с обучающимися выражений, оскорбляющих его человеческое достоинство </a:t>
          </a:r>
          <a:endParaRPr lang="ru-RU" dirty="0">
            <a:solidFill>
              <a:srgbClr val="002060"/>
            </a:solidFill>
          </a:endParaRPr>
        </a:p>
      </dgm:t>
    </dgm:pt>
    <dgm:pt modelId="{E5BE39B6-F650-4728-B653-DB35263DF745}" type="parTrans" cxnId="{127AD4ED-2A17-4933-8218-3F5FF7F66A20}">
      <dgm:prSet/>
      <dgm:spPr/>
      <dgm:t>
        <a:bodyPr/>
        <a:lstStyle/>
        <a:p>
          <a:endParaRPr lang="ru-RU"/>
        </a:p>
      </dgm:t>
    </dgm:pt>
    <dgm:pt modelId="{BF92948C-CFEA-4BEB-BA4B-A5E5A328B94A}" type="sibTrans" cxnId="{127AD4ED-2A17-4933-8218-3F5FF7F66A20}">
      <dgm:prSet/>
      <dgm:spPr/>
      <dgm:t>
        <a:bodyPr/>
        <a:lstStyle/>
        <a:p>
          <a:endParaRPr lang="ru-RU"/>
        </a:p>
      </dgm:t>
    </dgm:pt>
    <dgm:pt modelId="{9169FA1F-D559-40C8-B538-FC07E66CBEF3}" type="pres">
      <dgm:prSet presAssocID="{99C87849-76A6-4930-AC9C-B30E96D32C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FBDEF-E3B8-4B59-A194-5BB0A2E825A6}" type="pres">
      <dgm:prSet presAssocID="{99C87849-76A6-4930-AC9C-B30E96D32C98}" presName="matrix" presStyleCnt="0"/>
      <dgm:spPr/>
    </dgm:pt>
    <dgm:pt modelId="{85F6BD51-A70A-4717-A468-88C68EB49E42}" type="pres">
      <dgm:prSet presAssocID="{99C87849-76A6-4930-AC9C-B30E96D32C98}" presName="tile1" presStyleLbl="node1" presStyleIdx="0" presStyleCnt="4"/>
      <dgm:spPr/>
      <dgm:t>
        <a:bodyPr/>
        <a:lstStyle/>
        <a:p>
          <a:endParaRPr lang="ru-RU"/>
        </a:p>
      </dgm:t>
    </dgm:pt>
    <dgm:pt modelId="{36F6326E-5213-4CD7-93DC-B15291E8500F}" type="pres">
      <dgm:prSet presAssocID="{99C87849-76A6-4930-AC9C-B30E96D32C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C685D-F83F-4E0E-8175-85DF02333A25}" type="pres">
      <dgm:prSet presAssocID="{99C87849-76A6-4930-AC9C-B30E96D32C98}" presName="tile2" presStyleLbl="node1" presStyleIdx="1" presStyleCnt="4"/>
      <dgm:spPr/>
      <dgm:t>
        <a:bodyPr/>
        <a:lstStyle/>
        <a:p>
          <a:endParaRPr lang="ru-RU"/>
        </a:p>
      </dgm:t>
    </dgm:pt>
    <dgm:pt modelId="{8EC3D227-E1DC-4C28-8430-D750FFB658E2}" type="pres">
      <dgm:prSet presAssocID="{99C87849-76A6-4930-AC9C-B30E96D32C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251C4-BC18-4853-82E2-72FAA9F1F885}" type="pres">
      <dgm:prSet presAssocID="{99C87849-76A6-4930-AC9C-B30E96D32C98}" presName="tile3" presStyleLbl="node1" presStyleIdx="2" presStyleCnt="4"/>
      <dgm:spPr/>
      <dgm:t>
        <a:bodyPr/>
        <a:lstStyle/>
        <a:p>
          <a:endParaRPr lang="ru-RU"/>
        </a:p>
      </dgm:t>
    </dgm:pt>
    <dgm:pt modelId="{E67A53BF-C169-458C-AE67-5CDE4624F888}" type="pres">
      <dgm:prSet presAssocID="{99C87849-76A6-4930-AC9C-B30E96D32C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5CB6B-A897-40AA-BA3A-2D8DC1913EBF}" type="pres">
      <dgm:prSet presAssocID="{99C87849-76A6-4930-AC9C-B30E96D32C98}" presName="tile4" presStyleLbl="node1" presStyleIdx="3" presStyleCnt="4"/>
      <dgm:spPr/>
      <dgm:t>
        <a:bodyPr/>
        <a:lstStyle/>
        <a:p>
          <a:endParaRPr lang="ru-RU"/>
        </a:p>
      </dgm:t>
    </dgm:pt>
    <dgm:pt modelId="{8C493C37-3745-408B-8D22-7F5595C9540A}" type="pres">
      <dgm:prSet presAssocID="{99C87849-76A6-4930-AC9C-B30E96D32C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0CA5E-9EB0-4DFC-B7BE-D10CA7AEE2E9}" type="pres">
      <dgm:prSet presAssocID="{99C87849-76A6-4930-AC9C-B30E96D32C9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C591E-C2C6-462E-92FC-00859D254DF8}" srcId="{371B98AB-F2C7-44C6-8146-C9932764B25E}" destId="{59421EB7-E87C-4130-9093-DD238B0BA901}" srcOrd="0" destOrd="0" parTransId="{F0BB902E-71FE-45E5-AC52-ADEE54D514BB}" sibTransId="{6BEA2F2A-427B-4D21-A66F-AF3DE5B7AB4D}"/>
    <dgm:cxn modelId="{BF2F1890-5A83-4407-A8FF-E23614464BAE}" srcId="{99C87849-76A6-4930-AC9C-B30E96D32C98}" destId="{371B98AB-F2C7-44C6-8146-C9932764B25E}" srcOrd="0" destOrd="0" parTransId="{5955D998-CB09-46CF-AB75-EAB9517ECCAE}" sibTransId="{8CCEDA8E-4180-4713-B18A-505E4DB61DA2}"/>
    <dgm:cxn modelId="{99A0011E-902C-4ECF-B8CC-A6A7342A155D}" type="presOf" srcId="{440E6CA4-DCCE-49E1-B1CA-32F64CDB4A7B}" destId="{CAD5CB6B-A897-40AA-BA3A-2D8DC1913EBF}" srcOrd="0" destOrd="0" presId="urn:microsoft.com/office/officeart/2005/8/layout/matrix1"/>
    <dgm:cxn modelId="{5BEEB510-A72F-4CF3-BBF6-811C64544125}" type="presOf" srcId="{5C4AD390-1F2C-427A-941B-216E37947B1C}" destId="{E67A53BF-C169-458C-AE67-5CDE4624F888}" srcOrd="1" destOrd="0" presId="urn:microsoft.com/office/officeart/2005/8/layout/matrix1"/>
    <dgm:cxn modelId="{954BAB26-FB38-4252-B5DE-A6F123E35C92}" srcId="{371B98AB-F2C7-44C6-8146-C9932764B25E}" destId="{8AB9D0F1-6FB4-4614-9492-B6573ED7CF34}" srcOrd="4" destOrd="0" parTransId="{C363962C-C645-41DE-B9E7-C3B8C7D47E72}" sibTransId="{8C6FCA40-0835-4AC7-A4E1-D30EBDC34051}"/>
    <dgm:cxn modelId="{0C2B96BE-C11A-47FD-9DC4-2C9EA3D95278}" type="presOf" srcId="{371B98AB-F2C7-44C6-8146-C9932764B25E}" destId="{CE90CA5E-9EB0-4DFC-B7BE-D10CA7AEE2E9}" srcOrd="0" destOrd="0" presId="urn:microsoft.com/office/officeart/2005/8/layout/matrix1"/>
    <dgm:cxn modelId="{CC84E369-7F35-48E6-9112-6146BAEEDE31}" type="presOf" srcId="{45D87EC9-179B-4B99-B34A-160677003721}" destId="{8EC3D227-E1DC-4C28-8430-D750FFB658E2}" srcOrd="1" destOrd="0" presId="urn:microsoft.com/office/officeart/2005/8/layout/matrix1"/>
    <dgm:cxn modelId="{C3559CD4-FDA5-4062-A8CE-2E4C7EACB27A}" type="presOf" srcId="{99C87849-76A6-4930-AC9C-B30E96D32C98}" destId="{9169FA1F-D559-40C8-B538-FC07E66CBEF3}" srcOrd="0" destOrd="0" presId="urn:microsoft.com/office/officeart/2005/8/layout/matrix1"/>
    <dgm:cxn modelId="{C8881F3D-077C-42EC-8F9A-C4C5602F7CB2}" type="presOf" srcId="{59421EB7-E87C-4130-9093-DD238B0BA901}" destId="{36F6326E-5213-4CD7-93DC-B15291E8500F}" srcOrd="1" destOrd="0" presId="urn:microsoft.com/office/officeart/2005/8/layout/matrix1"/>
    <dgm:cxn modelId="{E56036C8-A890-4BC8-8FEF-1FB9A85A9E4B}" type="presOf" srcId="{59421EB7-E87C-4130-9093-DD238B0BA901}" destId="{85F6BD51-A70A-4717-A468-88C68EB49E42}" srcOrd="0" destOrd="0" presId="urn:microsoft.com/office/officeart/2005/8/layout/matrix1"/>
    <dgm:cxn modelId="{671985F2-5A50-41BD-96E1-7D9FDAB9D4EF}" srcId="{371B98AB-F2C7-44C6-8146-C9932764B25E}" destId="{8D2BF791-9F46-44D1-B4F3-33EE8A194BAE}" srcOrd="6" destOrd="0" parTransId="{89330A10-9A1E-4FB9-8F94-EE28FBD63479}" sibTransId="{B84DBEDE-5287-41E9-AEAB-1D1F189903CD}"/>
    <dgm:cxn modelId="{127AD4ED-2A17-4933-8218-3F5FF7F66A20}" srcId="{371B98AB-F2C7-44C6-8146-C9932764B25E}" destId="{45D87EC9-179B-4B99-B34A-160677003721}" srcOrd="1" destOrd="0" parTransId="{E5BE39B6-F650-4728-B653-DB35263DF745}" sibTransId="{BF92948C-CFEA-4BEB-BA4B-A5E5A328B94A}"/>
    <dgm:cxn modelId="{1977B344-9ABC-465D-8886-701AF7294609}" type="presOf" srcId="{440E6CA4-DCCE-49E1-B1CA-32F64CDB4A7B}" destId="{8C493C37-3745-408B-8D22-7F5595C9540A}" srcOrd="1" destOrd="0" presId="urn:microsoft.com/office/officeart/2005/8/layout/matrix1"/>
    <dgm:cxn modelId="{A153F63B-C51F-4295-A6D5-6C878660EDDA}" type="presOf" srcId="{5C4AD390-1F2C-427A-941B-216E37947B1C}" destId="{04C251C4-BC18-4853-82E2-72FAA9F1F885}" srcOrd="0" destOrd="0" presId="urn:microsoft.com/office/officeart/2005/8/layout/matrix1"/>
    <dgm:cxn modelId="{7EDB1D36-22EC-420C-B9E9-F20970680CE7}" srcId="{371B98AB-F2C7-44C6-8146-C9932764B25E}" destId="{5C4AD390-1F2C-427A-941B-216E37947B1C}" srcOrd="2" destOrd="0" parTransId="{589F0BF3-91E6-4F64-9DDA-952B5D37D59D}" sibTransId="{92E78315-6EB1-4A02-8138-490120037643}"/>
    <dgm:cxn modelId="{C7D5B71B-64FF-46A8-9821-01F437AC3538}" srcId="{371B98AB-F2C7-44C6-8146-C9932764B25E}" destId="{E0634F12-7B60-4806-8CE1-1FDC2F92DF03}" srcOrd="5" destOrd="0" parTransId="{4A44FF25-9FA2-4BD7-84AA-1B1F3935DD2C}" sibTransId="{CD914F01-CC0E-4BD5-93DB-6BC921E8E4DC}"/>
    <dgm:cxn modelId="{678259DD-2922-45E7-AB25-761428B2B209}" srcId="{371B98AB-F2C7-44C6-8146-C9932764B25E}" destId="{440E6CA4-DCCE-49E1-B1CA-32F64CDB4A7B}" srcOrd="3" destOrd="0" parTransId="{2DC89681-8C47-41C2-80B7-DF28411C1F61}" sibTransId="{D6D077D8-39CF-46CD-BE00-E7E28CF2E719}"/>
    <dgm:cxn modelId="{7599B5D4-B59F-450B-8F1E-DC646267FDC7}" type="presOf" srcId="{45D87EC9-179B-4B99-B34A-160677003721}" destId="{CC5C685D-F83F-4E0E-8175-85DF02333A25}" srcOrd="0" destOrd="0" presId="urn:microsoft.com/office/officeart/2005/8/layout/matrix1"/>
    <dgm:cxn modelId="{C3B43BC8-4E24-4245-A294-6ACE64577602}" type="presParOf" srcId="{9169FA1F-D559-40C8-B538-FC07E66CBEF3}" destId="{E88FBDEF-E3B8-4B59-A194-5BB0A2E825A6}" srcOrd="0" destOrd="0" presId="urn:microsoft.com/office/officeart/2005/8/layout/matrix1"/>
    <dgm:cxn modelId="{A0EFA6D6-2B58-41CF-89C0-CD19A072643B}" type="presParOf" srcId="{E88FBDEF-E3B8-4B59-A194-5BB0A2E825A6}" destId="{85F6BD51-A70A-4717-A468-88C68EB49E42}" srcOrd="0" destOrd="0" presId="urn:microsoft.com/office/officeart/2005/8/layout/matrix1"/>
    <dgm:cxn modelId="{CDD04320-B325-4DD3-AACF-63C9DE520489}" type="presParOf" srcId="{E88FBDEF-E3B8-4B59-A194-5BB0A2E825A6}" destId="{36F6326E-5213-4CD7-93DC-B15291E8500F}" srcOrd="1" destOrd="0" presId="urn:microsoft.com/office/officeart/2005/8/layout/matrix1"/>
    <dgm:cxn modelId="{0AB06271-FEDE-4A05-A5E6-E9A8665C88CB}" type="presParOf" srcId="{E88FBDEF-E3B8-4B59-A194-5BB0A2E825A6}" destId="{CC5C685D-F83F-4E0E-8175-85DF02333A25}" srcOrd="2" destOrd="0" presId="urn:microsoft.com/office/officeart/2005/8/layout/matrix1"/>
    <dgm:cxn modelId="{36E5435A-4186-4CBB-B416-A92A567AF55D}" type="presParOf" srcId="{E88FBDEF-E3B8-4B59-A194-5BB0A2E825A6}" destId="{8EC3D227-E1DC-4C28-8430-D750FFB658E2}" srcOrd="3" destOrd="0" presId="urn:microsoft.com/office/officeart/2005/8/layout/matrix1"/>
    <dgm:cxn modelId="{395CFE9C-38CA-4320-AAD7-47493EC996D9}" type="presParOf" srcId="{E88FBDEF-E3B8-4B59-A194-5BB0A2E825A6}" destId="{04C251C4-BC18-4853-82E2-72FAA9F1F885}" srcOrd="4" destOrd="0" presId="urn:microsoft.com/office/officeart/2005/8/layout/matrix1"/>
    <dgm:cxn modelId="{EF360E41-9B8E-47E1-B8DF-444166359C5D}" type="presParOf" srcId="{E88FBDEF-E3B8-4B59-A194-5BB0A2E825A6}" destId="{E67A53BF-C169-458C-AE67-5CDE4624F888}" srcOrd="5" destOrd="0" presId="urn:microsoft.com/office/officeart/2005/8/layout/matrix1"/>
    <dgm:cxn modelId="{42D857E8-63A6-47E6-9B78-FED4D44F77D1}" type="presParOf" srcId="{E88FBDEF-E3B8-4B59-A194-5BB0A2E825A6}" destId="{CAD5CB6B-A897-40AA-BA3A-2D8DC1913EBF}" srcOrd="6" destOrd="0" presId="urn:microsoft.com/office/officeart/2005/8/layout/matrix1"/>
    <dgm:cxn modelId="{2C818978-5B8A-499E-BE94-EC9D56991864}" type="presParOf" srcId="{E88FBDEF-E3B8-4B59-A194-5BB0A2E825A6}" destId="{8C493C37-3745-408B-8D22-7F5595C9540A}" srcOrd="7" destOrd="0" presId="urn:microsoft.com/office/officeart/2005/8/layout/matrix1"/>
    <dgm:cxn modelId="{439ED50D-7367-420E-AE6B-26F83412E98B}" type="presParOf" srcId="{9169FA1F-D559-40C8-B538-FC07E66CBEF3}" destId="{CE90CA5E-9EB0-4DFC-B7BE-D10CA7AEE2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88C7AF-BD9A-42C1-B770-1B8991B8640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6CF833-A87B-451A-A284-E8FA375F0F74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Авторитарный стиль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59B7649-9194-4E56-A41F-A93E94C349C7}" type="parTrans" cxnId="{EADDCCF1-8E32-45B4-A1DC-53C381E88B47}">
      <dgm:prSet/>
      <dgm:spPr/>
      <dgm:t>
        <a:bodyPr/>
        <a:lstStyle/>
        <a:p>
          <a:endParaRPr lang="ru-RU"/>
        </a:p>
      </dgm:t>
    </dgm:pt>
    <dgm:pt modelId="{BFC1A385-A6F0-400B-8263-CE42FF3CB041}" type="sibTrans" cxnId="{EADDCCF1-8E32-45B4-A1DC-53C381E88B47}">
      <dgm:prSet/>
      <dgm:spPr/>
      <dgm:t>
        <a:bodyPr/>
        <a:lstStyle/>
        <a:p>
          <a:endParaRPr lang="ru-RU"/>
        </a:p>
      </dgm:t>
    </dgm:pt>
    <dgm:pt modelId="{634A45B9-F9E4-40C4-995C-9A6581807959}">
      <dgm:prSet custT="1"/>
      <dgm:spPr/>
      <dgm:t>
        <a:bodyPr/>
        <a:lstStyle/>
        <a:p>
          <a:r>
            <a:rPr lang="ru-RU" sz="3300" dirty="0" smtClean="0"/>
            <a:t>        </a:t>
          </a:r>
          <a:r>
            <a:rPr lang="ru-RU" sz="2800" dirty="0" smtClean="0"/>
            <a:t>Демократический </a:t>
          </a:r>
          <a:r>
            <a:rPr lang="ru-RU" sz="2800" dirty="0" smtClean="0"/>
            <a:t>стиль</a:t>
          </a:r>
          <a:endParaRPr lang="ru-RU" sz="2800" dirty="0"/>
        </a:p>
      </dgm:t>
    </dgm:pt>
    <dgm:pt modelId="{BAA6CFE2-9EA6-41BC-B468-CCB415922412}" type="parTrans" cxnId="{0E7A2177-21C8-48D4-8CD4-9AA41B5D0A91}">
      <dgm:prSet/>
      <dgm:spPr/>
      <dgm:t>
        <a:bodyPr/>
        <a:lstStyle/>
        <a:p>
          <a:endParaRPr lang="ru-RU"/>
        </a:p>
      </dgm:t>
    </dgm:pt>
    <dgm:pt modelId="{178C606A-91A7-473E-A2D4-61FE9E63B2C9}" type="sibTrans" cxnId="{0E7A2177-21C8-48D4-8CD4-9AA41B5D0A91}">
      <dgm:prSet/>
      <dgm:spPr/>
      <dgm:t>
        <a:bodyPr/>
        <a:lstStyle/>
        <a:p>
          <a:endParaRPr lang="ru-RU"/>
        </a:p>
      </dgm:t>
    </dgm:pt>
    <dgm:pt modelId="{353F2773-1832-4CAE-B238-4C51BD9314DD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Либеральный стиль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0C009B2-94FE-4B22-B9B0-B9554943A15C}" type="parTrans" cxnId="{FAEC4322-33E6-4EDE-86AB-D486C1EBE22B}">
      <dgm:prSet/>
      <dgm:spPr/>
      <dgm:t>
        <a:bodyPr/>
        <a:lstStyle/>
        <a:p>
          <a:endParaRPr lang="ru-RU"/>
        </a:p>
      </dgm:t>
    </dgm:pt>
    <dgm:pt modelId="{7CDDEE7C-C46E-4914-85CA-8C93B3B49368}" type="sibTrans" cxnId="{FAEC4322-33E6-4EDE-86AB-D486C1EBE22B}">
      <dgm:prSet/>
      <dgm:spPr/>
      <dgm:t>
        <a:bodyPr/>
        <a:lstStyle/>
        <a:p>
          <a:endParaRPr lang="ru-RU"/>
        </a:p>
      </dgm:t>
    </dgm:pt>
    <dgm:pt modelId="{8F837BEF-68EE-4D0F-9B76-1C891B4501F1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Смешанный стиль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81047B7-3277-46A3-AA24-787B6023B8A3}" type="parTrans" cxnId="{14D320BA-F75F-4F64-A251-5643D24A554B}">
      <dgm:prSet/>
      <dgm:spPr/>
      <dgm:t>
        <a:bodyPr/>
        <a:lstStyle/>
        <a:p>
          <a:endParaRPr lang="ru-RU"/>
        </a:p>
      </dgm:t>
    </dgm:pt>
    <dgm:pt modelId="{FDFE5EBB-5464-4654-BD6A-A89828CB3BBC}" type="sibTrans" cxnId="{14D320BA-F75F-4F64-A251-5643D24A554B}">
      <dgm:prSet/>
      <dgm:spPr/>
      <dgm:t>
        <a:bodyPr/>
        <a:lstStyle/>
        <a:p>
          <a:endParaRPr lang="ru-RU"/>
        </a:p>
      </dgm:t>
    </dgm:pt>
    <dgm:pt modelId="{C0131C70-DA15-4E70-9199-6315CBFD4EB3}">
      <dgm:prSet/>
      <dgm:spPr/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Попустительский стиль</a:t>
          </a:r>
          <a:endParaRPr lang="ru-RU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1CEF701-23B8-4F8A-9332-64493E2C4797}" type="parTrans" cxnId="{0867DB9A-6B4E-48D2-B3B6-70E4FC3DA4E3}">
      <dgm:prSet/>
      <dgm:spPr/>
      <dgm:t>
        <a:bodyPr/>
        <a:lstStyle/>
        <a:p>
          <a:endParaRPr lang="ru-RU"/>
        </a:p>
      </dgm:t>
    </dgm:pt>
    <dgm:pt modelId="{0DCC137D-3000-44CA-A7DA-24F523D147FF}" type="sibTrans" cxnId="{0867DB9A-6B4E-48D2-B3B6-70E4FC3DA4E3}">
      <dgm:prSet/>
      <dgm:spPr/>
      <dgm:t>
        <a:bodyPr/>
        <a:lstStyle/>
        <a:p>
          <a:endParaRPr lang="ru-RU"/>
        </a:p>
      </dgm:t>
    </dgm:pt>
    <dgm:pt modelId="{911729E2-1086-476B-8B90-CDE0A1E0A8FA}" type="pres">
      <dgm:prSet presAssocID="{4E88C7AF-BD9A-42C1-B770-1B8991B864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17379C-1A83-4F80-B8C3-A14E394D8152}" type="pres">
      <dgm:prSet presAssocID="{4E88C7AF-BD9A-42C1-B770-1B8991B86407}" presName="Name1" presStyleCnt="0"/>
      <dgm:spPr/>
    </dgm:pt>
    <dgm:pt modelId="{C639A339-E05E-466C-BFB3-CA9B0AF3A8F5}" type="pres">
      <dgm:prSet presAssocID="{4E88C7AF-BD9A-42C1-B770-1B8991B86407}" presName="cycle" presStyleCnt="0"/>
      <dgm:spPr/>
    </dgm:pt>
    <dgm:pt modelId="{5C8568D1-10F4-4C21-826B-DCDF7C85B726}" type="pres">
      <dgm:prSet presAssocID="{4E88C7AF-BD9A-42C1-B770-1B8991B86407}" presName="srcNode" presStyleLbl="node1" presStyleIdx="0" presStyleCnt="5"/>
      <dgm:spPr/>
    </dgm:pt>
    <dgm:pt modelId="{455CC041-C412-4F00-90CC-4695DC78E35F}" type="pres">
      <dgm:prSet presAssocID="{4E88C7AF-BD9A-42C1-B770-1B8991B864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A922AE7-9FFB-47F4-8DFE-6A772FCC2CD3}" type="pres">
      <dgm:prSet presAssocID="{4E88C7AF-BD9A-42C1-B770-1B8991B86407}" presName="extraNode" presStyleLbl="node1" presStyleIdx="0" presStyleCnt="5"/>
      <dgm:spPr/>
    </dgm:pt>
    <dgm:pt modelId="{C09B8285-69B6-458B-834E-C2E0CDB4B960}" type="pres">
      <dgm:prSet presAssocID="{4E88C7AF-BD9A-42C1-B770-1B8991B86407}" presName="dstNode" presStyleLbl="node1" presStyleIdx="0" presStyleCnt="5"/>
      <dgm:spPr/>
    </dgm:pt>
    <dgm:pt modelId="{8D95755C-FC2A-4B3D-907B-6465E175A79F}" type="pres">
      <dgm:prSet presAssocID="{A86CF833-A87B-451A-A284-E8FA375F0F7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44D1-2D54-4320-B208-235FAADE8FD0}" type="pres">
      <dgm:prSet presAssocID="{A86CF833-A87B-451A-A284-E8FA375F0F74}" presName="accent_1" presStyleCnt="0"/>
      <dgm:spPr/>
    </dgm:pt>
    <dgm:pt modelId="{80EA3A3A-9CD1-4FCC-9067-5DF6FDAAA246}" type="pres">
      <dgm:prSet presAssocID="{A86CF833-A87B-451A-A284-E8FA375F0F74}" presName="accentRepeatNode" presStyleLbl="solidFgAcc1" presStyleIdx="0" presStyleCnt="5"/>
      <dgm:spPr/>
    </dgm:pt>
    <dgm:pt modelId="{F4C5EBD4-E484-4CEC-96EC-A9C2B2B874CB}" type="pres">
      <dgm:prSet presAssocID="{634A45B9-F9E4-40C4-995C-9A658180795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2187D-BAC8-4F32-9FB7-6AE78ABCEC65}" type="pres">
      <dgm:prSet presAssocID="{634A45B9-F9E4-40C4-995C-9A6581807959}" presName="accent_2" presStyleCnt="0"/>
      <dgm:spPr/>
    </dgm:pt>
    <dgm:pt modelId="{44D71E13-5B5D-495A-8EA7-31402232DD6C}" type="pres">
      <dgm:prSet presAssocID="{634A45B9-F9E4-40C4-995C-9A6581807959}" presName="accentRepeatNode" presStyleLbl="solidFgAcc1" presStyleIdx="1" presStyleCnt="5"/>
      <dgm:spPr/>
    </dgm:pt>
    <dgm:pt modelId="{7F49337E-A71C-49BD-98C7-85DB442DA240}" type="pres">
      <dgm:prSet presAssocID="{353F2773-1832-4CAE-B238-4C51BD9314DD}" presName="text_3" presStyleLbl="node1" presStyleIdx="2" presStyleCnt="5" custLinFactNeighborX="-1870" custLinFactNeighborY="2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E0760-5081-4362-B376-269FB6ECC5FF}" type="pres">
      <dgm:prSet presAssocID="{353F2773-1832-4CAE-B238-4C51BD9314DD}" presName="accent_3" presStyleCnt="0"/>
      <dgm:spPr/>
    </dgm:pt>
    <dgm:pt modelId="{AF4B3D1E-9AB0-47B2-B206-4F8D46F627BD}" type="pres">
      <dgm:prSet presAssocID="{353F2773-1832-4CAE-B238-4C51BD9314DD}" presName="accentRepeatNode" presStyleLbl="solidFgAcc1" presStyleIdx="2" presStyleCnt="5"/>
      <dgm:spPr/>
    </dgm:pt>
    <dgm:pt modelId="{F13ADB3D-5D02-4515-A02C-B4AC05A46DD2}" type="pres">
      <dgm:prSet presAssocID="{8F837BEF-68EE-4D0F-9B76-1C891B4501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5CCCB-D9C6-4C1D-A1F2-5B29B2F3A243}" type="pres">
      <dgm:prSet presAssocID="{8F837BEF-68EE-4D0F-9B76-1C891B4501F1}" presName="accent_4" presStyleCnt="0"/>
      <dgm:spPr/>
    </dgm:pt>
    <dgm:pt modelId="{1EA993C4-FC5F-470D-A25A-A41577C3B085}" type="pres">
      <dgm:prSet presAssocID="{8F837BEF-68EE-4D0F-9B76-1C891B4501F1}" presName="accentRepeatNode" presStyleLbl="solidFgAcc1" presStyleIdx="3" presStyleCnt="5"/>
      <dgm:spPr/>
    </dgm:pt>
    <dgm:pt modelId="{33533EA0-925A-47A6-8966-F62E33CD97BC}" type="pres">
      <dgm:prSet presAssocID="{C0131C70-DA15-4E70-9199-6315CBFD4EB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0B00A-5066-4690-BAC6-B955DD4F1CC1}" type="pres">
      <dgm:prSet presAssocID="{C0131C70-DA15-4E70-9199-6315CBFD4EB3}" presName="accent_5" presStyleCnt="0"/>
      <dgm:spPr/>
    </dgm:pt>
    <dgm:pt modelId="{9262DFF5-C1E6-4933-ADC7-80294DB80DF8}" type="pres">
      <dgm:prSet presAssocID="{C0131C70-DA15-4E70-9199-6315CBFD4EB3}" presName="accentRepeatNode" presStyleLbl="solidFgAcc1" presStyleIdx="4" presStyleCnt="5"/>
      <dgm:spPr/>
    </dgm:pt>
  </dgm:ptLst>
  <dgm:cxnLst>
    <dgm:cxn modelId="{1EF8CC85-0B93-45C7-929D-CBEB1B35AD16}" type="presOf" srcId="{A86CF833-A87B-451A-A284-E8FA375F0F74}" destId="{8D95755C-FC2A-4B3D-907B-6465E175A79F}" srcOrd="0" destOrd="0" presId="urn:microsoft.com/office/officeart/2008/layout/VerticalCurvedList"/>
    <dgm:cxn modelId="{FAEC4322-33E6-4EDE-86AB-D486C1EBE22B}" srcId="{4E88C7AF-BD9A-42C1-B770-1B8991B86407}" destId="{353F2773-1832-4CAE-B238-4C51BD9314DD}" srcOrd="2" destOrd="0" parTransId="{90C009B2-94FE-4B22-B9B0-B9554943A15C}" sibTransId="{7CDDEE7C-C46E-4914-85CA-8C93B3B49368}"/>
    <dgm:cxn modelId="{521268C3-B178-4D3B-BC19-76C20C5FB0FB}" type="presOf" srcId="{353F2773-1832-4CAE-B238-4C51BD9314DD}" destId="{7F49337E-A71C-49BD-98C7-85DB442DA240}" srcOrd="0" destOrd="0" presId="urn:microsoft.com/office/officeart/2008/layout/VerticalCurvedList"/>
    <dgm:cxn modelId="{EADDCCF1-8E32-45B4-A1DC-53C381E88B47}" srcId="{4E88C7AF-BD9A-42C1-B770-1B8991B86407}" destId="{A86CF833-A87B-451A-A284-E8FA375F0F74}" srcOrd="0" destOrd="0" parTransId="{A59B7649-9194-4E56-A41F-A93E94C349C7}" sibTransId="{BFC1A385-A6F0-400B-8263-CE42FF3CB041}"/>
    <dgm:cxn modelId="{4A4D38BE-1B89-4DFA-B53E-4E5F4E0FB3B6}" type="presOf" srcId="{C0131C70-DA15-4E70-9199-6315CBFD4EB3}" destId="{33533EA0-925A-47A6-8966-F62E33CD97BC}" srcOrd="0" destOrd="0" presId="urn:microsoft.com/office/officeart/2008/layout/VerticalCurvedList"/>
    <dgm:cxn modelId="{E15A7CEE-3FD7-45A1-BEB1-D9F304F57C9D}" type="presOf" srcId="{634A45B9-F9E4-40C4-995C-9A6581807959}" destId="{F4C5EBD4-E484-4CEC-96EC-A9C2B2B874CB}" srcOrd="0" destOrd="0" presId="urn:microsoft.com/office/officeart/2008/layout/VerticalCurvedList"/>
    <dgm:cxn modelId="{0867DB9A-6B4E-48D2-B3B6-70E4FC3DA4E3}" srcId="{4E88C7AF-BD9A-42C1-B770-1B8991B86407}" destId="{C0131C70-DA15-4E70-9199-6315CBFD4EB3}" srcOrd="4" destOrd="0" parTransId="{A1CEF701-23B8-4F8A-9332-64493E2C4797}" sibTransId="{0DCC137D-3000-44CA-A7DA-24F523D147FF}"/>
    <dgm:cxn modelId="{35AB68E9-D866-4B31-9B13-459450B851DC}" type="presOf" srcId="{8F837BEF-68EE-4D0F-9B76-1C891B4501F1}" destId="{F13ADB3D-5D02-4515-A02C-B4AC05A46DD2}" srcOrd="0" destOrd="0" presId="urn:microsoft.com/office/officeart/2008/layout/VerticalCurvedList"/>
    <dgm:cxn modelId="{4EEC40E0-B272-4CDD-B174-450B231F26CE}" type="presOf" srcId="{BFC1A385-A6F0-400B-8263-CE42FF3CB041}" destId="{455CC041-C412-4F00-90CC-4695DC78E35F}" srcOrd="0" destOrd="0" presId="urn:microsoft.com/office/officeart/2008/layout/VerticalCurvedList"/>
    <dgm:cxn modelId="{14D320BA-F75F-4F64-A251-5643D24A554B}" srcId="{4E88C7AF-BD9A-42C1-B770-1B8991B86407}" destId="{8F837BEF-68EE-4D0F-9B76-1C891B4501F1}" srcOrd="3" destOrd="0" parTransId="{381047B7-3277-46A3-AA24-787B6023B8A3}" sibTransId="{FDFE5EBB-5464-4654-BD6A-A89828CB3BBC}"/>
    <dgm:cxn modelId="{0E7A2177-21C8-48D4-8CD4-9AA41B5D0A91}" srcId="{4E88C7AF-BD9A-42C1-B770-1B8991B86407}" destId="{634A45B9-F9E4-40C4-995C-9A6581807959}" srcOrd="1" destOrd="0" parTransId="{BAA6CFE2-9EA6-41BC-B468-CCB415922412}" sibTransId="{178C606A-91A7-473E-A2D4-61FE9E63B2C9}"/>
    <dgm:cxn modelId="{276B22FC-A2E8-42F0-A9AE-865F80AEC8F3}" type="presOf" srcId="{4E88C7AF-BD9A-42C1-B770-1B8991B86407}" destId="{911729E2-1086-476B-8B90-CDE0A1E0A8FA}" srcOrd="0" destOrd="0" presId="urn:microsoft.com/office/officeart/2008/layout/VerticalCurvedList"/>
    <dgm:cxn modelId="{17E2373C-3142-4ABE-BD8D-DA4890039B9E}" type="presParOf" srcId="{911729E2-1086-476B-8B90-CDE0A1E0A8FA}" destId="{6E17379C-1A83-4F80-B8C3-A14E394D8152}" srcOrd="0" destOrd="0" presId="urn:microsoft.com/office/officeart/2008/layout/VerticalCurvedList"/>
    <dgm:cxn modelId="{0F728B53-2205-4553-9BB4-D94FDA50E31E}" type="presParOf" srcId="{6E17379C-1A83-4F80-B8C3-A14E394D8152}" destId="{C639A339-E05E-466C-BFB3-CA9B0AF3A8F5}" srcOrd="0" destOrd="0" presId="urn:microsoft.com/office/officeart/2008/layout/VerticalCurvedList"/>
    <dgm:cxn modelId="{14C9B77B-10F7-4735-B8EF-9B5AB9037DB9}" type="presParOf" srcId="{C639A339-E05E-466C-BFB3-CA9B0AF3A8F5}" destId="{5C8568D1-10F4-4C21-826B-DCDF7C85B726}" srcOrd="0" destOrd="0" presId="urn:microsoft.com/office/officeart/2008/layout/VerticalCurvedList"/>
    <dgm:cxn modelId="{9AF717CF-4424-4816-8722-035DAD562B2A}" type="presParOf" srcId="{C639A339-E05E-466C-BFB3-CA9B0AF3A8F5}" destId="{455CC041-C412-4F00-90CC-4695DC78E35F}" srcOrd="1" destOrd="0" presId="urn:microsoft.com/office/officeart/2008/layout/VerticalCurvedList"/>
    <dgm:cxn modelId="{D2EA85BF-9DB5-4D5A-AD9D-B85076BC8346}" type="presParOf" srcId="{C639A339-E05E-466C-BFB3-CA9B0AF3A8F5}" destId="{9A922AE7-9FFB-47F4-8DFE-6A772FCC2CD3}" srcOrd="2" destOrd="0" presId="urn:microsoft.com/office/officeart/2008/layout/VerticalCurvedList"/>
    <dgm:cxn modelId="{7BFE0E2D-ED9F-4301-8049-AB978DE3A47C}" type="presParOf" srcId="{C639A339-E05E-466C-BFB3-CA9B0AF3A8F5}" destId="{C09B8285-69B6-458B-834E-C2E0CDB4B960}" srcOrd="3" destOrd="0" presId="urn:microsoft.com/office/officeart/2008/layout/VerticalCurvedList"/>
    <dgm:cxn modelId="{434908DE-DC91-47D8-BD84-585878F21180}" type="presParOf" srcId="{6E17379C-1A83-4F80-B8C3-A14E394D8152}" destId="{8D95755C-FC2A-4B3D-907B-6465E175A79F}" srcOrd="1" destOrd="0" presId="urn:microsoft.com/office/officeart/2008/layout/VerticalCurvedList"/>
    <dgm:cxn modelId="{A6AB9DB5-C676-47A1-AD0A-59ABDA69E58D}" type="presParOf" srcId="{6E17379C-1A83-4F80-B8C3-A14E394D8152}" destId="{6D1844D1-2D54-4320-B208-235FAADE8FD0}" srcOrd="2" destOrd="0" presId="urn:microsoft.com/office/officeart/2008/layout/VerticalCurvedList"/>
    <dgm:cxn modelId="{5DBA39F6-64A9-4D40-B449-8374DA654057}" type="presParOf" srcId="{6D1844D1-2D54-4320-B208-235FAADE8FD0}" destId="{80EA3A3A-9CD1-4FCC-9067-5DF6FDAAA246}" srcOrd="0" destOrd="0" presId="urn:microsoft.com/office/officeart/2008/layout/VerticalCurvedList"/>
    <dgm:cxn modelId="{A4C11572-E86E-460D-9D94-70557CB9A401}" type="presParOf" srcId="{6E17379C-1A83-4F80-B8C3-A14E394D8152}" destId="{F4C5EBD4-E484-4CEC-96EC-A9C2B2B874CB}" srcOrd="3" destOrd="0" presId="urn:microsoft.com/office/officeart/2008/layout/VerticalCurvedList"/>
    <dgm:cxn modelId="{F2BB9DBE-B7BE-4914-B0CA-E26371A92A96}" type="presParOf" srcId="{6E17379C-1A83-4F80-B8C3-A14E394D8152}" destId="{4FF2187D-BAC8-4F32-9FB7-6AE78ABCEC65}" srcOrd="4" destOrd="0" presId="urn:microsoft.com/office/officeart/2008/layout/VerticalCurvedList"/>
    <dgm:cxn modelId="{BB24BD0B-A6EE-4A02-BDF3-60F702DB9380}" type="presParOf" srcId="{4FF2187D-BAC8-4F32-9FB7-6AE78ABCEC65}" destId="{44D71E13-5B5D-495A-8EA7-31402232DD6C}" srcOrd="0" destOrd="0" presId="urn:microsoft.com/office/officeart/2008/layout/VerticalCurvedList"/>
    <dgm:cxn modelId="{DE4394C0-BEA6-4FA9-B816-A367722E9915}" type="presParOf" srcId="{6E17379C-1A83-4F80-B8C3-A14E394D8152}" destId="{7F49337E-A71C-49BD-98C7-85DB442DA240}" srcOrd="5" destOrd="0" presId="urn:microsoft.com/office/officeart/2008/layout/VerticalCurvedList"/>
    <dgm:cxn modelId="{C3384382-6EAF-4475-BD8F-86410469A38C}" type="presParOf" srcId="{6E17379C-1A83-4F80-B8C3-A14E394D8152}" destId="{E55E0760-5081-4362-B376-269FB6ECC5FF}" srcOrd="6" destOrd="0" presId="urn:microsoft.com/office/officeart/2008/layout/VerticalCurvedList"/>
    <dgm:cxn modelId="{D6CFD70F-5F80-4ADA-BE11-67F08734883D}" type="presParOf" srcId="{E55E0760-5081-4362-B376-269FB6ECC5FF}" destId="{AF4B3D1E-9AB0-47B2-B206-4F8D46F627BD}" srcOrd="0" destOrd="0" presId="urn:microsoft.com/office/officeart/2008/layout/VerticalCurvedList"/>
    <dgm:cxn modelId="{774D2BD7-2176-46F2-B932-3E42F9D6F14B}" type="presParOf" srcId="{6E17379C-1A83-4F80-B8C3-A14E394D8152}" destId="{F13ADB3D-5D02-4515-A02C-B4AC05A46DD2}" srcOrd="7" destOrd="0" presId="urn:microsoft.com/office/officeart/2008/layout/VerticalCurvedList"/>
    <dgm:cxn modelId="{CE397E16-048B-4B7E-AFF3-752CCBB7F590}" type="presParOf" srcId="{6E17379C-1A83-4F80-B8C3-A14E394D8152}" destId="{1015CCCB-D9C6-4C1D-A1F2-5B29B2F3A243}" srcOrd="8" destOrd="0" presId="urn:microsoft.com/office/officeart/2008/layout/VerticalCurvedList"/>
    <dgm:cxn modelId="{4AC0337C-742A-4025-89F4-BD05C004480B}" type="presParOf" srcId="{1015CCCB-D9C6-4C1D-A1F2-5B29B2F3A243}" destId="{1EA993C4-FC5F-470D-A25A-A41577C3B085}" srcOrd="0" destOrd="0" presId="urn:microsoft.com/office/officeart/2008/layout/VerticalCurvedList"/>
    <dgm:cxn modelId="{2A8AE1E6-C6D1-40A1-A86E-68F2FC906740}" type="presParOf" srcId="{6E17379C-1A83-4F80-B8C3-A14E394D8152}" destId="{33533EA0-925A-47A6-8966-F62E33CD97BC}" srcOrd="9" destOrd="0" presId="urn:microsoft.com/office/officeart/2008/layout/VerticalCurvedList"/>
    <dgm:cxn modelId="{BF0525B3-C428-4125-BF1D-043FF00476EB}" type="presParOf" srcId="{6E17379C-1A83-4F80-B8C3-A14E394D8152}" destId="{E6B0B00A-5066-4690-BAC6-B955DD4F1CC1}" srcOrd="10" destOrd="0" presId="urn:microsoft.com/office/officeart/2008/layout/VerticalCurvedList"/>
    <dgm:cxn modelId="{F2361A14-F582-4E48-BFE2-7AFD2D7E71E7}" type="presParOf" srcId="{E6B0B00A-5066-4690-BAC6-B955DD4F1CC1}" destId="{9262DFF5-C1E6-4933-ADC7-80294DB80D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8841F-D9CA-464C-A5E6-E2E1FF8F0FE7}">
      <dsp:nvSpPr>
        <dsp:cNvPr id="0" name=""/>
        <dsp:cNvSpPr/>
      </dsp:nvSpPr>
      <dsp:spPr>
        <a:xfrm rot="16200000">
          <a:off x="-488845" y="490129"/>
          <a:ext cx="4317729" cy="333747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Этика – (греч. привычка, нрав) - философская наука, объектом которой является мораль; наука об отношениях между людьми и об обязанностях, вытекающих  из этих отношений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285" y="863545"/>
        <a:ext cx="3337470" cy="2590637"/>
      </dsp:txXfrm>
    </dsp:sp>
    <dsp:sp modelId="{1DAE468B-DBE8-4868-8A90-94B3C83A78A6}">
      <dsp:nvSpPr>
        <dsp:cNvPr id="0" name=""/>
        <dsp:cNvSpPr/>
      </dsp:nvSpPr>
      <dsp:spPr>
        <a:xfrm rot="16200000">
          <a:off x="3098935" y="490129"/>
          <a:ext cx="4317729" cy="333747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Этикет - (от франц. ярлык, этикетка) – форма, манера поведения, правила учтивости и вежливости, принятые в обществе.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89065" y="863545"/>
        <a:ext cx="3337470" cy="2590637"/>
      </dsp:txXfrm>
    </dsp:sp>
    <dsp:sp modelId="{599B3D31-CA8A-4E6D-B7C5-50248B8FF489}">
      <dsp:nvSpPr>
        <dsp:cNvPr id="0" name=""/>
        <dsp:cNvSpPr/>
      </dsp:nvSpPr>
      <dsp:spPr>
        <a:xfrm rot="16200000">
          <a:off x="6686716" y="490129"/>
          <a:ext cx="4317729" cy="333747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55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Речевой этикет – это совокупность всех этикетных речевых средств и правила их использования в тех или иных ситуациях.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176846" y="863545"/>
        <a:ext cx="3337470" cy="2590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C041-C412-4F00-90CC-4695DC78E35F}">
      <dsp:nvSpPr>
        <dsp:cNvPr id="0" name=""/>
        <dsp:cNvSpPr/>
      </dsp:nvSpPr>
      <dsp:spPr>
        <a:xfrm>
          <a:off x="-5696903" y="-872027"/>
          <a:ext cx="6782587" cy="678258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5755C-FC2A-4B3D-907B-6465E175A79F}">
      <dsp:nvSpPr>
        <dsp:cNvPr id="0" name=""/>
        <dsp:cNvSpPr/>
      </dsp:nvSpPr>
      <dsp:spPr>
        <a:xfrm>
          <a:off x="404555" y="265329"/>
          <a:ext cx="9654518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профессиональная квалификация</a:t>
          </a:r>
        </a:p>
      </dsp:txBody>
      <dsp:txXfrm>
        <a:off x="404555" y="265329"/>
        <a:ext cx="9654518" cy="530456"/>
      </dsp:txXfrm>
    </dsp:sp>
    <dsp:sp modelId="{80EA3A3A-9CD1-4FCC-9067-5DF6FDAAA246}">
      <dsp:nvSpPr>
        <dsp:cNvPr id="0" name=""/>
        <dsp:cNvSpPr/>
      </dsp:nvSpPr>
      <dsp:spPr>
        <a:xfrm>
          <a:off x="73019" y="199022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5EBD4-E484-4CEC-96EC-A9C2B2B874CB}">
      <dsp:nvSpPr>
        <dsp:cNvPr id="0" name=""/>
        <dsp:cNvSpPr/>
      </dsp:nvSpPr>
      <dsp:spPr>
        <a:xfrm>
          <a:off x="840892" y="1060913"/>
          <a:ext cx="9218181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педагогическая культура(нравственная культура)</a:t>
          </a:r>
          <a:endParaRPr lang="ru-RU" sz="2700" kern="1200" dirty="0"/>
        </a:p>
      </dsp:txBody>
      <dsp:txXfrm>
        <a:off x="840892" y="1060913"/>
        <a:ext cx="9218181" cy="530456"/>
      </dsp:txXfrm>
    </dsp:sp>
    <dsp:sp modelId="{44D71E13-5B5D-495A-8EA7-31402232DD6C}">
      <dsp:nvSpPr>
        <dsp:cNvPr id="0" name=""/>
        <dsp:cNvSpPr/>
      </dsp:nvSpPr>
      <dsp:spPr>
        <a:xfrm>
          <a:off x="509356" y="994606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9337E-A71C-49BD-98C7-85DB442DA240}">
      <dsp:nvSpPr>
        <dsp:cNvPr id="0" name=""/>
        <dsp:cNvSpPr/>
      </dsp:nvSpPr>
      <dsp:spPr>
        <a:xfrm>
          <a:off x="1061160" y="1912481"/>
          <a:ext cx="9018655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педагогический </a:t>
          </a:r>
          <a:r>
            <a:rPr lang="ru-RU" sz="2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такт</a:t>
          </a:r>
          <a:endParaRPr lang="ru-RU" sz="2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61160" y="1912481"/>
        <a:ext cx="9018655" cy="530456"/>
      </dsp:txXfrm>
    </dsp:sp>
    <dsp:sp modelId="{AF4B3D1E-9AB0-47B2-B206-4F8D46F627BD}">
      <dsp:nvSpPr>
        <dsp:cNvPr id="0" name=""/>
        <dsp:cNvSpPr/>
      </dsp:nvSpPr>
      <dsp:spPr>
        <a:xfrm>
          <a:off x="708882" y="1790190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ADB3D-5D02-4515-A02C-B4AC05A46DD2}">
      <dsp:nvSpPr>
        <dsp:cNvPr id="0" name=""/>
        <dsp:cNvSpPr/>
      </dsp:nvSpPr>
      <dsp:spPr>
        <a:xfrm>
          <a:off x="1040418" y="2651577"/>
          <a:ext cx="9018655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профессиональный </a:t>
          </a:r>
          <a:r>
            <a:rPr lang="ru-RU" sz="2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такт</a:t>
          </a:r>
          <a:endParaRPr lang="ru-RU" sz="27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0418" y="2651577"/>
        <a:ext cx="9018655" cy="530456"/>
      </dsp:txXfrm>
    </dsp:sp>
    <dsp:sp modelId="{1EA993C4-FC5F-470D-A25A-A41577C3B085}">
      <dsp:nvSpPr>
        <dsp:cNvPr id="0" name=""/>
        <dsp:cNvSpPr/>
      </dsp:nvSpPr>
      <dsp:spPr>
        <a:xfrm>
          <a:off x="708882" y="2585270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3EA0-925A-47A6-8966-F62E33CD97BC}">
      <dsp:nvSpPr>
        <dsp:cNvPr id="0" name=""/>
        <dsp:cNvSpPr/>
      </dsp:nvSpPr>
      <dsp:spPr>
        <a:xfrm>
          <a:off x="840892" y="3447162"/>
          <a:ext cx="9218181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педагогическая справедливость</a:t>
          </a:r>
        </a:p>
      </dsp:txBody>
      <dsp:txXfrm>
        <a:off x="840892" y="3447162"/>
        <a:ext cx="9218181" cy="530456"/>
      </dsp:txXfrm>
    </dsp:sp>
    <dsp:sp modelId="{9262DFF5-C1E6-4933-ADC7-80294DB80DF8}">
      <dsp:nvSpPr>
        <dsp:cNvPr id="0" name=""/>
        <dsp:cNvSpPr/>
      </dsp:nvSpPr>
      <dsp:spPr>
        <a:xfrm>
          <a:off x="509356" y="3380854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F4160-E7CF-47E5-9C04-4D1692522724}">
      <dsp:nvSpPr>
        <dsp:cNvPr id="0" name=""/>
        <dsp:cNvSpPr/>
      </dsp:nvSpPr>
      <dsp:spPr>
        <a:xfrm>
          <a:off x="404555" y="4242746"/>
          <a:ext cx="9654518" cy="53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105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	профессиональная честь педагога</a:t>
          </a:r>
        </a:p>
      </dsp:txBody>
      <dsp:txXfrm>
        <a:off x="404555" y="4242746"/>
        <a:ext cx="9654518" cy="530456"/>
      </dsp:txXfrm>
    </dsp:sp>
    <dsp:sp modelId="{D69A5A50-1C04-4FBD-9593-55CA1B72E54D}">
      <dsp:nvSpPr>
        <dsp:cNvPr id="0" name=""/>
        <dsp:cNvSpPr/>
      </dsp:nvSpPr>
      <dsp:spPr>
        <a:xfrm>
          <a:off x="479522" y="4190290"/>
          <a:ext cx="663070" cy="663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0F873-D993-4B9C-A052-8AB366BCB441}">
      <dsp:nvSpPr>
        <dsp:cNvPr id="0" name=""/>
        <dsp:cNvSpPr/>
      </dsp:nvSpPr>
      <dsp:spPr>
        <a:xfrm rot="5400000">
          <a:off x="-114031" y="236185"/>
          <a:ext cx="1556697" cy="10896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19474" y="547524"/>
        <a:ext cx="1089688" cy="467009"/>
      </dsp:txXfrm>
    </dsp:sp>
    <dsp:sp modelId="{877C869E-EDBD-45F7-A435-9C2EB8120F48}">
      <dsp:nvSpPr>
        <dsp:cNvPr id="0" name=""/>
        <dsp:cNvSpPr/>
      </dsp:nvSpPr>
      <dsp:spPr>
        <a:xfrm rot="5400000">
          <a:off x="4550214" y="-3038419"/>
          <a:ext cx="1011853" cy="7088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внешний облик педагога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511795" y="49395"/>
        <a:ext cx="7039297" cy="913063"/>
      </dsp:txXfrm>
    </dsp:sp>
    <dsp:sp modelId="{757C1598-94BA-4474-B754-855F3A6BC495}">
      <dsp:nvSpPr>
        <dsp:cNvPr id="0" name=""/>
        <dsp:cNvSpPr/>
      </dsp:nvSpPr>
      <dsp:spPr>
        <a:xfrm rot="5400000">
          <a:off x="-114031" y="1832907"/>
          <a:ext cx="1556697" cy="1089688"/>
        </a:xfrm>
        <a:prstGeom prst="chevron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19474" y="2144246"/>
        <a:ext cx="1089688" cy="467009"/>
      </dsp:txXfrm>
    </dsp:sp>
    <dsp:sp modelId="{9FD5F253-829F-4DAA-9DFC-5416334C2C96}">
      <dsp:nvSpPr>
        <dsp:cNvPr id="0" name=""/>
        <dsp:cNvSpPr/>
      </dsp:nvSpPr>
      <dsp:spPr>
        <a:xfrm rot="5400000">
          <a:off x="4215455" y="-1576562"/>
          <a:ext cx="1454074" cy="7316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культура</a:t>
          </a:r>
          <a:r>
            <a:rPr lang="ru-RU" sz="280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речи, вежливость, корректность н</a:t>
          </a: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ормы поведения</a:t>
          </a:r>
          <a:endParaRPr lang="ru-RU" sz="2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84065" y="1425810"/>
        <a:ext cx="7245872" cy="1312110"/>
      </dsp:txXfrm>
    </dsp:sp>
    <dsp:sp modelId="{8E845976-860D-480B-91E3-03ACD7E8949B}">
      <dsp:nvSpPr>
        <dsp:cNvPr id="0" name=""/>
        <dsp:cNvSpPr/>
      </dsp:nvSpPr>
      <dsp:spPr>
        <a:xfrm rot="5400000">
          <a:off x="-114031" y="3279081"/>
          <a:ext cx="1556697" cy="1089688"/>
        </a:xfrm>
        <a:prstGeom prst="chevron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19474" y="3590420"/>
        <a:ext cx="1089688" cy="467009"/>
      </dsp:txXfrm>
    </dsp:sp>
    <dsp:sp modelId="{B76BBC16-9E77-4D56-BDE3-DC98A54ADBDA}">
      <dsp:nvSpPr>
        <dsp:cNvPr id="0" name=""/>
        <dsp:cNvSpPr/>
      </dsp:nvSpPr>
      <dsp:spPr>
        <a:xfrm rot="5400000">
          <a:off x="4365925" y="-105082"/>
          <a:ext cx="1152976" cy="7365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уважение</a:t>
          </a:r>
          <a:r>
            <a:rPr lang="ru-RU" sz="2800" b="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прав и достоинства всех  вне зависимости от социального ,должностного положения</a:t>
          </a:r>
          <a:endParaRPr lang="ru-RU" sz="28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59711" y="3057416"/>
        <a:ext cx="7309120" cy="1040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6BD51-A70A-4717-A468-88C68EB49E42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	</a:t>
          </a:r>
          <a:r>
            <a:rPr lang="ru-RU" sz="1700" kern="1200" dirty="0" smtClean="0">
              <a:solidFill>
                <a:srgbClr val="002060"/>
              </a:solidFill>
            </a:rPr>
            <a:t>никогда не следует напоминать студенту о его физических недостатках (если они есть); не следует часто говорить и о приобретенных им недостатках, если они осознаются самим обучающимся</a:t>
          </a:r>
          <a:endParaRPr lang="ru-RU" sz="1700" kern="1200" dirty="0">
            <a:solidFill>
              <a:srgbClr val="002060"/>
            </a:solidFill>
          </a:endParaRPr>
        </a:p>
      </dsp:txBody>
      <dsp:txXfrm rot="5400000">
        <a:off x="-1" y="1"/>
        <a:ext cx="4064000" cy="2032000"/>
      </dsp:txXfrm>
    </dsp:sp>
    <dsp:sp modelId="{CC5C685D-F83F-4E0E-8175-85DF02333A25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	</a:t>
          </a:r>
          <a:r>
            <a:rPr lang="ru-RU" sz="1700" kern="1200" dirty="0" smtClean="0">
              <a:solidFill>
                <a:srgbClr val="002060"/>
              </a:solidFill>
            </a:rPr>
            <a:t>никогда нельзя употреблять в разговоре с обучающимися выражений, оскорбляющих его человеческое достоинство 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4064000" y="0"/>
        <a:ext cx="4064000" cy="2032000"/>
      </dsp:txXfrm>
    </dsp:sp>
    <dsp:sp modelId="{04C251C4-BC18-4853-82E2-72FAA9F1F885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•	</a:t>
          </a:r>
          <a:r>
            <a:rPr lang="ru-RU" sz="1700" kern="1200" dirty="0" smtClean="0">
              <a:solidFill>
                <a:srgbClr val="002060"/>
              </a:solidFill>
            </a:rPr>
            <a:t>ни в коем случае нельзя подчеркивать преимущество своего положения; чем больше педагог подчеркивает свое превосходство перед студентом , тем меньше он доверяет ему, советуется с ним, прислушивается к его требованиям</a:t>
          </a:r>
          <a:endParaRPr lang="ru-RU" sz="1700" kern="1200" dirty="0">
            <a:solidFill>
              <a:srgbClr val="002060"/>
            </a:solidFill>
          </a:endParaRPr>
        </a:p>
      </dsp:txBody>
      <dsp:txXfrm rot="10800000">
        <a:off x="0" y="3386666"/>
        <a:ext cx="4064000" cy="2032000"/>
      </dsp:txXfrm>
    </dsp:sp>
    <dsp:sp modelId="{CAD5CB6B-A897-40AA-BA3A-2D8DC1913EBF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•	</a:t>
          </a:r>
          <a:r>
            <a:rPr lang="ru-RU" sz="1600" kern="1200" dirty="0" smtClean="0">
              <a:solidFill>
                <a:srgbClr val="002060"/>
              </a:solidFill>
            </a:rPr>
            <a:t>Воспитывать студента – это не значит «крепко держать его в руках»; воспитание, основанное преимущественно на методах принуждения, всегда чревато негативными последствиями; подавление воли воспитанника никогда не способствует формированию чувства уважения к наставнику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4063999" y="3386666"/>
        <a:ext cx="4064000" cy="2032000"/>
      </dsp:txXfrm>
    </dsp:sp>
    <dsp:sp modelId="{CE90CA5E-9EB0-4DFC-B7BE-D10CA7AEE2E9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Правила педагогического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такта</a:t>
          </a:r>
          <a:endParaRPr lang="ru-RU" sz="1700" kern="1200" dirty="0"/>
        </a:p>
      </dsp:txBody>
      <dsp:txXfrm>
        <a:off x="2910928" y="2098129"/>
        <a:ext cx="2306142" cy="122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C041-C412-4F00-90CC-4695DC78E35F}">
      <dsp:nvSpPr>
        <dsp:cNvPr id="0" name=""/>
        <dsp:cNvSpPr/>
      </dsp:nvSpPr>
      <dsp:spPr>
        <a:xfrm>
          <a:off x="-5696903" y="-872027"/>
          <a:ext cx="6782587" cy="678258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5755C-FC2A-4B3D-907B-6465E175A79F}">
      <dsp:nvSpPr>
        <dsp:cNvPr id="0" name=""/>
        <dsp:cNvSpPr/>
      </dsp:nvSpPr>
      <dsp:spPr>
        <a:xfrm>
          <a:off x="474590" y="314807"/>
          <a:ext cx="8692136" cy="63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07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sz="33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Авторитарный стиль</a:t>
          </a:r>
          <a:endParaRPr lang="ru-RU" sz="3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4590" y="314807"/>
        <a:ext cx="8692136" cy="630018"/>
      </dsp:txXfrm>
    </dsp:sp>
    <dsp:sp modelId="{80EA3A3A-9CD1-4FCC-9067-5DF6FDAAA246}">
      <dsp:nvSpPr>
        <dsp:cNvPr id="0" name=""/>
        <dsp:cNvSpPr/>
      </dsp:nvSpPr>
      <dsp:spPr>
        <a:xfrm>
          <a:off x="80829" y="236055"/>
          <a:ext cx="787522" cy="78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5EBD4-E484-4CEC-96EC-A9C2B2B874CB}">
      <dsp:nvSpPr>
        <dsp:cNvPr id="0" name=""/>
        <dsp:cNvSpPr/>
      </dsp:nvSpPr>
      <dsp:spPr>
        <a:xfrm>
          <a:off x="926043" y="1259532"/>
          <a:ext cx="8240684" cy="63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07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        </a:t>
          </a:r>
          <a:r>
            <a:rPr lang="ru-RU" sz="2800" kern="1200" dirty="0" smtClean="0"/>
            <a:t>Демократический </a:t>
          </a:r>
          <a:r>
            <a:rPr lang="ru-RU" sz="2800" kern="1200" dirty="0" smtClean="0"/>
            <a:t>стиль</a:t>
          </a:r>
          <a:endParaRPr lang="ru-RU" sz="2800" kern="1200" dirty="0"/>
        </a:p>
      </dsp:txBody>
      <dsp:txXfrm>
        <a:off x="926043" y="1259532"/>
        <a:ext cx="8240684" cy="630018"/>
      </dsp:txXfrm>
    </dsp:sp>
    <dsp:sp modelId="{44D71E13-5B5D-495A-8EA7-31402232DD6C}">
      <dsp:nvSpPr>
        <dsp:cNvPr id="0" name=""/>
        <dsp:cNvSpPr/>
      </dsp:nvSpPr>
      <dsp:spPr>
        <a:xfrm>
          <a:off x="532282" y="1180779"/>
          <a:ext cx="787522" cy="78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9337E-A71C-49BD-98C7-85DB442DA240}">
      <dsp:nvSpPr>
        <dsp:cNvPr id="0" name=""/>
        <dsp:cNvSpPr/>
      </dsp:nvSpPr>
      <dsp:spPr>
        <a:xfrm>
          <a:off x="913093" y="2386590"/>
          <a:ext cx="8102124" cy="63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07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sz="33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Либеральный стиль</a:t>
          </a:r>
          <a:endParaRPr lang="ru-RU" sz="3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13093" y="2386590"/>
        <a:ext cx="8102124" cy="630018"/>
      </dsp:txXfrm>
    </dsp:sp>
    <dsp:sp modelId="{AF4B3D1E-9AB0-47B2-B206-4F8D46F627BD}">
      <dsp:nvSpPr>
        <dsp:cNvPr id="0" name=""/>
        <dsp:cNvSpPr/>
      </dsp:nvSpPr>
      <dsp:spPr>
        <a:xfrm>
          <a:off x="670841" y="2125504"/>
          <a:ext cx="787522" cy="78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ADB3D-5D02-4515-A02C-B4AC05A46DD2}">
      <dsp:nvSpPr>
        <dsp:cNvPr id="0" name=""/>
        <dsp:cNvSpPr/>
      </dsp:nvSpPr>
      <dsp:spPr>
        <a:xfrm>
          <a:off x="926043" y="3148981"/>
          <a:ext cx="8240684" cy="63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07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sz="33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Смешанный стиль</a:t>
          </a:r>
          <a:endParaRPr lang="ru-RU" sz="3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26043" y="3148981"/>
        <a:ext cx="8240684" cy="630018"/>
      </dsp:txXfrm>
    </dsp:sp>
    <dsp:sp modelId="{1EA993C4-FC5F-470D-A25A-A41577C3B085}">
      <dsp:nvSpPr>
        <dsp:cNvPr id="0" name=""/>
        <dsp:cNvSpPr/>
      </dsp:nvSpPr>
      <dsp:spPr>
        <a:xfrm>
          <a:off x="532282" y="3070229"/>
          <a:ext cx="787522" cy="78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3EA0-925A-47A6-8966-F62E33CD97BC}">
      <dsp:nvSpPr>
        <dsp:cNvPr id="0" name=""/>
        <dsp:cNvSpPr/>
      </dsp:nvSpPr>
      <dsp:spPr>
        <a:xfrm>
          <a:off x="474590" y="4093706"/>
          <a:ext cx="8692136" cy="630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077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ru-RU" sz="33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Попустительский стиль</a:t>
          </a:r>
          <a:endParaRPr lang="ru-RU" sz="33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74590" y="4093706"/>
        <a:ext cx="8692136" cy="630018"/>
      </dsp:txXfrm>
    </dsp:sp>
    <dsp:sp modelId="{9262DFF5-C1E6-4933-ADC7-80294DB80DF8}">
      <dsp:nvSpPr>
        <dsp:cNvPr id="0" name=""/>
        <dsp:cNvSpPr/>
      </dsp:nvSpPr>
      <dsp:spPr>
        <a:xfrm>
          <a:off x="80829" y="4014954"/>
          <a:ext cx="787522" cy="787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8AF3A-78F5-4C52-9EC5-BED14255A3C3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7C5F-C91E-430E-81ED-463101339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5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C5F-C91E-430E-81ED-4631013390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2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14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5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9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2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4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1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8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E3CC-A65D-454E-9FE0-A9D6CA24F78C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5D75F8-9981-4D50-A1DF-1FFA4AD22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3" y="1354237"/>
            <a:ext cx="1074943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 такт  как форма  функционирования педагогической этики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Заместитель директора по УМР</a:t>
            </a:r>
          </a:p>
          <a:p>
            <a:pPr algn="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130607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Лого.jpg"/>
          <p:cNvPicPr>
            <a:picLocks noChangeAspect="1"/>
          </p:cNvPicPr>
          <p:nvPr/>
        </p:nvPicPr>
        <p:blipFill>
          <a:blip r:embed="rId7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609600"/>
            <a:ext cx="4183062" cy="498565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89969" y="609601"/>
            <a:ext cx="5397921" cy="54317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такт 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быстро и правильно оценить сложившуюся обстановку и в то же время не торопиться с выводами о поведении и способностях воспитанников; умение сдерживать свои чувства и не терять самообладания в сложной ситуации; сочетать разумную требовательность с чутким отношением к обучающимся</a:t>
            </a:r>
          </a:p>
        </p:txBody>
      </p:sp>
    </p:spTree>
    <p:extLst>
      <p:ext uri="{BB962C8B-B14F-4D97-AF65-F5344CB8AC3E}">
        <p14:creationId xmlns:p14="http://schemas.microsoft.com/office/powerpoint/2010/main" val="31301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5861" y="1045029"/>
            <a:ext cx="4385064" cy="479593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045029"/>
            <a:ext cx="4705194" cy="499633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справедливость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качество педагога, проявляющееся в объективном отношении к каждому студента , в признании права каждого на уважение его личности, в отказе от избирательного отношения к обучающимся, деления их на «любимчиков» и «нелюбимых». </a:t>
            </a:r>
          </a:p>
        </p:txBody>
      </p:sp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4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1642189"/>
            <a:ext cx="4146064" cy="374157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579417"/>
            <a:ext cx="4184034" cy="446194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честь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предписывает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требования к его поведению и побуждает в различных ситуациях вести себя в соответствии с социальным статусом его профессии. </a:t>
            </a:r>
          </a:p>
        </p:txBody>
      </p:sp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3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4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04521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общения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41928"/>
            <a:ext cx="8596668" cy="3880773"/>
          </a:xfrm>
        </p:spPr>
        <p:txBody>
          <a:bodyPr>
            <a:noAutofit/>
          </a:bodyPr>
          <a:lstStyle/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74D3C21-9247-4C23-9ECD-0064A800C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926314"/>
              </p:ext>
            </p:extLst>
          </p:nvPr>
        </p:nvGraphicFramePr>
        <p:xfrm>
          <a:off x="1258784" y="1223256"/>
          <a:ext cx="9237306" cy="503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7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951103"/>
            <a:ext cx="9381065" cy="5518969"/>
          </a:xfrm>
          <a:prstGeom prst="rect">
            <a:avLst/>
          </a:prstGeom>
        </p:spPr>
      </p:pic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3" cstate="print"/>
          <a:srcRect l="13685" t="26930" r="12019" b="31487"/>
          <a:stretch>
            <a:fillRect/>
          </a:stretch>
        </p:blipFill>
        <p:spPr>
          <a:xfrm>
            <a:off x="277793" y="159832"/>
            <a:ext cx="2049772" cy="7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5" y="402336"/>
            <a:ext cx="8708413" cy="62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6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2" y="692727"/>
            <a:ext cx="9723964" cy="5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4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10148494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24" y="1354237"/>
            <a:ext cx="10024076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 такт  как форма  функционирования педагогической этики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 Заместитель директора по УМР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Павлищук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61" y="1214423"/>
            <a:ext cx="8959810" cy="530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   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371" y="404664"/>
            <a:ext cx="1065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35" y="1548059"/>
            <a:ext cx="2674776" cy="27671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06685" y="3161039"/>
            <a:ext cx="5233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«Ничего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дается нам так дешево и не ценится так дорого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вежливость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3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43" y="40349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Толковый словарь русского речевого этикета»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530230"/>
              </p:ext>
            </p:extLst>
          </p:nvPr>
        </p:nvGraphicFramePr>
        <p:xfrm>
          <a:off x="418011" y="1724297"/>
          <a:ext cx="10515600" cy="431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7" cstate="print"/>
          <a:srcRect l="13685" t="26930" r="12019" b="31487"/>
          <a:stretch>
            <a:fillRect/>
          </a:stretch>
        </p:blipFill>
        <p:spPr>
          <a:xfrm>
            <a:off x="147165" y="232362"/>
            <a:ext cx="2754775" cy="106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Педагогическая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норм и правил поведения педагога, обеспечивающая нравственный характер педагогической деятельности и взаимоотношений, обусловленных педагогической деятельностью</a:t>
            </a:r>
          </a:p>
        </p:txBody>
      </p:sp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 cstate="print"/>
          <a:srcRect l="13685" t="26930" r="12019" b="31487"/>
          <a:stretch>
            <a:fillRect/>
          </a:stretch>
        </p:blipFill>
        <p:spPr>
          <a:xfrm>
            <a:off x="361767" y="206576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77" y="655840"/>
            <a:ext cx="6110923" cy="13207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ru-RU" sz="2600" b="1" dirty="0">
                <a:solidFill>
                  <a:srgbClr val="4F271C">
                    <a:shade val="30000"/>
                    <a:satMod val="150000"/>
                  </a:srgbClr>
                </a:solidFill>
                <a:latin typeface="Corbel" panose="020B0503020204020204" pitchFamily="34" charset="0"/>
              </a:rPr>
              <a:t>статья 48. Обязанности и ответственность педагогических работников</a:t>
            </a:r>
            <a:endParaRPr lang="ru-RU" sz="2600" dirty="0">
              <a:solidFill>
                <a:srgbClr val="4F271C">
                  <a:shade val="30000"/>
                  <a:satMod val="150000"/>
                </a:srgbClr>
              </a:solidFill>
              <a:latin typeface="Corbel" panose="020B0503020204020204" pitchFamily="34" charset="0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ru-RU" sz="28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 обязаны:</a:t>
            </a: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соблюдать правовые, нравственные и этические нормы, следовать требованиям профессиональной этики;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lvl="0" indent="0" defTabSz="914400">
              <a:spcBef>
                <a:spcPts val="600"/>
              </a:spcBef>
              <a:buClr>
                <a:srgbClr val="3891A7"/>
              </a:buClr>
              <a:buNone/>
              <a:defRPr/>
            </a:pPr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уважать честь и достоинство обучающихся и других участников образовательных отношений;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3" cstate="print"/>
          <a:srcRect l="13685" t="26930" r="12019" b="31487"/>
          <a:stretch>
            <a:fillRect/>
          </a:stretch>
        </p:blipFill>
        <p:spPr>
          <a:xfrm>
            <a:off x="0" y="77888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67757" cy="13208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 Категории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74D3C21-9247-4C23-9ECD-0064A800C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472572"/>
              </p:ext>
            </p:extLst>
          </p:nvPr>
        </p:nvGraphicFramePr>
        <p:xfrm>
          <a:off x="1175657" y="1324947"/>
          <a:ext cx="10129652" cy="503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7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09600"/>
            <a:ext cx="4572000" cy="15644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квалификации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126" y="2507673"/>
            <a:ext cx="8564875" cy="353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профессионального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мастерства,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самообразование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своего интеллектуального, творческого и общенаучного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7128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21423" y="297868"/>
            <a:ext cx="10227212" cy="1362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культура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753489"/>
              </p:ext>
            </p:extLst>
          </p:nvPr>
        </p:nvGraphicFramePr>
        <p:xfrm>
          <a:off x="287909" y="1448973"/>
          <a:ext cx="10333200" cy="485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5987211"/>
              </p:ext>
            </p:extLst>
          </p:nvPr>
        </p:nvGraphicFramePr>
        <p:xfrm>
          <a:off x="337624" y="1674055"/>
          <a:ext cx="8932985" cy="460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12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498603"/>
            <a:ext cx="3854528" cy="1278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такт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–(от лат.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tactus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прикосновение) – чувство меры в поведении и действиях педагога, включающее в себя: уважение достоинства студента, справедливость, выдержку и самообладание в отношениях с обучающимися, родителями, и коллегами в том числе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866123"/>
            <a:ext cx="2807344" cy="304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3" cstate="print"/>
          <a:srcRect l="13685" t="26930" r="12019" b="31487"/>
          <a:stretch>
            <a:fillRect/>
          </a:stretch>
        </p:blipFill>
        <p:spPr>
          <a:xfrm>
            <a:off x="277792" y="159832"/>
            <a:ext cx="2754775" cy="10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46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1820</TotalTime>
  <Words>379</Words>
  <Application>Microsoft Office PowerPoint</Application>
  <PresentationFormat>Произвольный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 </vt:lpstr>
      <vt:lpstr> </vt:lpstr>
      <vt:lpstr>             «Толковый словарь русского речевого этикета»</vt:lpstr>
      <vt:lpstr>       Педагогическая этика </vt:lpstr>
      <vt:lpstr>Презентация PowerPoint</vt:lpstr>
      <vt:lpstr>                К   Категории педагогического  этикета      </vt:lpstr>
      <vt:lpstr>                                            Профессиональная                                              квалификации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Стили педагогического общения        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</dc:title>
  <dc:creator>user</dc:creator>
  <cp:lastModifiedBy>1</cp:lastModifiedBy>
  <cp:revision>157</cp:revision>
  <dcterms:created xsi:type="dcterms:W3CDTF">2022-02-28T19:41:08Z</dcterms:created>
  <dcterms:modified xsi:type="dcterms:W3CDTF">2025-01-10T03:38:16Z</dcterms:modified>
</cp:coreProperties>
</file>