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7" r:id="rId4"/>
    <p:sldId id="266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73121" autoAdjust="0"/>
  </p:normalViewPr>
  <p:slideViewPr>
    <p:cSldViewPr>
      <p:cViewPr varScale="1">
        <p:scale>
          <a:sx n="46" d="100"/>
          <a:sy n="46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 Black" pitchFamily="34" charset="0"/>
              </a:rPr>
              <a:t>«</a:t>
            </a:r>
            <a:r>
              <a:rPr lang="ru-RU" sz="3200" dirty="0" smtClean="0">
                <a:latin typeface="Arial Black" pitchFamily="34" charset="0"/>
              </a:rPr>
              <a:t>Наставничество, как фактор  роста молодого специалиста»</a:t>
            </a:r>
          </a:p>
          <a:p>
            <a:endParaRPr lang="ru-RU" sz="32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Преподаватель: </a:t>
            </a:r>
            <a:r>
              <a:rPr lang="ru-RU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Сабирова</a:t>
            </a: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.В.</a:t>
            </a: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100" b="1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>Государственное бюджетное  профессиональное образовательное учреждение 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«Троицкий технологический техникум»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4736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4400" dirty="0">
                <a:solidFill>
                  <a:prstClr val="black"/>
                </a:solidFill>
                <a:latin typeface="Arial Black" pitchFamily="34" charset="0"/>
              </a:rPr>
              <a:t>( Л. Сенека )</a:t>
            </a:r>
            <a:endParaRPr lang="ru-RU" sz="2000" dirty="0">
              <a:solidFill>
                <a:srgbClr val="FFFFFF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>
                <a:solidFill>
                  <a:prstClr val="black"/>
                </a:solidFill>
              </a:rPr>
              <a:t>«</a:t>
            </a:r>
            <a:r>
              <a:rPr lang="ru-RU" sz="4000" dirty="0">
                <a:solidFill>
                  <a:prstClr val="black"/>
                </a:solidFill>
                <a:latin typeface="Arial Black" pitchFamily="34" charset="0"/>
              </a:rPr>
              <a:t>Уча других, мы учимся сами» </a:t>
            </a: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41" y="3501008"/>
            <a:ext cx="2772835" cy="231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>
                <a:latin typeface="Arial Black" pitchFamily="34" charset="0"/>
              </a:rPr>
              <a:t>составление рабочих программ,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составление </a:t>
            </a:r>
            <a:r>
              <a:rPr lang="ru-RU" dirty="0">
                <a:latin typeface="Arial Black" pitchFamily="34" charset="0"/>
              </a:rPr>
              <a:t>тематического плана,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разработка </a:t>
            </a:r>
            <a:r>
              <a:rPr lang="ru-RU" dirty="0">
                <a:latin typeface="Arial Black" pitchFamily="34" charset="0"/>
              </a:rPr>
              <a:t>сценария уроков разного типа, применение наглядности на уроках 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способы </a:t>
            </a:r>
            <a:r>
              <a:rPr lang="ru-RU" dirty="0">
                <a:latin typeface="Arial Black" pitchFamily="34" charset="0"/>
              </a:rPr>
              <a:t>проведения рефлексии,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активные </a:t>
            </a:r>
            <a:r>
              <a:rPr lang="ru-RU" dirty="0">
                <a:latin typeface="Arial Black" pitchFamily="34" charset="0"/>
              </a:rPr>
              <a:t>формы работы на уроке</a:t>
            </a:r>
            <a:r>
              <a:rPr lang="ru-RU" dirty="0" smtClean="0">
                <a:latin typeface="Arial Black" pitchFamily="34" charset="0"/>
              </a:rPr>
              <a:t>,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создание психологически комфортной среды на уроке</a:t>
            </a:r>
            <a:r>
              <a:rPr lang="ru-RU" dirty="0" smtClean="0">
                <a:latin typeface="Arial Black" pitchFamily="34" charset="0"/>
              </a:rPr>
              <a:t>,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игровые ситуации на </a:t>
            </a:r>
            <a:r>
              <a:rPr lang="ru-RU" dirty="0" smtClean="0">
                <a:latin typeface="Arial Black" pitchFamily="34" charset="0"/>
              </a:rPr>
              <a:t>уроке.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План работы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1.Первая квалификационная категория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Кандидат на 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областной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конкурс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Проф.дебют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2024г»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Результаты работы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9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Успехи Анастасии Витальевны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нина николаевна\Desktop\Аттестация пед.р\Педагоги -сканы\Евдокимова А.В\Евдокимова А.В. 23.10.2023\Евдокимова сертиф.участ форумв кл.р. 23.10.20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700808"/>
            <a:ext cx="4514878" cy="3173379"/>
          </a:xfrm>
          <a:prstGeom prst="rect">
            <a:avLst/>
          </a:prstGeom>
          <a:noFill/>
        </p:spPr>
      </p:pic>
      <p:pic>
        <p:nvPicPr>
          <p:cNvPr id="1037" name="Picture 13" descr="C:\Users\нина николаевна\Desktop\Аттестация пед.р\Педагоги -сканы\Евдокимова А.В\Грамота  ГТО 202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0085"/>
            <a:ext cx="2506493" cy="34512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6262"/>
            <a:ext cx="3487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нина николаевна\Desktop\Аттестация пед.р\Педагоги -сканы\Евдокимова А.В\Евдокимова А.В. 23.10.2023\Евдокимова серт-т чтен АССК 05.10.202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4834120" cy="3451225"/>
          </a:xfrm>
          <a:prstGeom prst="rect">
            <a:avLst/>
          </a:prstGeom>
          <a:noFill/>
        </p:spPr>
      </p:pic>
      <p:pic>
        <p:nvPicPr>
          <p:cNvPr id="3077" name="Picture 5" descr="C:\Users\нина николаевна\Desktop\Аттестация пед.р\Педагоги -сканы\Евдокимова А.В\Евдокимова А.В. 23.10.2023\Евдокимова серт-т вебинар 17.08.20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1541"/>
            <a:ext cx="3417425" cy="482915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4" y="34337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на николаевна\Desktop\Аттестация пед.р\Педагоги -сканы\Евдокимова А.В\Евдокимова А.В. 23.10.2023\Пряхина И.П. сертиф-т  конк.  03.03.2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4896475" cy="3451225"/>
          </a:xfrm>
          <a:prstGeom prst="rect">
            <a:avLst/>
          </a:prstGeom>
          <a:noFill/>
        </p:spPr>
      </p:pic>
      <p:pic>
        <p:nvPicPr>
          <p:cNvPr id="8" name="Рисунок 7" descr="C:\Users\нина николаевна\Desktop\Аттестация пед.р\Педагоги -сканы\Евдокимова А.В\Евдокимова А.В. 23.10.2023\Гарипова А.М. диплом 03.03.202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8414"/>
            <a:ext cx="2718052" cy="35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7" y="-531440"/>
            <a:ext cx="3487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" y="-379040"/>
            <a:ext cx="3487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97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Государственное бюджетное  профессиональное образовательное учреждение  «Троицкий технологический техникум»</vt:lpstr>
      <vt:lpstr>«Уча других, мы учимся сами»  </vt:lpstr>
      <vt:lpstr>План работы</vt:lpstr>
      <vt:lpstr>Результаты работы</vt:lpstr>
      <vt:lpstr>Успехи Анастасии Витальевны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«Уча других, мы учимся сами»  </dc:title>
  <dc:creator>Пользователь</dc:creator>
  <cp:lastModifiedBy>Пользователь</cp:lastModifiedBy>
  <cp:revision>14</cp:revision>
  <dcterms:created xsi:type="dcterms:W3CDTF">2024-01-09T08:25:11Z</dcterms:created>
  <dcterms:modified xsi:type="dcterms:W3CDTF">2024-01-11T04:12:08Z</dcterms:modified>
</cp:coreProperties>
</file>