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wbtvkh1k16" TargetMode="External"/><Relationship Id="rId2" Type="http://schemas.openxmlformats.org/officeDocument/2006/relationships/hyperlink" Target="https://web.vk.me/convo/2000000027?entrypoint=list_al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352928" cy="3051770"/>
          </a:xfrm>
        </p:spPr>
        <p:txBody>
          <a:bodyPr>
            <a:normAutofit fontScale="90000"/>
          </a:bodyPr>
          <a:lstStyle/>
          <a:p>
            <a:pPr marL="27432" lvl="0">
              <a:lnSpc>
                <a:spcPct val="90000"/>
              </a:lnSpc>
              <a:defRPr/>
            </a:pP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Профессия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3.01.09 «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Повар, кондитер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»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ПМ. 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02 Приготовление, оформление и подготовка к реализации горячих блюд, кулинарных изделий разнообразного ассортимента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Тема: </a:t>
            </a: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>Приготовление каш и изделий из каш</a:t>
            </a:r>
            <a:r>
              <a:rPr lang="ru-RU" sz="2400" dirty="0"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ea typeface="+mn-ea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7016824" cy="8416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Участник №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4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Цели занятия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Обучающая: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формирование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умений осуществлять приготовление, оформление и подготовку к реализации, каш и блюд из каш, совершенствовать умения выполнять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приготовление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молочного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соуса</a:t>
            </a:r>
          </a:p>
          <a:p>
            <a:pPr algn="just">
              <a:spcAft>
                <a:spcPts val="0"/>
              </a:spcAft>
            </a:pP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Развивающая</a:t>
            </a:r>
            <a:r>
              <a:rPr lang="ru-RU" sz="2600" dirty="0">
                <a:latin typeface="Arial" pitchFamily="34" charset="0"/>
                <a:ea typeface="Calibri"/>
                <a:cs typeface="Arial" pitchFamily="34" charset="0"/>
              </a:rPr>
              <a:t>: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ea typeface="Calibri"/>
                <a:cs typeface="Arial" pitchFamily="34" charset="0"/>
              </a:rPr>
              <a:t>продолжить развитие нетерпимого отношения к коррупционному поведению, повышения </a:t>
            </a:r>
            <a:r>
              <a:rPr lang="ru-RU" sz="2600" dirty="0" err="1" smtClean="0">
                <a:latin typeface="Arial" pitchFamily="34" charset="0"/>
                <a:ea typeface="Calibri"/>
                <a:cs typeface="Arial" pitchFamily="34" charset="0"/>
              </a:rPr>
              <a:t>уровеня</a:t>
            </a: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ea typeface="Calibri"/>
                <a:cs typeface="Arial" pitchFamily="34" charset="0"/>
              </a:rPr>
              <a:t>правосознания и правовой культуры обучающихся</a:t>
            </a: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Воспитательная</a:t>
            </a: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ru-RU" sz="2600" dirty="0">
                <a:latin typeface="Arial" pitchFamily="34" charset="0"/>
                <a:ea typeface="Calibri"/>
                <a:cs typeface="Arial" pitchFamily="34" charset="0"/>
              </a:rPr>
              <a:t>воспитывать гражданскую позицию, стремление использовать в своей практической деятельности отечественное сырье и материалы, </a:t>
            </a: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формировать </a:t>
            </a:r>
            <a:r>
              <a:rPr lang="ru-RU" sz="2600" dirty="0">
                <a:latin typeface="Arial" pitchFamily="34" charset="0"/>
                <a:ea typeface="Calibri"/>
                <a:cs typeface="Arial" pitchFamily="34" charset="0"/>
              </a:rPr>
              <a:t>стремления к сохранению  исторической </a:t>
            </a:r>
            <a:r>
              <a:rPr lang="ru-RU" sz="2600" dirty="0" smtClean="0">
                <a:latin typeface="Arial" pitchFamily="34" charset="0"/>
                <a:ea typeface="Calibri"/>
                <a:cs typeface="Arial" pitchFamily="34" charset="0"/>
              </a:rPr>
              <a:t>памяти</a:t>
            </a:r>
            <a:endParaRPr lang="ru-RU" sz="2600" dirty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27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Понятия по теме занятия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Цели исходили из  требований  ФГОС по профессии 43.01.09 «Повар, кондитер», согласно ПК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2.4, ПК 2.5</a:t>
            </a:r>
            <a:endParaRPr lang="ru-RU" sz="2400" dirty="0" smtClean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Учитывались ОК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06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Проявлять гражданско-патриотическую позицию, демонстрировать осознанное поведение на основе традиционных общечеловеческих ценностей, применять стандарты антикоррупционного поведения. Учитывались личностные результаты </a:t>
            </a:r>
            <a:endParaRPr lang="ru-RU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Р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азвивается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совокупность, законодательно установленных правил, требований (санитарные нормы), происходит повышения уровня правосознания и правовой культуры обучающихся, обучающиеся смогут  проявлять свою гражданскую позицию, используя в своей практической деятельности отечественное сырье и материалы, сохранять историческую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память</a:t>
            </a:r>
            <a:endParaRPr lang="ru-RU" sz="2400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92100" lvl="0" indent="-292100" algn="just" fontAlgn="base">
              <a:spcBef>
                <a:spcPct val="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 2" pitchFamily="18" charset="2"/>
              <a:buChar char="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0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Этапы занятия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17443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Организационный этап</a:t>
            </a:r>
            <a:r>
              <a:rPr lang="ru-RU" sz="2600" dirty="0" smtClean="0">
                <a:latin typeface="Times New Roman"/>
                <a:ea typeface="Calibri"/>
              </a:rPr>
              <a:t> </a:t>
            </a:r>
            <a:r>
              <a:rPr lang="ru-RU" sz="2600" dirty="0" smtClean="0">
                <a:latin typeface="Times New Roman"/>
                <a:ea typeface="Calibri"/>
              </a:rPr>
              <a:t>– </a:t>
            </a:r>
            <a:r>
              <a:rPr lang="ru-RU" sz="2600" dirty="0" smtClean="0">
                <a:latin typeface="Times New Roman"/>
                <a:ea typeface="Calibri"/>
              </a:rPr>
              <a:t> Вводный инструктаж </a:t>
            </a:r>
            <a:r>
              <a:rPr lang="ru-RU" sz="2600" dirty="0" smtClean="0">
                <a:latin typeface="Times New Roman"/>
                <a:ea typeface="Calibri"/>
              </a:rPr>
              <a:t>по ТБ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Мотивационный этап – Историческая справка (примеры)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Актуализация знаний – тест (ссылка)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Повторение требований СанПиН</a:t>
            </a:r>
            <a:endParaRPr lang="ru-RU" sz="2600" dirty="0" smtClean="0">
              <a:latin typeface="Times New Roman"/>
              <a:ea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Подготовка необходимых инструментов и оборудования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Показ </a:t>
            </a:r>
            <a:r>
              <a:rPr lang="ru-RU" sz="2600" dirty="0" smtClean="0">
                <a:latin typeface="Times New Roman"/>
                <a:ea typeface="Calibri"/>
              </a:rPr>
              <a:t>педагогом</a:t>
            </a:r>
            <a:r>
              <a:rPr lang="ru-RU" sz="2600" dirty="0" smtClean="0">
                <a:latin typeface="Times New Roman"/>
                <a:ea typeface="Calibri"/>
              </a:rPr>
              <a:t> </a:t>
            </a:r>
            <a:r>
              <a:rPr lang="ru-RU" sz="2600" dirty="0" smtClean="0">
                <a:latin typeface="Times New Roman"/>
                <a:ea typeface="Calibri"/>
              </a:rPr>
              <a:t>порядка </a:t>
            </a:r>
            <a:r>
              <a:rPr lang="ru-RU" sz="2600" dirty="0" smtClean="0">
                <a:latin typeface="Times New Roman"/>
                <a:ea typeface="Calibri"/>
              </a:rPr>
              <a:t>трудовых приемов и </a:t>
            </a:r>
            <a:r>
              <a:rPr lang="ru-RU" sz="2600" dirty="0" smtClean="0">
                <a:latin typeface="Times New Roman"/>
                <a:ea typeface="Calibri"/>
              </a:rPr>
              <a:t> операций в </a:t>
            </a:r>
            <a:r>
              <a:rPr lang="ru-RU" sz="2600" dirty="0" smtClean="0">
                <a:latin typeface="Times New Roman"/>
                <a:ea typeface="Calibri"/>
              </a:rPr>
              <a:t>медленном темпе, согласно технологической карты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Педагог</a:t>
            </a:r>
            <a:r>
              <a:rPr lang="ru-RU" sz="2600" dirty="0" smtClean="0">
                <a:latin typeface="Times New Roman"/>
                <a:ea typeface="Calibri"/>
              </a:rPr>
              <a:t> </a:t>
            </a:r>
            <a:r>
              <a:rPr lang="ru-RU" sz="2600" dirty="0" smtClean="0">
                <a:latin typeface="Times New Roman"/>
                <a:ea typeface="Calibri"/>
              </a:rPr>
              <a:t>задает уточняющие вопросы по </a:t>
            </a:r>
            <a:r>
              <a:rPr lang="ru-RU" sz="2600" dirty="0" smtClean="0">
                <a:latin typeface="Times New Roman"/>
                <a:ea typeface="Calibri"/>
              </a:rPr>
              <a:t>показу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600" dirty="0" smtClean="0">
                <a:latin typeface="Times New Roman"/>
                <a:ea typeface="Calibri"/>
              </a:rPr>
              <a:t>Целевые обходы педагогом </a:t>
            </a:r>
            <a:r>
              <a:rPr lang="ru-RU" sz="2600" dirty="0">
                <a:latin typeface="Times New Roman"/>
                <a:ea typeface="Calibri"/>
              </a:rPr>
              <a:t>во время выполнения студентами работы, поощрение </a:t>
            </a:r>
            <a:r>
              <a:rPr lang="ru-RU" sz="2600" dirty="0" smtClean="0">
                <a:latin typeface="Times New Roman"/>
                <a:ea typeface="Calibri"/>
              </a:rPr>
              <a:t>студентов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sz="2600" dirty="0" smtClean="0">
              <a:latin typeface="Times New Roman"/>
              <a:ea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sz="2400" dirty="0" smtClean="0">
              <a:latin typeface="Times New Roman"/>
              <a:ea typeface="Calibri"/>
            </a:endParaRPr>
          </a:p>
          <a:p>
            <a:pPr marL="514350" indent="-51435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sz="2800" dirty="0">
              <a:latin typeface="Times New Roman"/>
              <a:ea typeface="Calibri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6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Методы и средства достижения цели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Беседа  по вопросам (мотивация к теме занятия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Онлайн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 тест по ранее изученному материалу (ссылка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Видеоролик «Жить здорово»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(ссылка)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Презентация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 этапам урока – согласно Технологической карты)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Инструктаж 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49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Вопросы на актуализацию знаний студентов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1. Назовите требования к консистенции каш для приготовления изделий?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2.Какие дополнительные продукты можно использовать для оформления биточков из каш?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3.Крупу какого производителя вы будете использовать при приготовлении каш?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4.Почему строго контролируем норму закладки продуктов при приготовлении блюд?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60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Методы и средства контроля результатов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Наблюдение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педагога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 работой студентов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Домашнее задание - Анализ по выполнению –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выполнение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отчета в таблице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Ссылка в «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Сферум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на таблицу </a:t>
            </a: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hlinkClick r:id="rId2"/>
              </a:rPr>
              <a:t>https://</a:t>
            </a:r>
            <a:r>
              <a:rPr lang="ru-RU" sz="2400" u="sng" dirty="0" smtClean="0">
                <a:solidFill>
                  <a:srgbClr val="0000FF"/>
                </a:solidFill>
                <a:latin typeface="Times New Roman"/>
                <a:ea typeface="Calibri"/>
                <a:hlinkClick r:id="rId2"/>
              </a:rPr>
              <a:t>web.vk.me/convo/2000000027?entrypoint=list_all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Тест – задание (по желанию пройти упражнения по ссылке</a:t>
            </a: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hlinkClick r:id="rId3"/>
              </a:rPr>
              <a:t>https://learningapps.org/display?v=pwbtvkh1k16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Формирование ОК по теме занятия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Подведение итога занятия: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анализ работы каждого студента с разбором похожих недочетов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рекомендации по их устранению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выставление оценок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Домашнее задание для студентов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5663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387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Профессия 43.01.09 «Повар, кондитер» ПМ. 02 Приготовление, оформление и подготовка к реализации горячих блюд, кулинарных изделий разнообразного ассортимента Тема: Приготовление каш и изделий из каш    </vt:lpstr>
      <vt:lpstr>Цели занятия</vt:lpstr>
      <vt:lpstr>Понятия по теме занятия</vt:lpstr>
      <vt:lpstr>Этапы занятия</vt:lpstr>
      <vt:lpstr>Методы и средства достижения цели </vt:lpstr>
      <vt:lpstr>Вопросы на актуализацию знаний студентов</vt:lpstr>
      <vt:lpstr>Методы и средства контроля результатов </vt:lpstr>
      <vt:lpstr>Формирование ОК по теме занятия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1</cp:lastModifiedBy>
  <cp:revision>28</cp:revision>
  <dcterms:created xsi:type="dcterms:W3CDTF">2024-12-02T04:13:20Z</dcterms:created>
  <dcterms:modified xsi:type="dcterms:W3CDTF">2024-12-03T04:49:44Z</dcterms:modified>
</cp:coreProperties>
</file>