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70" r:id="rId6"/>
    <p:sldId id="272" r:id="rId7"/>
    <p:sldId id="268" r:id="rId8"/>
    <p:sldId id="274" r:id="rId9"/>
    <p:sldId id="273" r:id="rId10"/>
    <p:sldId id="277" r:id="rId11"/>
    <p:sldId id="278" r:id="rId12"/>
    <p:sldId id="275" r:id="rId13"/>
    <p:sldId id="280" r:id="rId14"/>
    <p:sldId id="276" r:id="rId15"/>
    <p:sldId id="285" r:id="rId16"/>
    <p:sldId id="284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34" autoAdjust="0"/>
    <p:restoredTop sz="94306" autoAdjust="0"/>
  </p:normalViewPr>
  <p:slideViewPr>
    <p:cSldViewPr>
      <p:cViewPr>
        <p:scale>
          <a:sx n="48" d="100"/>
          <a:sy n="48" d="100"/>
        </p:scale>
        <p:origin x="-528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333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300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859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89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911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261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868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061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797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38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620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847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Отчет о работе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цикловой методической комиссии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преподавателей по программам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подготовки специалистов среднего звена технического профиля 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 2021-2022 учебный год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789040"/>
            <a:ext cx="8858280" cy="273630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565400" algn="l"/>
              </a:tabLst>
            </a:pPr>
            <a:r>
              <a:rPr lang="ru-RU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08.02.01 «Строительство и эксплуатация зданий и сооружений»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565400" algn="l"/>
              </a:tabLst>
            </a:pPr>
            <a:r>
              <a:rPr lang="ru-RU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13.02.03 </a:t>
            </a:r>
            <a:r>
              <a:rPr lang="ru-RU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«Электрические </a:t>
            </a:r>
            <a:r>
              <a:rPr lang="ru-RU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станции, сети и системы»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Руководитель ЦМК   Т.А. Бочкарева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81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47" y="10750"/>
            <a:ext cx="8229600" cy="227687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 IX Открытом региональном чемпионате «Молодые профессионалы (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Skills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) Челябинской области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367240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295232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52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Подготовка и участие в Областных олимпиадах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D:\Восстановленные фото\Бочкарёва Татьяна Анатольевна\ФОТО\МОЯ группа\Photo from 2006-03-14 04-35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sun9-21.userapi.com/impg/MZpRFK4teT0BWwxSrYrdTYZ7LoaIisNR1w-oOg/Qcez1YRMiBg.jpg?size=1600x1200&amp;quality=96&amp;sign=b9acd1abbd60714c3764a0e3a00c8c8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0" t="22221" r="28974" b="11259"/>
          <a:stretch/>
        </p:blipFill>
        <p:spPr bwMode="auto">
          <a:xfrm>
            <a:off x="4644008" y="2060848"/>
            <a:ext cx="36724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798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Профориентация</a:t>
            </a:r>
            <a:b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47864" y="2636912"/>
            <a:ext cx="5255207" cy="40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7" t="4921" r="7803"/>
          <a:stretch/>
        </p:blipFill>
        <p:spPr>
          <a:xfrm>
            <a:off x="179512" y="1556792"/>
            <a:ext cx="4680521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44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Участие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конкурсах, публикации</a:t>
            </a:r>
            <a:endParaRPr lang="ru-RU" b="1" dirty="0"/>
          </a:p>
        </p:txBody>
      </p:sp>
      <p:pic>
        <p:nvPicPr>
          <p:cNvPr id="5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71260" y="1600200"/>
            <a:ext cx="32014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95557229"/>
              </p:ext>
            </p:extLst>
          </p:nvPr>
        </p:nvGraphicFramePr>
        <p:xfrm>
          <a:off x="1403648" y="1844824"/>
          <a:ext cx="2520280" cy="4248472"/>
        </p:xfrm>
        <a:graphic>
          <a:graphicData uri="http://schemas.openxmlformats.org/presentationml/2006/ole">
            <p:oleObj spid="_x0000_s11278" name="Acrobat Document" r:id="rId4" imgW="5393880" imgH="76568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114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Демонстрационные экзамены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3100" dirty="0"/>
          </a:p>
        </p:txBody>
      </p:sp>
      <p:pic>
        <p:nvPicPr>
          <p:cNvPr id="6147" name="Picture 3" descr="C:\Users\Admin\Desktop\ОТЧЕТ\IMG-20220606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27984" y="1600200"/>
            <a:ext cx="417646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ОТЧЕТ\IMG-20220606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88843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10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Защита ВКР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ocuments\Downloads\IMG-20220629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808312" cy="31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ocuments\Downloads\IMG-20220629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0768"/>
            <a:ext cx="21602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ocuments\Downloads\IMG_20220525_124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14300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ocuments\Downloads\IMG_20220525_124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143000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User\Documents\Downloads\IMG_20220525_124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1430000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User\Documents\Downloads\IMG_20220525_124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374441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65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Открытая защита отчетов по  производственной практике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спец 08.02.01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3600399" cy="31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3"/>
            <a:ext cx="381642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62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340768"/>
            <a:ext cx="8856984" cy="446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Вечно изобретать, пробовать, </a:t>
            </a:r>
            <a:r>
              <a:rPr lang="ru-RU" sz="4000" b="1" dirty="0" smtClean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   совершенствовать и совершенствоваться– вот </a:t>
            </a:r>
            <a:r>
              <a:rPr lang="ru-RU" sz="4000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единственный курс учительской жизни </a:t>
            </a:r>
            <a:r>
              <a:rPr lang="en-US" sz="4000" b="1" dirty="0" smtClean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000" b="1" i="1" dirty="0" err="1" smtClean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К.Д.Ушинский</a:t>
            </a:r>
            <a:endParaRPr lang="ru-RU" sz="4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4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9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Методическая 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тема ЦМК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Модернизация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образовательного процесса в соответствии с требованиями ФГОС СПО ТОП-50, профессиональных стандартов, работодателей, как условие подготовки конкурентоспособного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специалиста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rgbClr val="7030A0"/>
                </a:solidFill>
              </a:rPr>
              <a:t>фото комиссии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705678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68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Основные направления деятельности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ЦМК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5256584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1.Учебно-методическое 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обеспечение учебных дисциплин и профессиональных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модулей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Обеспечение технологии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обучения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Обеспечение организации внеаудиторной самостоятельной работы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студентов</a:t>
            </a:r>
            <a:endParaRPr lang="ru-RU" sz="6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 Обеспечение проведения промежуточной аттестации обучающихся </a:t>
            </a:r>
            <a:endParaRPr lang="ru-RU" sz="64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Совершенствование методического и профессионального мастерства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преподавателей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Изучение, обобщение и внедрение в образовательный процесс новых педагогических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технологий</a:t>
            </a:r>
            <a:endParaRPr lang="ru-RU" sz="6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7. Методическое обеспечение </a:t>
            </a:r>
            <a:r>
              <a:rPr lang="ru-RU" sz="6400" b="1" dirty="0" smtClean="0">
                <a:solidFill>
                  <a:srgbClr val="92D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научной, творческой работой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студентов</a:t>
            </a:r>
            <a:endParaRPr lang="ru-RU" sz="6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8. Рассмотрение и рецензирование учебных программ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учебных и методических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пособий</a:t>
            </a:r>
            <a:endParaRPr lang="ru-RU" sz="6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9. Выработка единых требований к содержанию работы кабинетов учебных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дисциплин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</a:t>
            </a:r>
            <a:r>
              <a:rPr lang="ru-RU" sz="6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Рассмотрение отчетов преподавателей ЦМК, представление материалов к аттестации </a:t>
            </a:r>
            <a:r>
              <a:rPr lang="ru-RU" sz="6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преподавателей</a:t>
            </a:r>
            <a:endParaRPr lang="ru-RU" sz="6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12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Обучение преподавателей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ДИПЛОМЫ мои\02.12.21фин безопастность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52736"/>
            <a:ext cx="1944216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ИПЛОМЫ мои\10.12.21 фин грамот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40" y="3643400"/>
            <a:ext cx="20882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31349781"/>
              </p:ext>
            </p:extLst>
          </p:nvPr>
        </p:nvGraphicFramePr>
        <p:xfrm>
          <a:off x="4355976" y="1340767"/>
          <a:ext cx="3024336" cy="3530421"/>
        </p:xfrm>
        <a:graphic>
          <a:graphicData uri="http://schemas.openxmlformats.org/presentationml/2006/ole">
            <p:oleObj spid="_x0000_s1049" name="Acrobat Document" r:id="rId5" imgW="7633440" imgH="541044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72000" y="5229200"/>
            <a:ext cx="45720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Бочкарева Т.А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Ситникова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И.А,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Немчинова Э.Т, Перфильева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Л.С,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Мудрак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Л.Н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Абзалилова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Г.А.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10" name="Рисунок 9" descr="C:\Users\Admin\Downloads\IMG-20220609-WA00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2371" y="846853"/>
            <a:ext cx="1711960" cy="269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52728"/>
            <a:ext cx="2086811" cy="325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01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ОМО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170" marR="9017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Бочкарева Т.А, </a:t>
            </a:r>
            <a:r>
              <a:rPr lang="ru-RU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Мудрак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Л.Н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Calibri"/>
              </a:rPr>
              <a:t>-Участие в заседании ОМО преподавателей </a:t>
            </a:r>
            <a:r>
              <a:rPr lang="ru-RU" dirty="0" smtClean="0">
                <a:latin typeface="Times New Roman"/>
                <a:ea typeface="Calibri"/>
              </a:rPr>
              <a:t>«</a:t>
            </a:r>
            <a:r>
              <a:rPr lang="ru-RU" dirty="0">
                <a:latin typeface="Times New Roman"/>
                <a:ea typeface="Calibri"/>
              </a:rPr>
              <a:t>Техника и технологии строительства</a:t>
            </a:r>
            <a:r>
              <a:rPr lang="ru-RU" dirty="0" smtClean="0">
                <a:latin typeface="Times New Roman"/>
                <a:ea typeface="Calibri"/>
              </a:rPr>
              <a:t>»</a:t>
            </a:r>
          </a:p>
          <a:p>
            <a:pPr marL="90170" marR="9017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Немчинова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Э.Т Перфильева Л.С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Calibri"/>
              </a:rPr>
              <a:t>-Участие</a:t>
            </a:r>
            <a:r>
              <a:rPr lang="ru-RU" b="1" dirty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в заседаниях ОМО: по направлению «Электро- и теплоэнергетика»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36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Выступление на ОМО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6"/>
            <a:ext cx="8435280" cy="5001418"/>
          </a:xfrm>
        </p:spPr>
        <p:txBody>
          <a:bodyPr>
            <a:normAutofit/>
          </a:bodyPr>
          <a:lstStyle/>
          <a:p>
            <a:pPr marR="9017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R="9017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R="9017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R="9017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R="9017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R="9017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R="90170" lvl="0" algn="just">
              <a:lnSpc>
                <a:spcPct val="115000"/>
              </a:lnSpc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Перфильева Л.С</a:t>
            </a:r>
            <a:endParaRPr lang="ru-RU" dirty="0">
              <a:solidFill>
                <a:prstClr val="black"/>
              </a:solidFill>
            </a:endParaRPr>
          </a:p>
          <a:p>
            <a:pPr marR="9017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" name="Picture 16" descr="https://sun9-33.userapi.com/impg/0nhCDGsr25X5C-J0cz3MxKB0qsXpm1PlhVZAfQ/GnRahS2T0i4.jpg?size=1200x1600&amp;quality=96&amp;sign=e31f3ccc3575e371c99840fd9791801d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33" t="23676" r="9162" b="3786"/>
          <a:stretch/>
        </p:blipFill>
        <p:spPr bwMode="auto">
          <a:xfrm>
            <a:off x="683568" y="1196752"/>
            <a:ext cx="3168352" cy="34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99990" y="1412776"/>
            <a:ext cx="4608513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lvl="0" algn="just">
              <a:lnSpc>
                <a:spcPct val="115000"/>
              </a:lnSpc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Немчинова Э.Т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74" b="5891"/>
          <a:stretch/>
        </p:blipFill>
        <p:spPr>
          <a:xfrm>
            <a:off x="5220073" y="2026021"/>
            <a:ext cx="3788430" cy="44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8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Разработка УМК,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репозитория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170" marR="9017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Бочкарева Т.А, Немчинова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Э.Т, </a:t>
            </a:r>
            <a:r>
              <a:rPr lang="ru-RU" sz="36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Ситникова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И.А,</a:t>
            </a:r>
            <a:r>
              <a:rPr lang="ru-RU" sz="36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ea typeface="Calibri"/>
                <a:cs typeface="Times New Roman" pitchFamily="18" charset="0"/>
              </a:rPr>
              <a:t>Мудрак</a:t>
            </a:r>
            <a:r>
              <a:rPr lang="ru-RU" sz="36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Л.Н,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Перфильева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Л.С, </a:t>
            </a:r>
            <a:r>
              <a:rPr lang="ru-RU" sz="3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Кузнецов А.О,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Абзалилова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Г.А, Мануйлова К.А, Ивановская Л.В</a:t>
            </a:r>
            <a:endParaRPr lang="ru-RU" sz="3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 marL="90170" marR="90170" algn="just">
              <a:lnSpc>
                <a:spcPct val="115000"/>
              </a:lnSpc>
              <a:spcAft>
                <a:spcPts val="0"/>
              </a:spcAft>
            </a:pPr>
            <a:endParaRPr lang="ru-RU" sz="2800" dirty="0">
              <a:ea typeface="Calibri"/>
              <a:cs typeface="Times New Roman"/>
            </a:endParaRPr>
          </a:p>
          <a:p>
            <a:pPr marL="90170">
              <a:lnSpc>
                <a:spcPct val="115000"/>
              </a:lnSpc>
              <a:spcAft>
                <a:spcPts val="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 marL="90170" marR="90170" algn="just">
              <a:lnSpc>
                <a:spcPct val="115000"/>
              </a:lnSpc>
              <a:spcAft>
                <a:spcPts val="0"/>
              </a:spcAft>
            </a:pP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24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77272"/>
            <a:ext cx="4392488" cy="980728"/>
          </a:xfrm>
        </p:spPr>
        <p:txBody>
          <a:bodyPr>
            <a:normAutofit fontScale="90000"/>
          </a:bodyPr>
          <a:lstStyle/>
          <a:p>
            <a:pPr marL="90170" algn="l"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Перфильева Л.С </a:t>
            </a:r>
            <a:r>
              <a:rPr lang="ru-RU" sz="22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Calibri"/>
                <a:cs typeface="Times New Roman" pitchFamily="18" charset="0"/>
              </a:rPr>
              <a:t>-Сборка лабораторной установки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251520" y="260648"/>
            <a:ext cx="4824537" cy="569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580112" y="5367338"/>
            <a:ext cx="3563888" cy="1302022"/>
          </a:xfrm>
        </p:spPr>
        <p:txBody>
          <a:bodyPr>
            <a:normAutofit/>
          </a:bodyPr>
          <a:lstStyle/>
          <a:p>
            <a:pPr marL="90170" lvl="0">
              <a:lnSpc>
                <a:spcPct val="115000"/>
              </a:lnSpc>
              <a:spcBef>
                <a:spcPts val="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Мануйлова К.А 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lvl="0">
              <a:lnSpc>
                <a:spcPct val="115000"/>
              </a:lnSpc>
              <a:spcBef>
                <a:spcPts val="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-Влияние электромагнитных полей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6583" y="764704"/>
            <a:ext cx="367240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81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Открытые занятия, мастер классы, экскурсии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Восстановленные фото\Бочкарёва Татьяна Анатольевна\ФОТО\МОЯ группа\Photo at sector 390629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20882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39" y="1663075"/>
            <a:ext cx="288378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09317"/>
            <a:ext cx="2088232" cy="259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7112"/>
            <a:ext cx="174381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4293096"/>
            <a:ext cx="2232248" cy="23762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9572" y="2276872"/>
            <a:ext cx="2016224" cy="29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53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</TotalTime>
  <Words>310</Words>
  <Application>Microsoft Office PowerPoint</Application>
  <PresentationFormat>Экран (4:3)</PresentationFormat>
  <Paragraphs>51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Acrobat Document</vt:lpstr>
      <vt:lpstr>Отчет о работе цикловой методической комиссии   преподавателей по программам подготовки специалистов среднего звена технического профиля  за 2021-2022 учебный год </vt:lpstr>
      <vt:lpstr>Методическая тема ЦМК</vt:lpstr>
      <vt:lpstr>Основные направления деятельности ЦМК</vt:lpstr>
      <vt:lpstr>Обучение преподавателей</vt:lpstr>
      <vt:lpstr>Участие в ОМО</vt:lpstr>
      <vt:lpstr>Выступление на ОМО</vt:lpstr>
      <vt:lpstr>Разработка УМК, репозитория</vt:lpstr>
      <vt:lpstr> Перфильева Л.С  -Сборка лабораторной установки </vt:lpstr>
      <vt:lpstr>Открытые занятия, мастер классы, экскурсии</vt:lpstr>
      <vt:lpstr>Участие в IX Открытом региональном чемпионате «Молодые профессионалы (World Skills Russia) Челябинской области</vt:lpstr>
      <vt:lpstr>Подготовка и участие в Областных олимпиадах</vt:lpstr>
      <vt:lpstr>Профориентация </vt:lpstr>
      <vt:lpstr>Участие в конкурсах, публикации</vt:lpstr>
      <vt:lpstr>Демонстрационные экзамены </vt:lpstr>
      <vt:lpstr>Защита ВКР</vt:lpstr>
      <vt:lpstr>Открытая защита отчетов по  производственной практике  спец 08.02.01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нина николаевна</cp:lastModifiedBy>
  <cp:revision>40</cp:revision>
  <dcterms:created xsi:type="dcterms:W3CDTF">2022-06-06T17:56:54Z</dcterms:created>
  <dcterms:modified xsi:type="dcterms:W3CDTF">2022-07-01T04:06:11Z</dcterms:modified>
</cp:coreProperties>
</file>