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3" r:id="rId5"/>
    <p:sldId id="260" r:id="rId6"/>
    <p:sldId id="275" r:id="rId7"/>
    <p:sldId id="276" r:id="rId8"/>
    <p:sldId id="274" r:id="rId9"/>
    <p:sldId id="261" r:id="rId10"/>
    <p:sldId id="263" r:id="rId11"/>
    <p:sldId id="277" r:id="rId12"/>
    <p:sldId id="265" r:id="rId13"/>
    <p:sldId id="266" r:id="rId14"/>
    <p:sldId id="279" r:id="rId15"/>
    <p:sldId id="267" r:id="rId16"/>
    <p:sldId id="264" r:id="rId17"/>
    <p:sldId id="278" r:id="rId18"/>
    <p:sldId id="262" r:id="rId19"/>
    <p:sldId id="268" r:id="rId20"/>
    <p:sldId id="269" r:id="rId21"/>
    <p:sldId id="270" r:id="rId22"/>
    <p:sldId id="27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840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188640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и науки Челябинской области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ГБПОУ «Троицкий технологический техникум»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(филиал в с. Октябрьское)</a:t>
            </a:r>
          </a:p>
          <a:p>
            <a:pPr algn="ctr"/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2132856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Отчёт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работе цикловой методической комиссии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преподавателей профессиональных дисциплин и мастеров производственного обучения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2021-2022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год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5373216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А.Б. Хасен, председатель МО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logo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1287834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Газета\2021-2022\Февраль\Неделя МОЦИ 15\YapODsGOTX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08912" cy="6075294"/>
          </a:xfrm>
          <a:prstGeom prst="rect">
            <a:avLst/>
          </a:prstGeom>
          <a:noFill/>
        </p:spPr>
      </p:pic>
      <p:pic>
        <p:nvPicPr>
          <p:cNvPr id="20483" name="Picture 3" descr="H:\Газета\2021-2022\Февраль\Неделя МОЦИ 15\Новая папка\MyCollages (5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0"/>
            <a:ext cx="6858000" cy="6858000"/>
          </a:xfrm>
          <a:prstGeom prst="rect">
            <a:avLst/>
          </a:prstGeom>
          <a:noFill/>
        </p:spPr>
      </p:pic>
      <p:pic>
        <p:nvPicPr>
          <p:cNvPr id="20484" name="Picture 4" descr="H:\Газета\2021-2022\Апрель\Моя профессия - сварщик 26\MyCollages (9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-27384"/>
            <a:ext cx="6885384" cy="6885384"/>
          </a:xfrm>
          <a:prstGeom prst="rect">
            <a:avLst/>
          </a:prstGeom>
          <a:noFill/>
        </p:spPr>
      </p:pic>
      <p:pic>
        <p:nvPicPr>
          <p:cNvPr id="20485" name="Picture 5" descr="H:\Газета\2021-2022\Январь\День подарков просто так13\7muWnVMxmd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7240"/>
            <a:ext cx="5472608" cy="6840760"/>
          </a:xfrm>
          <a:prstGeom prst="rect">
            <a:avLst/>
          </a:prstGeom>
          <a:noFill/>
        </p:spPr>
      </p:pic>
      <p:pic>
        <p:nvPicPr>
          <p:cNvPr id="20486" name="Picture 6" descr="H:\Газета\2021-2022\Январь\День подарков просто так13\lVS85sKGJf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0"/>
            <a:ext cx="5544616" cy="6930770"/>
          </a:xfrm>
          <a:prstGeom prst="rect">
            <a:avLst/>
          </a:prstGeom>
          <a:noFill/>
        </p:spPr>
      </p:pic>
      <p:pic>
        <p:nvPicPr>
          <p:cNvPr id="7" name="Picture 8" descr="H:\Газета\2021-2022\Октябрь\День повара в техникуме 22\gSg7ZnE4YA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0"/>
            <a:ext cx="6852592" cy="6852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34586" t="17344" r="36082" b="9813"/>
          <a:stretch>
            <a:fillRect/>
          </a:stretch>
        </p:blipFill>
        <p:spPr bwMode="auto">
          <a:xfrm>
            <a:off x="323527" y="260648"/>
            <a:ext cx="453845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 l="35057" t="17516" r="36164" b="9641"/>
          <a:stretch>
            <a:fillRect/>
          </a:stretch>
        </p:blipFill>
        <p:spPr bwMode="auto">
          <a:xfrm>
            <a:off x="2771800" y="260648"/>
            <a:ext cx="445282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35057" t="17516" r="36164" b="9641"/>
          <a:stretch>
            <a:fillRect/>
          </a:stretch>
        </p:blipFill>
        <p:spPr bwMode="auto">
          <a:xfrm>
            <a:off x="4355976" y="260648"/>
            <a:ext cx="4464497" cy="6353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imc72.ru/content/11052022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858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1538" y="2857496"/>
            <a:ext cx="3786214" cy="5000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Газета\2021-2022\Март\Экскурсия 11\fX4hQCuRvP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68768" cy="4104456"/>
          </a:xfrm>
          <a:prstGeom prst="rect">
            <a:avLst/>
          </a:prstGeom>
          <a:noFill/>
        </p:spPr>
      </p:pic>
      <p:pic>
        <p:nvPicPr>
          <p:cNvPr id="18435" name="Picture 3" descr="H:\Газета\2021-2022\Март\Экскурсия 11\fXXXNIgwsH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68766" cy="4176464"/>
          </a:xfrm>
          <a:prstGeom prst="rect">
            <a:avLst/>
          </a:prstGeom>
          <a:noFill/>
        </p:spPr>
      </p:pic>
      <p:pic>
        <p:nvPicPr>
          <p:cNvPr id="18436" name="Picture 4" descr="H:\Газета\2021-2022\Март\Экскурсия 11\gHVfNoL8f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696"/>
            <a:ext cx="9168767" cy="4608512"/>
          </a:xfrm>
          <a:prstGeom prst="rect">
            <a:avLst/>
          </a:prstGeom>
          <a:noFill/>
        </p:spPr>
      </p:pic>
      <p:pic>
        <p:nvPicPr>
          <p:cNvPr id="18437" name="Picture 5" descr="H:\Газета\2021-2022\Март\Экскурсия 11\-JJm95ubOc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36712"/>
            <a:ext cx="9187424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Газета\2021-2022\Апрель\Экскурсия в Подовинное 13\1nvoZNtk5_uE25DVk0g7GzskDT-XWinVQr_l1_XPm12Zb_fKlP3LKoJBUUYzegT1AmNbFype5qHeEbyURlbvXCf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68768" cy="4104456"/>
          </a:xfrm>
          <a:prstGeom prst="rect">
            <a:avLst/>
          </a:prstGeom>
          <a:noFill/>
        </p:spPr>
      </p:pic>
      <p:pic>
        <p:nvPicPr>
          <p:cNvPr id="19460" name="Picture 4" descr="H:\Газета\2021-2022\Апрель\Экскурсия в Подовинное 13\7iRuSCfuEJhUQL7e6BcFDSDbMDGPdkWQKVybDHp4F-qAVDh69Yn3ingxgH_AD7PTS5bL2kJPFiTDtUHU0mnBnPEZ.jpg"/>
          <p:cNvPicPr>
            <a:picLocks noChangeAspect="1" noChangeArrowheads="1"/>
          </p:cNvPicPr>
          <p:nvPr/>
        </p:nvPicPr>
        <p:blipFill>
          <a:blip r:embed="rId3" cstate="print"/>
          <a:srcRect r="9825"/>
          <a:stretch>
            <a:fillRect/>
          </a:stretch>
        </p:blipFill>
        <p:spPr bwMode="auto">
          <a:xfrm>
            <a:off x="0" y="1052736"/>
            <a:ext cx="9144000" cy="4539360"/>
          </a:xfrm>
          <a:prstGeom prst="rect">
            <a:avLst/>
          </a:prstGeom>
          <a:noFill/>
        </p:spPr>
      </p:pic>
      <p:pic>
        <p:nvPicPr>
          <p:cNvPr id="19461" name="Picture 5" descr="H:\Газета\2021-2022\Апрель\Экскурсия в Подовинное 13\341rCwUzPe6CyXeXg9l5UZ0iW6Q9mOCdE6EN8e6RgHdd__L6gZXJNzrXtJwHdYpB8A6VUX9bDpjs9UG6592bjPlz.jpg"/>
          <p:cNvPicPr>
            <a:picLocks noChangeAspect="1" noChangeArrowheads="1"/>
          </p:cNvPicPr>
          <p:nvPr/>
        </p:nvPicPr>
        <p:blipFill>
          <a:blip r:embed="rId4" cstate="print"/>
          <a:srcRect r="11394"/>
          <a:stretch>
            <a:fillRect/>
          </a:stretch>
        </p:blipFill>
        <p:spPr bwMode="auto">
          <a:xfrm>
            <a:off x="0" y="1052736"/>
            <a:ext cx="9144000" cy="4619719"/>
          </a:xfrm>
          <a:prstGeom prst="rect">
            <a:avLst/>
          </a:prstGeom>
          <a:noFill/>
        </p:spPr>
      </p:pic>
      <p:pic>
        <p:nvPicPr>
          <p:cNvPr id="19462" name="Picture 6" descr="H:\Газета\2021-2022\Апрель\Экскурсия в Подовинное 13\DK8PVzyaIR2YZ94pVZ3rpqZqPV9VFOUTs4OYmndfwBIdu8gBry26KymTzCu8awffNTIvxT65DMrv0ZO2_yA9WGkp.jpg"/>
          <p:cNvPicPr>
            <a:picLocks noChangeAspect="1" noChangeArrowheads="1"/>
          </p:cNvPicPr>
          <p:nvPr/>
        </p:nvPicPr>
        <p:blipFill>
          <a:blip r:embed="rId5" cstate="print"/>
          <a:srcRect r="19085"/>
          <a:stretch>
            <a:fillRect/>
          </a:stretch>
        </p:blipFill>
        <p:spPr bwMode="auto">
          <a:xfrm>
            <a:off x="0" y="764704"/>
            <a:ext cx="9144000" cy="5058882"/>
          </a:xfrm>
          <a:prstGeom prst="rect">
            <a:avLst/>
          </a:prstGeom>
          <a:noFill/>
        </p:spPr>
      </p:pic>
      <p:pic>
        <p:nvPicPr>
          <p:cNvPr id="19463" name="Picture 7" descr="H:\Газета\2021-2022\Апрель\Экскурсия в Подовинное 13\FHJVHnq9NxaihvXLLLRRqNpXT1BVle7b9fLSCb5iA31EEV7nyUjKOLh0GcybgrMPN6uGf_YNONyRcMNJMXP-Xw-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68760"/>
            <a:ext cx="9168768" cy="4464496"/>
          </a:xfrm>
          <a:prstGeom prst="rect">
            <a:avLst/>
          </a:prstGeom>
          <a:noFill/>
        </p:spPr>
      </p:pic>
      <p:pic>
        <p:nvPicPr>
          <p:cNvPr id="19466" name="Picture 10" descr="H:\Газета\2021-2022\Апрель\Экскурсия в Подовинное 13\QSgTrMDOr-fzqhOsQIJC1Q15eK3ptBtlWGmVXUOertf2N7201CbcmHsYAkwVwqCuBbDMn7z-_JYCFYUp_VFCBaXS.jpg"/>
          <p:cNvPicPr>
            <a:picLocks noChangeAspect="1" noChangeArrowheads="1"/>
          </p:cNvPicPr>
          <p:nvPr/>
        </p:nvPicPr>
        <p:blipFill>
          <a:blip r:embed="rId7" cstate="print"/>
          <a:srcRect l="3253" r="21747"/>
          <a:stretch>
            <a:fillRect/>
          </a:stretch>
        </p:blipFill>
        <p:spPr bwMode="auto">
          <a:xfrm>
            <a:off x="0" y="692696"/>
            <a:ext cx="9144000" cy="5457825"/>
          </a:xfrm>
          <a:prstGeom prst="rect">
            <a:avLst/>
          </a:prstGeom>
          <a:noFill/>
        </p:spPr>
      </p:pic>
      <p:pic>
        <p:nvPicPr>
          <p:cNvPr id="19467" name="Picture 11" descr="H:\Газета\2021-2022\Апрель\Экскурсия в Подовинное 13\zTjPb5ik_l7fF6POvG-bjHUuGU2qSbDcQlOZ01h7MFIYpeD5RM-nJx9uFWT0anTCAZaZHV45RglOZB0J6y2MtLtO.jpg"/>
          <p:cNvPicPr>
            <a:picLocks noChangeAspect="1" noChangeArrowheads="1"/>
          </p:cNvPicPr>
          <p:nvPr/>
        </p:nvPicPr>
        <p:blipFill>
          <a:blip r:embed="rId8" cstate="print"/>
          <a:srcRect l="12500" r="12500"/>
          <a:stretch>
            <a:fillRect/>
          </a:stretch>
        </p:blipFill>
        <p:spPr bwMode="auto">
          <a:xfrm>
            <a:off x="0" y="700088"/>
            <a:ext cx="9144000" cy="545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ЦМК\2021-2022\Новая папка\EfYZn1uD7EfOUuWHBrNW1Vwh4OaQyqmW8Js7Pg8Q5Xc2lLo3eKjPjR_tNq8UpjOF7eywp74bZYFmQ6GaPvI9muHF.jpg"/>
          <p:cNvPicPr>
            <a:picLocks noChangeAspect="1" noChangeArrowheads="1"/>
          </p:cNvPicPr>
          <p:nvPr/>
        </p:nvPicPr>
        <p:blipFill>
          <a:blip r:embed="rId2" cstate="print"/>
          <a:srcRect t="28700" b="13201"/>
          <a:stretch>
            <a:fillRect/>
          </a:stretch>
        </p:blipFill>
        <p:spPr bwMode="auto">
          <a:xfrm>
            <a:off x="1331640" y="0"/>
            <a:ext cx="6634257" cy="6858000"/>
          </a:xfrm>
          <a:prstGeom prst="rect">
            <a:avLst/>
          </a:prstGeom>
          <a:noFill/>
        </p:spPr>
      </p:pic>
      <p:pic>
        <p:nvPicPr>
          <p:cNvPr id="24579" name="Picture 3" descr="H:\ЦМК\2021-2022\Новая папка\ySn-q-FMMCPJfsZqULeudEg7cfYlxZ5f6rXAnIQC2pgCnwPnE2CODoLh2GLxVhZIMKtIYTOPSNVo2KYOrx1EuSi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Газета\2021-2022\Январь\УП6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81" y="908720"/>
            <a:ext cx="9130419" cy="4941168"/>
          </a:xfrm>
          <a:prstGeom prst="rect">
            <a:avLst/>
          </a:prstGeom>
          <a:noFill/>
        </p:spPr>
      </p:pic>
      <p:pic>
        <p:nvPicPr>
          <p:cNvPr id="21507" name="Picture 3" descr="H:\Газета\2021-2022\Январь\УП6\Безымянный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08720"/>
            <a:ext cx="9097097" cy="4968552"/>
          </a:xfrm>
          <a:prstGeom prst="rect">
            <a:avLst/>
          </a:prstGeom>
          <a:noFill/>
        </p:spPr>
      </p:pic>
      <p:pic>
        <p:nvPicPr>
          <p:cNvPr id="21508" name="Picture 4" descr="H:\Газета\2021-2022\Май\УП\MyCollages - 2022-06-08T223831.3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7240"/>
            <a:ext cx="6840760" cy="6840760"/>
          </a:xfrm>
          <a:prstGeom prst="rect">
            <a:avLst/>
          </a:prstGeom>
          <a:noFill/>
        </p:spPr>
      </p:pic>
      <p:pic>
        <p:nvPicPr>
          <p:cNvPr id="21509" name="Picture 5" descr="H:\Газета\2021-2022\Октябрь\Учебная практика10\коллаж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0"/>
            <a:ext cx="6850732" cy="6850732"/>
          </a:xfrm>
          <a:prstGeom prst="rect">
            <a:avLst/>
          </a:prstGeom>
          <a:noFill/>
        </p:spPr>
      </p:pic>
      <p:pic>
        <p:nvPicPr>
          <p:cNvPr id="21510" name="Picture 6" descr="H:\Газета\2021-2022\Сентябрь\я на практике\c5b4e722-e021-4e60-b610-a4838fab4a6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0"/>
            <a:ext cx="6858000" cy="6858000"/>
          </a:xfrm>
          <a:prstGeom prst="rect">
            <a:avLst/>
          </a:prstGeom>
          <a:noFill/>
        </p:spPr>
      </p:pic>
      <p:pic>
        <p:nvPicPr>
          <p:cNvPr id="21511" name="Picture 7" descr="H:\Газета\2021-2022\Апрель\Студенты на весенне-полевых работах 23\MyCollages (9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44624"/>
            <a:ext cx="6813376" cy="6813376"/>
          </a:xfrm>
          <a:prstGeom prst="rect">
            <a:avLst/>
          </a:prstGeom>
          <a:noFill/>
        </p:spPr>
      </p:pic>
      <p:pic>
        <p:nvPicPr>
          <p:cNvPr id="21513" name="Picture 9" descr="H:\Газета\2021-2022\Июнь\УП 12\MyCollages - 2022-06-25T231055.1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44624"/>
            <a:ext cx="6813376" cy="6813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ЦМК\2021-2022\GWaYcmQ349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1738" y="0"/>
            <a:ext cx="4880595" cy="6858000"/>
          </a:xfrm>
          <a:prstGeom prst="rect">
            <a:avLst/>
          </a:prstGeom>
          <a:noFill/>
        </p:spPr>
      </p:pic>
      <p:pic>
        <p:nvPicPr>
          <p:cNvPr id="18435" name="Picture 3" descr="E:\ЦМК\2021-2022\NWvq_cOH5V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0"/>
            <a:ext cx="5585802" cy="6896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:\ЦМК\2021-2022\Новая папк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1"/>
            <a:ext cx="4724017" cy="6858000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26284" t="40359" r="33315" b="14361"/>
          <a:stretch>
            <a:fillRect/>
          </a:stretch>
        </p:blipFill>
        <p:spPr bwMode="auto">
          <a:xfrm>
            <a:off x="2115" y="620688"/>
            <a:ext cx="9141885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https://sun9-51.userapi.com/impg/ZxC5WCsxyvh2Rezf8wopA5nF_vPlWhWJ1X4LQQ/42uPIGdEPVs.jpg?size=764x1080&amp;quality=96&amp;sign=258362b2c76b840f466719b9718dc2b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1400" cy="6858000"/>
          </a:xfrm>
          <a:prstGeom prst="rect">
            <a:avLst/>
          </a:prstGeom>
          <a:noFill/>
        </p:spPr>
      </p:pic>
      <p:pic>
        <p:nvPicPr>
          <p:cNvPr id="25602" name="Picture 2" descr="https://sun9-16.userapi.com/impg/Um13dSirTv1QkX-h-o4P06Ea_pNPRBrornpZ_g/Jy6FFzA6pcg.jpg?size=764x1080&amp;quality=96&amp;sign=4551d3f9eec1687d94b75ddae7f0719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0"/>
            <a:ext cx="4851400" cy="6858000"/>
          </a:xfrm>
          <a:prstGeom prst="rect">
            <a:avLst/>
          </a:prstGeom>
          <a:noFill/>
        </p:spPr>
      </p:pic>
      <p:pic>
        <p:nvPicPr>
          <p:cNvPr id="25604" name="Picture 4" descr="https://sun9-30.userapi.com/impg/Vc6te2puniCYJYhx2KFvfTEdz6uvXuoG4ijQuQ/g9nZY30LMy4.jpg?size=764x1080&amp;quality=96&amp;sign=5c4fb81a65e34f7a0168ae454f5af56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0"/>
            <a:ext cx="4860032" cy="6870203"/>
          </a:xfrm>
          <a:prstGeom prst="rect">
            <a:avLst/>
          </a:prstGeom>
          <a:noFill/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 cstate="print"/>
          <a:srcRect l="-5" t="-8" r="-5" b="-8"/>
          <a:stretch>
            <a:fillRect/>
          </a:stretch>
        </p:blipFill>
        <p:spPr bwMode="auto">
          <a:xfrm>
            <a:off x="0" y="260648"/>
            <a:ext cx="9144000" cy="640080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476672"/>
            <a:ext cx="8424936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 методической работы: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обеспечить условия, способствующие повышению профессиональной компетентности профессионально-педагогических работников, росту их педагогического мастерства и развитию творческого потенциала, направленного на подготовку социально адаптированного,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конкурентноспособного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специалиста.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95536" y="2339008"/>
            <a:ext cx="835292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‒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оказание преподавателям методической помощи в реализации ФГОС;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‒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ознакомление педагогического коллектива с новыми программами, учебниками, технологиями (методиками) обучения и воспитания;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‒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оперативное ознакомление с научно-методической информацией, нормативно-правовыми документами;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‒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обеспечение непрерывного профессионального развития преподавателей;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Char char="‒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содействие в выполнении целевых федеральных, региональных программ образования, воспитания и др.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0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0"/>
            <a:ext cx="51432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1443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 cstate="print"/>
          <a:srcRect t="7300" b="19338"/>
          <a:stretch>
            <a:fillRect/>
          </a:stretch>
        </p:blipFill>
        <p:spPr bwMode="auto">
          <a:xfrm>
            <a:off x="1043608" y="0"/>
            <a:ext cx="7056784" cy="690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:\Газета\2021-2022\Май\Крепка семья 3\MyCollages - 2022-06-08T193656.7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4624"/>
            <a:ext cx="6813376" cy="6813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188640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и науки Челябинской области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ГБПОУ «Троицкий технологический техникум»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(филиал в с. Октябрьское)</a:t>
            </a:r>
          </a:p>
          <a:p>
            <a:pPr algn="ctr"/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2132856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Отчёт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работе цикловой методической комиссии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преподавателей профессиональных дисциплин и мастеров производственного обучения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2021-2022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год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5373216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А.Б. Хасен, председатель МО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logo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1287834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548680"/>
            <a:ext cx="84969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Методическая тема на 2020 – 2024 </a:t>
            </a:r>
            <a:r>
              <a:rPr lang="ru-RU" sz="2800" b="1" u="sng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годы: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уровня  профессионального мастерства  и развитие профессиональных компетенций педагога как фактор достижения современного  качества образования и воспитания  студентов  в условиях реализации  ФГОС,  ФГОС - ТОП 50,  актуализированных ФГОС.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61975" y="595313"/>
          <a:ext cx="8020050" cy="5667375"/>
        </p:xfrm>
        <a:graphic>
          <a:graphicData uri="http://schemas.openxmlformats.org/presentationml/2006/ole">
            <p:oleObj spid="_x0000_s2050" name="Acrobat Document" r:id="rId3" imgW="10695600" imgH="7558200" progId="">
              <p:embed/>
            </p:oleObj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6197" t="12270" r="6391" b="10950"/>
          <a:stretch>
            <a:fillRect/>
          </a:stretch>
        </p:blipFill>
        <p:spPr bwMode="auto">
          <a:xfrm>
            <a:off x="539552" y="620688"/>
            <a:ext cx="7992889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 l="35611" t="17516" r="35611" b="9641"/>
          <a:stretch>
            <a:fillRect/>
          </a:stretch>
        </p:blipFill>
        <p:spPr bwMode="auto">
          <a:xfrm>
            <a:off x="0" y="0"/>
            <a:ext cx="48191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30158" r="30358"/>
          <a:stretch>
            <a:fillRect/>
          </a:stretch>
        </p:blipFill>
        <p:spPr bwMode="auto">
          <a:xfrm>
            <a:off x="4327704" y="0"/>
            <a:ext cx="4816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643" t="28172" r="43277" b="2162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30751" r="50472" b="53125"/>
          <a:stretch>
            <a:fillRect/>
          </a:stretch>
        </p:blipFill>
        <p:spPr bwMode="auto">
          <a:xfrm>
            <a:off x="1835696" y="260648"/>
            <a:ext cx="6444208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405" t="25391" r="36164" b="11610"/>
          <a:stretch>
            <a:fillRect/>
          </a:stretch>
        </p:blipFill>
        <p:spPr bwMode="auto">
          <a:xfrm>
            <a:off x="539552" y="1628800"/>
            <a:ext cx="79928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744" t="10626" r="90401" b="75593"/>
          <a:stretch>
            <a:fillRect/>
          </a:stretch>
        </p:blipFill>
        <p:spPr bwMode="auto">
          <a:xfrm>
            <a:off x="611560" y="260648"/>
            <a:ext cx="115212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5693" t="18329" r="36082" b="10797"/>
          <a:stretch>
            <a:fillRect/>
          </a:stretch>
        </p:blipFill>
        <p:spPr bwMode="auto">
          <a:xfrm>
            <a:off x="2267744" y="0"/>
            <a:ext cx="4857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ЦМК\2021-2022\Новая папка\xs1wc3WO0c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4450" cy="6858000"/>
          </a:xfrm>
          <a:prstGeom prst="rect">
            <a:avLst/>
          </a:prstGeom>
          <a:noFill/>
        </p:spPr>
      </p:pic>
      <p:pic>
        <p:nvPicPr>
          <p:cNvPr id="18435" name="Picture 3" descr="H:\ЦМК\2021-2022\Новая папка\H1N4d-ahW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1" y="0"/>
            <a:ext cx="3854450" cy="6858000"/>
          </a:xfrm>
          <a:prstGeom prst="rect">
            <a:avLst/>
          </a:prstGeom>
          <a:noFill/>
        </p:spPr>
      </p:pic>
      <p:pic>
        <p:nvPicPr>
          <p:cNvPr id="18436" name="Picture 4" descr="H:\ЦМК\2021-2022\Новая папк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9550" y="0"/>
            <a:ext cx="3854450" cy="6858000"/>
          </a:xfrm>
          <a:prstGeom prst="rect">
            <a:avLst/>
          </a:prstGeom>
          <a:noFill/>
        </p:spPr>
      </p:pic>
      <p:pic>
        <p:nvPicPr>
          <p:cNvPr id="18437" name="Picture 5" descr="H:\ЦМК\2021-2022\Новая папка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0"/>
            <a:ext cx="3854450" cy="6858000"/>
          </a:xfrm>
          <a:prstGeom prst="rect">
            <a:avLst/>
          </a:prstGeom>
          <a:noFill/>
        </p:spPr>
      </p:pic>
      <p:pic>
        <p:nvPicPr>
          <p:cNvPr id="18438" name="Picture 6" descr="H:\ЦМК\2021-2022\Новая папка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64704"/>
            <a:ext cx="9198812" cy="5174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219</Words>
  <Application>Microsoft Office PowerPoint</Application>
  <PresentationFormat>Экран (4:3)</PresentationFormat>
  <Paragraphs>29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43</cp:revision>
  <dcterms:created xsi:type="dcterms:W3CDTF">2022-06-27T15:08:41Z</dcterms:created>
  <dcterms:modified xsi:type="dcterms:W3CDTF">2022-06-30T08:40:16Z</dcterms:modified>
</cp:coreProperties>
</file>