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3"/>
  </p:notesMasterIdLst>
  <p:sldIdLst>
    <p:sldId id="294" r:id="rId4"/>
    <p:sldId id="306" r:id="rId5"/>
    <p:sldId id="822" r:id="rId6"/>
    <p:sldId id="821" r:id="rId7"/>
    <p:sldId id="836" r:id="rId8"/>
    <p:sldId id="838" r:id="rId9"/>
    <p:sldId id="829" r:id="rId10"/>
    <p:sldId id="837" r:id="rId11"/>
    <p:sldId id="275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-253" custLinFactNeighborY="-23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00826-AC6C-401C-8674-A5DF7E401C39}" type="presOf" srcId="{CBB2EDB4-08BF-49DB-9282-C363CE23E3D0}" destId="{8064A9E2-4365-4891-A563-4210D9FE6047}" srcOrd="1" destOrd="0" presId="urn:microsoft.com/office/officeart/2005/8/layout/pyramid1"/>
    <dgm:cxn modelId="{A7B1C608-FE22-4B4E-B0CA-16827C9934EA}" type="presOf" srcId="{F014B99B-BC0F-4D51-AA35-03139CBC5BDF}" destId="{158BBE6D-1C8E-4142-827F-B1B32D20364B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85B00B66-E70E-46C8-9E0A-85EA0F7747DB}" type="presOf" srcId="{F014B99B-BC0F-4D51-AA35-03139CBC5BDF}" destId="{47753778-DDCD-4F66-8671-0963E55AC1AB}" srcOrd="0" destOrd="0" presId="urn:microsoft.com/office/officeart/2005/8/layout/pyramid1"/>
    <dgm:cxn modelId="{FB52C724-1ED3-4B90-98F2-FF6D2E8EF254}" type="presOf" srcId="{8380A261-4409-4C6B-8A07-0D64C5422F6D}" destId="{3405B94A-B110-4EB0-B99D-680A85764021}" srcOrd="0" destOrd="0" presId="urn:microsoft.com/office/officeart/2005/8/layout/pyramid1"/>
    <dgm:cxn modelId="{DDCFE0D0-C77B-4C02-BD59-8B73EA8EA223}" type="presOf" srcId="{CBB2EDB4-08BF-49DB-9282-C363CE23E3D0}" destId="{7099C5AD-A666-455F-9144-31509FAE35FB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9A70FBCE-6DA6-4D3E-B131-95FBD9E11F90}" type="presOf" srcId="{C055D918-0D48-44D3-9287-CAE1B93EB64A}" destId="{8C222443-D6D5-437E-8A06-7845FF64044F}" srcOrd="0" destOrd="0" presId="urn:microsoft.com/office/officeart/2005/8/layout/pyramid1"/>
    <dgm:cxn modelId="{8E8B1F27-8E25-42BE-9FDB-24DB10A7BA1A}" type="presOf" srcId="{8380A261-4409-4C6B-8A07-0D64C5422F6D}" destId="{EB789FCB-B92C-4A52-BB06-4A95FA62001B}" srcOrd="1" destOrd="0" presId="urn:microsoft.com/office/officeart/2005/8/layout/pyramid1"/>
    <dgm:cxn modelId="{F9C43761-7891-42B6-9A5A-9E21D946FED9}" type="presParOf" srcId="{8C222443-D6D5-437E-8A06-7845FF64044F}" destId="{8E592AC7-B094-488F-86DE-8B46AA43A5F7}" srcOrd="0" destOrd="0" presId="urn:microsoft.com/office/officeart/2005/8/layout/pyramid1"/>
    <dgm:cxn modelId="{84200684-A89B-4906-97C7-96C117FAB601}" type="presParOf" srcId="{8E592AC7-B094-488F-86DE-8B46AA43A5F7}" destId="{47753778-DDCD-4F66-8671-0963E55AC1AB}" srcOrd="0" destOrd="0" presId="urn:microsoft.com/office/officeart/2005/8/layout/pyramid1"/>
    <dgm:cxn modelId="{FC34F9DD-F1AF-45E6-9A7D-CA84AF03AB13}" type="presParOf" srcId="{8E592AC7-B094-488F-86DE-8B46AA43A5F7}" destId="{158BBE6D-1C8E-4142-827F-B1B32D20364B}" srcOrd="1" destOrd="0" presId="urn:microsoft.com/office/officeart/2005/8/layout/pyramid1"/>
    <dgm:cxn modelId="{E0F08396-3520-4915-93E8-17F81E055CE1}" type="presParOf" srcId="{8C222443-D6D5-437E-8A06-7845FF64044F}" destId="{08609C55-E487-4600-AFD0-8994D3888F22}" srcOrd="1" destOrd="0" presId="urn:microsoft.com/office/officeart/2005/8/layout/pyramid1"/>
    <dgm:cxn modelId="{16E46928-399F-4334-B708-4C9BCC04975E}" type="presParOf" srcId="{08609C55-E487-4600-AFD0-8994D3888F22}" destId="{7099C5AD-A666-455F-9144-31509FAE35FB}" srcOrd="0" destOrd="0" presId="urn:microsoft.com/office/officeart/2005/8/layout/pyramid1"/>
    <dgm:cxn modelId="{771AB4CB-74B9-48FC-9779-98E94CF9886A}" type="presParOf" srcId="{08609C55-E487-4600-AFD0-8994D3888F22}" destId="{8064A9E2-4365-4891-A563-4210D9FE6047}" srcOrd="1" destOrd="0" presId="urn:microsoft.com/office/officeart/2005/8/layout/pyramid1"/>
    <dgm:cxn modelId="{6AA5CA64-D0C1-4DC0-97F8-3A64BFFD9957}" type="presParOf" srcId="{8C222443-D6D5-437E-8A06-7845FF64044F}" destId="{4E66420A-6794-4210-A8DC-A681DFE94B26}" srcOrd="2" destOrd="0" presId="urn:microsoft.com/office/officeart/2005/8/layout/pyramid1"/>
    <dgm:cxn modelId="{8CE43D19-62A7-40FA-93D4-FC0DADE7B412}" type="presParOf" srcId="{4E66420A-6794-4210-A8DC-A681DFE94B26}" destId="{3405B94A-B110-4EB0-B99D-680A85764021}" srcOrd="0" destOrd="0" presId="urn:microsoft.com/office/officeart/2005/8/layout/pyramid1"/>
    <dgm:cxn modelId="{332BE852-B729-4BC0-A48E-ABF1B26E21AA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125148" y="0"/>
          <a:ext cx="1125148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125148" y="0"/>
        <a:ext cx="1125148" cy="1729979"/>
      </dsp:txXfrm>
    </dsp:sp>
    <dsp:sp modelId="{7099C5AD-A666-455F-9144-31509FAE35FB}">
      <dsp:nvSpPr>
        <dsp:cNvPr id="0" name=""/>
        <dsp:cNvSpPr/>
      </dsp:nvSpPr>
      <dsp:spPr>
        <a:xfrm>
          <a:off x="558546" y="1746742"/>
          <a:ext cx="2250296" cy="1729979"/>
        </a:xfrm>
        <a:prstGeom prst="trapezoid">
          <a:avLst>
            <a:gd name="adj" fmla="val 32519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952348" y="1746742"/>
        <a:ext cx="1462692" cy="1729979"/>
      </dsp:txXfrm>
    </dsp:sp>
    <dsp:sp modelId="{3405B94A-B110-4EB0-B99D-680A85764021}">
      <dsp:nvSpPr>
        <dsp:cNvPr id="0" name=""/>
        <dsp:cNvSpPr/>
      </dsp:nvSpPr>
      <dsp:spPr>
        <a:xfrm>
          <a:off x="0" y="3420047"/>
          <a:ext cx="3375445" cy="1729979"/>
        </a:xfrm>
        <a:prstGeom prst="trapezoid">
          <a:avLst>
            <a:gd name="adj" fmla="val 32519"/>
          </a:avLst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590702" y="3420047"/>
        <a:ext cx="2194039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0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6D5F0-F15D-45D8-B753-04256A09E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B13E3-A7C9-4F06-8BF0-71CB1F01B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287681-A4B1-4DAC-A920-9387974B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1B457-C1D0-41FE-8722-7952E14C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B35363-2DD3-4661-9ABF-385D2B8D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1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5C038-3522-431D-87BE-7CFA9834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C4E588-0F00-4384-9F1F-F5C9E3DA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9D4BC-E56F-434F-913A-C71EE4E0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AB716-A8D1-4D69-BD98-B3B2E800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62A0C-B6F2-42D3-8C52-2FF842F6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6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04A08-E050-4053-8984-12BBC8E9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42FE7-6161-49CC-BC77-6DCA71AB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7ED17-C6C0-4B04-8221-829B5E38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6ACE2A-66AE-434A-B79F-6789D4C3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08750E-3676-4599-B399-1616DA3D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3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9ABB5-252F-4287-B9DB-9F455489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B0176-9100-4412-8D04-3956CCDA4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CFD9A-1562-4710-8B23-02E3F449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1EC48-318E-49FB-86F6-43C974CE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3DD520-2EDD-440C-BB5E-5226A04F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3C1C0C-1785-4ABF-9EAA-A07953F1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3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231B2-1DC3-47D3-BB38-019BF65C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00D8E1-DCE9-4EE4-89A5-5A59DCA8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361F16-CADF-4C8C-A7C4-95113ECD7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C4106D-E03F-49F9-B57D-F511E44B3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21BD0C-B38E-470E-8450-61B520B0B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CFC90D-B2BF-415A-8F29-DDD9DB52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8F0A58-A757-4749-9A27-EC95538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F6A723-A1F8-42E8-B069-820FDFE3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7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72743-E750-46F7-8B23-17A0CB1B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4CFA0-DF05-4D8C-8E5E-48A480DF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5FC85E-5960-4203-B855-7EAEC710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4812AA-A82C-460E-8580-C311591C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48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BAC833-9583-4819-A73C-9834D42D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1B4BAD-8B25-416D-A92A-A661435A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26697C-C936-4018-92B8-5CA6FABF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41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BB934-6DE9-4C5D-964E-65571BE7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4D6F1F-0591-4F30-B0B7-B4A89AC0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A51593-8ADF-4AD1-8B9E-71971FA7B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DCB633-62A2-4001-8013-B39E5760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6BE7B-2A82-4FB0-8DCE-2A44B9DB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F2F264-AC45-4A20-A3DA-F7103D79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CF078-E04C-428A-96D2-8C3A015B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7DE1C0-285E-47B6-AF60-79C712F93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34E319-A0D4-4847-B031-A29323CA8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060F3D-E1E5-4D7E-8C34-1D28DC7A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BEF55D-40BF-4BE1-B60F-F66AA84C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5D7D-51A4-4A9B-A228-6681819A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46C41-6417-4C7D-B049-57951048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122519-FBFC-4159-9736-37DE6CA07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F782A-FEF0-41B8-BAA5-10063E32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C7A27-2ABD-41A7-9156-FF3A3F3A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08DD4-7635-41C4-BB05-0081EC36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0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FBEFD6-19D8-4157-94B4-E769263FE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7B3C1-9979-4B9C-AC81-CB931EC73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57E9F-C955-45B6-89E0-B9E07908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6ED75-BBC5-4A7F-8407-C971FCC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2B203-93D4-49E9-864F-689DAF52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39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6D5F0-F15D-45D8-B753-04256A09E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B13E3-A7C9-4F06-8BF0-71CB1F01B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287681-A4B1-4DAC-A920-9387974B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1B457-C1D0-41FE-8722-7952E14C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B35363-2DD3-4661-9ABF-385D2B8D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39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5C038-3522-431D-87BE-7CFA9834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C4E588-0F00-4384-9F1F-F5C9E3DA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9D4BC-E56F-434F-913A-C71EE4E0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AB716-A8D1-4D69-BD98-B3B2E800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62A0C-B6F2-42D3-8C52-2FF842F6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4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04A08-E050-4053-8984-12BBC8E9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42FE7-6161-49CC-BC77-6DCA71AB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7ED17-C6C0-4B04-8221-829B5E38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6ACE2A-66AE-434A-B79F-6789D4C3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08750E-3676-4599-B399-1616DA3D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03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9ABB5-252F-4287-B9DB-9F455489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B0176-9100-4412-8D04-3956CCDA4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CFD9A-1562-4710-8B23-02E3F449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A1EC48-318E-49FB-86F6-43C974CE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3DD520-2EDD-440C-BB5E-5226A04F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3C1C0C-1785-4ABF-9EAA-A07953F1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63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231B2-1DC3-47D3-BB38-019BF65C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00D8E1-DCE9-4EE4-89A5-5A59DCA8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361F16-CADF-4C8C-A7C4-95113ECD7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C4106D-E03F-49F9-B57D-F511E44B3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21BD0C-B38E-470E-8450-61B520B0B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CFC90D-B2BF-415A-8F29-DDD9DB52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8F0A58-A757-4749-9A27-EC95538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F6A723-A1F8-42E8-B069-820FDFE3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59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72743-E750-46F7-8B23-17A0CB1B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4CFA0-DF05-4D8C-8E5E-48A480DF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5FC85E-5960-4203-B855-7EAEC710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4812AA-A82C-460E-8580-C311591C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BAC833-9583-4819-A73C-9834D42D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1B4BAD-8B25-416D-A92A-A661435A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26697C-C936-4018-92B8-5CA6FABF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7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BB934-6DE9-4C5D-964E-65571BE7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4D6F1F-0591-4F30-B0B7-B4A89AC0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A51593-8ADF-4AD1-8B9E-71971FA7B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DCB633-62A2-4001-8013-B39E5760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6BE7B-2A82-4FB0-8DCE-2A44B9DB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F2F264-AC45-4A20-A3DA-F7103D79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97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CF078-E04C-428A-96D2-8C3A015B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7DE1C0-285E-47B6-AF60-79C712F93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34E319-A0D4-4847-B031-A29323CA8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060F3D-E1E5-4D7E-8C34-1D28DC7A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BEF55D-40BF-4BE1-B60F-F66AA84C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0D5D7D-51A4-4A9B-A228-6681819A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2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46C41-6417-4C7D-B049-57951048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122519-FBFC-4159-9736-37DE6CA07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F782A-FEF0-41B8-BAA5-10063E32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C7A27-2ABD-41A7-9156-FF3A3F3A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08DD4-7635-41C4-BB05-0081EC36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06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FBEFD6-19D8-4157-94B4-E769263FE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7B3C1-9979-4B9C-AC81-CB931EC73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57E9F-C955-45B6-89E0-B9E07908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6ED75-BBC5-4A7F-8407-C971FCCE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2B203-93D4-49E9-864F-689DAF52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E1C93-7273-4DA1-8345-628C07AF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17E9D-BEF3-4AD5-8894-A097E19E5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27CCA-D85B-4C26-ACB8-E7F4CBFC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93FC40-929E-4354-A3C4-239C019F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97033-0DD1-4327-930F-3D19E311A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5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E1C93-7273-4DA1-8345-628C07AF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17E9D-BEF3-4AD5-8894-A097E19E5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27CCA-D85B-4C26-ACB8-E7F4CBFC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8839-2E5F-4FCD-9385-9841CECCCC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93FC40-929E-4354-A3C4-239C019F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97033-0DD1-4327-930F-3D19E311A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96E4-46DC-4F4C-9C07-5371ED3C3E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0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5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6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916386" y="796474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«Троицкий технологический техникум»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683568" y="1708619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(для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 off 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33" y="5119241"/>
            <a:ext cx="48515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Оноприенко Юрий Николаевич</a:t>
            </a:r>
          </a:p>
          <a:p>
            <a:r>
              <a:rPr lang="ru-RU" dirty="0" smtClean="0"/>
              <a:t>заместитель директора по УПР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52"/>
            <a:ext cx="762401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формирования единого плана работы на год  ГБПОУ «Троицкий технологический техникум» 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82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9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72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9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3" y="1052736"/>
            <a:ext cx="8275795" cy="53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7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12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5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79" y="836712"/>
            <a:ext cx="3632338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11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7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12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5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9" y="1052736"/>
            <a:ext cx="797658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Карта текущего состояния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0648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3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                                        Анализ проблем</a:t>
            </a:r>
            <a:br>
              <a:rPr lang="ru-RU" sz="2000" b="1" dirty="0" smtClean="0"/>
            </a:br>
            <a:r>
              <a:rPr lang="ru-RU" sz="2000" dirty="0" smtClean="0"/>
              <a:t>«</a:t>
            </a:r>
            <a:r>
              <a:rPr lang="ru-RU" sz="2000" dirty="0"/>
              <a:t>Оптимизация процесса </a:t>
            </a:r>
            <a:r>
              <a:rPr lang="ru-RU" sz="2000" dirty="0" smtClean="0"/>
              <a:t>формирования единого </a:t>
            </a:r>
            <a:r>
              <a:rPr lang="ru-RU" sz="2000" dirty="0"/>
              <a:t>плана </a:t>
            </a:r>
            <a:r>
              <a:rPr lang="ru-RU" sz="2000" dirty="0" smtClean="0"/>
              <a:t>работы на год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ГБПОУ «Троицкий технологический техникум</a:t>
            </a:r>
            <a:r>
              <a:rPr lang="ru-RU" sz="2000" dirty="0" smtClean="0"/>
              <a:t>»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298722"/>
              </p:ext>
            </p:extLst>
          </p:nvPr>
        </p:nvGraphicFramePr>
        <p:xfrm>
          <a:off x="457200" y="1412778"/>
          <a:ext cx="8229600" cy="516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Коренная причина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 решения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 единая форма плана на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требований к оформлению плана работы на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 единой формы    плана работы на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Временные затраты при подготовке единого плана работы на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процесс объединения информации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единого плана работы на год в Яндекс таблице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Несвоевременное предоставление информации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Загруженность заместителей директора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обязанностей сотрудников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Временные затраты на корректировку плана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процесс согласования и ознакомления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Оперативная работа в Яндекс таблице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стандарта планирования и корректировки плана работы на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единых требований к подготовке единого плана работы на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стандарта планирования и корректировки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единого плана работы  на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2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5956" y="6429375"/>
            <a:ext cx="260747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rgbClr val="5B9BD5">
                    <a:lumMod val="50000"/>
                  </a:srgb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21487665"/>
              </p:ext>
            </p:extLst>
          </p:nvPr>
        </p:nvGraphicFramePr>
        <p:xfrm>
          <a:off x="1235887" y="959979"/>
          <a:ext cx="3375445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602772" y="1556793"/>
            <a:ext cx="4205750" cy="79208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федеральном уровне – не выявлены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9884" y="2492897"/>
            <a:ext cx="4188638" cy="79208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Проблемы,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 которых требуется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региональном уровне – не выявлены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3182" y="3429000"/>
            <a:ext cx="4162049" cy="30229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1.Отсутствуют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единые формы плана на месяц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2.Временные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затраты при подготовке единого плана работы на год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3.Несвоевременное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предоставление информации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4.Временные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затраты на корректировку плана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5.Отсутствие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стандарта планирования и корректировки плана работы на год</a:t>
            </a: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												</a:t>
            </a:r>
          </a:p>
        </p:txBody>
      </p:sp>
      <p:sp>
        <p:nvSpPr>
          <p:cNvPr id="9" name="Пятно 1 60"/>
          <p:cNvSpPr/>
          <p:nvPr/>
        </p:nvSpPr>
        <p:spPr>
          <a:xfrm>
            <a:off x="1665379" y="5416091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337166" y="5472388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3008953" y="5472381"/>
            <a:ext cx="484584" cy="49431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83" y="34058"/>
            <a:ext cx="54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956315" y="179609"/>
            <a:ext cx="2484277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87" y="522303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84" y="6309320"/>
            <a:ext cx="5218385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986739" y="797806"/>
            <a:ext cx="3599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680740" y="5472388"/>
            <a:ext cx="484584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3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</a:t>
            </a:r>
            <a:r>
              <a:rPr lang="ru-RU" dirty="0" smtClean="0"/>
              <a:t>целевого состояния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5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24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6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5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9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3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03649" y="572641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14" name="Picture 166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6483"/>
            <a:ext cx="7877775" cy="505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253</Words>
  <Application>Microsoft Office PowerPoint</Application>
  <PresentationFormat>Экран (4:3)</PresentationFormat>
  <Paragraphs>72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2_Тема Office</vt:lpstr>
      <vt:lpstr>1_Тема Office</vt:lpstr>
      <vt:lpstr>think-cell Slide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Карта текущего состояния </vt:lpstr>
      <vt:lpstr>                                                  Анализ проблем «Оптимизация процесса формирования единого плана работы на год    ГБПОУ «Троицкий технологический техникум»</vt:lpstr>
      <vt:lpstr>Презентация PowerPoint</vt:lpstr>
      <vt:lpstr>Карта целевого состояния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 Windows</cp:lastModifiedBy>
  <cp:revision>187</cp:revision>
  <cp:lastPrinted>2024-06-10T07:54:26Z</cp:lastPrinted>
  <dcterms:created xsi:type="dcterms:W3CDTF">2018-08-20T14:01:12Z</dcterms:created>
  <dcterms:modified xsi:type="dcterms:W3CDTF">2024-09-24T10:58:14Z</dcterms:modified>
</cp:coreProperties>
</file>