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23.12.2020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2143116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200" b="1" dirty="0" smtClean="0"/>
              <a:t>Методические рекомендации по профилактике компьютерной зависимости у подростков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2500306"/>
            <a:ext cx="7786742" cy="39290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72816"/>
            <a:ext cx="7929618" cy="476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Проблема компьютерной зависимости у наших детей сегодня бьет все рекорды. </a:t>
            </a:r>
          </a:p>
          <a:p>
            <a:pPr>
              <a:buNone/>
            </a:pPr>
            <a:r>
              <a:rPr lang="ru-RU" dirty="0" smtClean="0"/>
              <a:t>Что подростки, что малыши – дети мгновенно погружаются в виртуальную реальность, вытесняющую обычную жизнь. </a:t>
            </a:r>
          </a:p>
          <a:p>
            <a:pPr>
              <a:buNone/>
            </a:pPr>
            <a:r>
              <a:rPr lang="ru-RU" dirty="0" smtClean="0"/>
              <a:t>Учитывая вред, который наносит «</a:t>
            </a:r>
            <a:r>
              <a:rPr lang="ru-RU" dirty="0" err="1" smtClean="0"/>
              <a:t>виртуал</a:t>
            </a:r>
            <a:r>
              <a:rPr lang="ru-RU" dirty="0" smtClean="0"/>
              <a:t>» и здоровью, и, особенно, психике ребенка, время использования ПК должно строго ограничиваться родителями. </a:t>
            </a:r>
          </a:p>
          <a:p>
            <a:pPr>
              <a:buNone/>
            </a:pPr>
            <a:r>
              <a:rPr lang="ru-RU" dirty="0" smtClean="0"/>
              <a:t>Подлежит контролю и информация, которую получает ребенок с экрана монитора.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Как распознать компьютерную зависимость?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1. Ребенок сидит за монитором более трех часов в день, не учитывая выполнение домашних заданий.</a:t>
            </a:r>
          </a:p>
          <a:p>
            <a:pPr>
              <a:buNone/>
            </a:pPr>
            <a:r>
              <a:rPr lang="ru-RU" dirty="0" smtClean="0"/>
              <a:t>2. Подростку нужно, чтобы компьютер работал в фоновом режиме. Поэтому ребенок включает его сразу после пробуждения, возвращения с занятий.</a:t>
            </a:r>
          </a:p>
          <a:p>
            <a:pPr>
              <a:buNone/>
            </a:pPr>
            <a:r>
              <a:rPr lang="ru-RU" dirty="0" smtClean="0"/>
              <a:t>3. Любые попытки взрослых ограничить время, проводимое за экраном, часто заканчиваются ссорами, скандалами и острыми конфликтами с подростком.</a:t>
            </a:r>
          </a:p>
          <a:p>
            <a:pPr>
              <a:buNone/>
            </a:pPr>
            <a:r>
              <a:rPr lang="ru-RU" dirty="0" smtClean="0"/>
              <a:t>4. Резко снижается количество социальных контактов, поскольку общение происходит в </a:t>
            </a:r>
            <a:r>
              <a:rPr lang="ru-RU" dirty="0" err="1" smtClean="0"/>
              <a:t>мессенджерах</a:t>
            </a:r>
            <a:r>
              <a:rPr lang="ru-RU" dirty="0" smtClean="0"/>
              <a:t>, </a:t>
            </a:r>
            <a:r>
              <a:rPr lang="ru-RU" dirty="0" err="1" smtClean="0"/>
              <a:t>соцсетях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5. </a:t>
            </a:r>
            <a:r>
              <a:rPr lang="ru-RU" dirty="0" smtClean="0"/>
              <a:t>Не </a:t>
            </a:r>
            <a:r>
              <a:rPr lang="ru-RU" dirty="0" smtClean="0"/>
              <a:t>способны занять себя в отсутствие гаджетов. Настольные игры, книги и другие развлечения им попросту не интересны.</a:t>
            </a:r>
          </a:p>
          <a:p>
            <a:pPr>
              <a:buNone/>
            </a:pPr>
            <a:r>
              <a:rPr lang="ru-RU" dirty="0" smtClean="0"/>
              <a:t>6. Зачастую ребенок пренебрегает домашними обязанностями, уроками в пользу еще одного сеанса игры.</a:t>
            </a:r>
          </a:p>
          <a:p>
            <a:pPr>
              <a:buNone/>
            </a:pPr>
            <a:r>
              <a:rPr lang="ru-RU" dirty="0" smtClean="0"/>
              <a:t>7. Практически все взаимодействие со сверстниками сводится к обсуждению новинок игровой индустрии, компьютерной техники.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42852"/>
            <a:ext cx="8429684" cy="642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/>
              <a:t>Игровая зависимость у детей</a:t>
            </a:r>
            <a:r>
              <a:rPr lang="ru-RU" i="1" dirty="0" smtClean="0"/>
              <a:t> </a:t>
            </a:r>
            <a:r>
              <a:rPr lang="ru-RU" b="1" i="1" dirty="0" smtClean="0"/>
              <a:t>(</a:t>
            </a:r>
            <a:r>
              <a:rPr lang="ru-RU" b="1" i="1" dirty="0" err="1" smtClean="0"/>
              <a:t>кибераддикция</a:t>
            </a:r>
            <a:r>
              <a:rPr lang="ru-RU" b="1" i="1" dirty="0" smtClean="0"/>
              <a:t>)</a:t>
            </a:r>
            <a:r>
              <a:rPr lang="ru-RU" i="1" dirty="0" smtClean="0"/>
              <a:t> </a:t>
            </a:r>
          </a:p>
          <a:p>
            <a:pPr>
              <a:buNone/>
            </a:pPr>
            <a:r>
              <a:rPr lang="ru-RU" i="1" dirty="0" smtClean="0"/>
              <a:t>проявляется в нездоровом влечении к компьютерным игрушкам. Ребенок может часами сидеть за монитором, забывая про учебу и даже прием пищи.</a:t>
            </a:r>
            <a:endParaRPr lang="ru-RU" dirty="0" smtClean="0"/>
          </a:p>
          <a:p>
            <a:r>
              <a:rPr lang="ru-RU" b="1" i="1" dirty="0" smtClean="0"/>
              <a:t>- </a:t>
            </a:r>
            <a:r>
              <a:rPr lang="ru-RU" b="1" i="1" dirty="0" err="1" smtClean="0"/>
              <a:t>Сетеголизм</a:t>
            </a:r>
            <a:r>
              <a:rPr lang="ru-RU" b="1" i="1" dirty="0" smtClean="0"/>
              <a:t> (зависимость от интернета)</a:t>
            </a:r>
            <a:r>
              <a:rPr lang="ru-RU" i="1" dirty="0" smtClean="0"/>
              <a:t> </a:t>
            </a:r>
          </a:p>
          <a:p>
            <a:pPr>
              <a:buNone/>
            </a:pPr>
            <a:r>
              <a:rPr lang="ru-RU" i="1" dirty="0" smtClean="0"/>
              <a:t>наблюдается у школьников, испытывающих сложности во взаимоотношениях с ровесниками. Ребенок проводит все свободное время (до 14-15 часов в сутки) на форумах, в чатах и </a:t>
            </a:r>
            <a:r>
              <a:rPr lang="ru-RU" i="1" dirty="0" err="1" smtClean="0"/>
              <a:t>соцсетях</a:t>
            </a:r>
            <a:r>
              <a:rPr lang="ru-RU" i="1" dirty="0" smtClean="0"/>
              <a:t>. Он общается, скачивает музыку и фильмы, заводит виртуальные знакомства..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85728"/>
            <a:ext cx="8715436" cy="6143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b="1" dirty="0" smtClean="0"/>
              <a:t>Чем опасна компьютерная зависимость?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Самое очевидное последствие постоянного пребывания за монитором – это нарушение зрения. По данным Министерства здравоохранения РФ, среди сегодняшних подростков широко распространен «компьютерный зрительный синдром», среди симптомов которого – резь в глазах, слезоточивость и постоянные головные боли.</a:t>
            </a:r>
          </a:p>
          <a:p>
            <a:pPr>
              <a:buNone/>
            </a:pPr>
            <a:r>
              <a:rPr lang="ru-RU" dirty="0" smtClean="0"/>
              <a:t>Однако проблем со здоровьем из-за компьютера возникает гораздо больше. По мнению авторитетного английского психолога Эрика </a:t>
            </a:r>
            <a:r>
              <a:rPr lang="ru-RU" dirty="0" err="1" smtClean="0"/>
              <a:t>Сигмана</a:t>
            </a:r>
            <a:r>
              <a:rPr lang="ru-RU" dirty="0" smtClean="0"/>
              <a:t>, компьютерная зависимость у детей может вызвать:</a:t>
            </a:r>
          </a:p>
          <a:p>
            <a:pPr>
              <a:buNone/>
            </a:pPr>
            <a:r>
              <a:rPr lang="ru-RU" dirty="0" smtClean="0"/>
              <a:t>· ожирение, поскольку дети, уставившись в экран, не гуляют, не играют, а механически поедают то, что лежит у них в тарелке;</a:t>
            </a:r>
          </a:p>
          <a:p>
            <a:pPr>
              <a:buNone/>
            </a:pPr>
            <a:r>
              <a:rPr lang="ru-RU" dirty="0" smtClean="0"/>
              <a:t>· ослабление иммунитета, а значит, подверженность простудным и инфекционным заболеваниям;</a:t>
            </a:r>
          </a:p>
          <a:p>
            <a:pPr>
              <a:buNone/>
            </a:pPr>
            <a:r>
              <a:rPr lang="ru-RU" dirty="0" smtClean="0"/>
              <a:t>· проблемы с памятью, концентрацией внимания, и, как следствие, трудности с учебой;</a:t>
            </a:r>
          </a:p>
          <a:p>
            <a:pPr>
              <a:buNone/>
            </a:pPr>
            <a:r>
              <a:rPr lang="ru-RU" dirty="0" smtClean="0"/>
              <a:t>· бессонницу;</a:t>
            </a:r>
          </a:p>
          <a:p>
            <a:pPr>
              <a:buNone/>
            </a:pPr>
            <a:r>
              <a:rPr lang="ru-RU" dirty="0" smtClean="0"/>
              <a:t>· аутизм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Советы педагога- психолога по избавлению от компьютерной зависимости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Не можете отучить детей от бесконечных игр и общения в </a:t>
            </a:r>
            <a:r>
              <a:rPr lang="ru-RU" dirty="0" err="1" smtClean="0"/>
              <a:t>соцсетях</a:t>
            </a:r>
            <a:r>
              <a:rPr lang="ru-RU" dirty="0" smtClean="0"/>
              <a:t>? Прежде всего, необходимо понять, что стало причиной появления этой вредной привычки. Среди ее источников – неуверенность в себе, сложные взаимоотношения с домочадцами, неумение выстроить отношения с одноклассниками. Родителям в подобных ситуациях необходимо поддержать ребенка и помочь разобраться с неприятностями.</a:t>
            </a:r>
          </a:p>
          <a:p>
            <a:pPr>
              <a:buNone/>
            </a:pPr>
            <a:r>
              <a:rPr lang="ru-RU" dirty="0" smtClean="0"/>
              <a:t>1. Первый шаг – признать всей семьей существование зависимости и выработать меры по борьбе с ней. Сразу предупреждаем, что лечение </a:t>
            </a:r>
            <a:r>
              <a:rPr lang="ru-RU" dirty="0" err="1" smtClean="0"/>
              <a:t>сетеголизма</a:t>
            </a:r>
            <a:r>
              <a:rPr lang="ru-RU" dirty="0" smtClean="0"/>
              <a:t> и </a:t>
            </a:r>
            <a:r>
              <a:rPr lang="ru-RU" dirty="0" err="1" smtClean="0"/>
              <a:t>кибераддикции</a:t>
            </a:r>
            <a:r>
              <a:rPr lang="ru-RU" dirty="0" smtClean="0"/>
              <a:t> – долгий и очень кропотливый труд.</a:t>
            </a:r>
          </a:p>
          <a:p>
            <a:pPr>
              <a:buNone/>
            </a:pPr>
            <a:r>
              <a:rPr lang="ru-RU" dirty="0" smtClean="0"/>
              <a:t>2. Не стесняйтесь обратиться к психологу или психотерапевту. Во-первых, специалист подтвердит или опровергнет ваши подозрения, во-вторых, он со стороны увидит ситуацию, выяснит причину зависимости и назначит лечение.</a:t>
            </a:r>
          </a:p>
          <a:p>
            <a:pPr>
              <a:buNone/>
            </a:pPr>
            <a:r>
              <a:rPr lang="ru-RU" dirty="0" smtClean="0"/>
              <a:t>3. Не следует критиковать, ругать, а тем более физически наказывать детей. Подобные действия только усугубят проблему и отдалят ребенка от родителей, вынудив его еще больше замкнуться во внутреннем мире.</a:t>
            </a:r>
          </a:p>
          <a:p>
            <a:pPr>
              <a:buNone/>
            </a:pPr>
            <a:r>
              <a:rPr lang="ru-RU" dirty="0" smtClean="0"/>
              <a:t>4. Сблизиться с детьми поможет неподдельный интерес к их увлечению. Это повысит доверие к взрослым, а значит, подростки с большей охотой станут делиться своими эмоциями и с большей вероятностью будут следовать родительским советам.</a:t>
            </a:r>
          </a:p>
          <a:p>
            <a:pPr>
              <a:buNone/>
            </a:pPr>
            <a:r>
              <a:rPr lang="ru-RU" dirty="0" smtClean="0"/>
              <a:t>5. Пустоту, которая появится после отказа от игр, нужно заполнить другим увлечением. Это могут быть спортивные или творческие занятия, чтение книг, клуб по интересам.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> </a:t>
            </a:r>
            <a:br>
              <a:rPr lang="ru-RU" sz="4000" b="1" dirty="0" smtClean="0"/>
            </a:br>
            <a:r>
              <a:rPr lang="ru-RU" sz="4000" b="1" dirty="0" smtClean="0"/>
              <a:t>Профилактика компьютерной </a:t>
            </a:r>
            <a:br>
              <a:rPr lang="ru-RU" sz="4000" b="1" dirty="0" smtClean="0"/>
            </a:br>
            <a:r>
              <a:rPr lang="ru-RU" sz="4000" b="1" dirty="0" smtClean="0"/>
              <a:t>зависимости </a:t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sz="4000" b="1" dirty="0" smtClean="0"/>
              <a:t/>
            </a:r>
            <a:br>
              <a:rPr lang="ru-RU" sz="4000" b="1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Теплые и дружественные отношения в семье являются основным способом предупреждения вредных привычек у ребенка. Вероятно, следующие советы специалистов покажутся простыми и банальными, однако их выполнение поможет вам не допустить превращения интереса к технике в настоящую зависимость.</a:t>
            </a:r>
          </a:p>
          <a:p>
            <a:pPr>
              <a:buNone/>
            </a:pPr>
            <a:r>
              <a:rPr lang="ru-RU" dirty="0" smtClean="0"/>
              <a:t>· Чтобы подросток не убегал в виртуальность за дружеской поддержкой, старайтесь проводить с ним больше времени, общайтесь на разные темы, обсуждайте проблемы, волнующие подрастающее поколение.</a:t>
            </a:r>
          </a:p>
          <a:p>
            <a:pPr>
              <a:buNone/>
            </a:pPr>
            <a:r>
              <a:rPr lang="ru-RU" dirty="0" smtClean="0"/>
              <a:t>· Если у подростка заниженная самооценка, он застенчив, не уверен в себе, ищет одобрение и успешность в сети, хвалите его за любое «</a:t>
            </a:r>
            <a:r>
              <a:rPr lang="ru-RU" dirty="0" err="1" smtClean="0"/>
              <a:t>оффлайн-достижение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· Разнообразьте круг  интересов: запишите  в спортивную секцию, танцевальную студию, художественный кружок, чаще ходите в театр, походы, привейте любовь к литературе. Идеальное решение – найти такое увлечение, которое заинтересует и вас, и ребенка.</a:t>
            </a:r>
          </a:p>
          <a:p>
            <a:pPr>
              <a:buNone/>
            </a:pPr>
            <a:r>
              <a:rPr lang="ru-RU" dirty="0" smtClean="0"/>
              <a:t>· Не следует поощрять детей за хорошие отметки, правильное поведение, выполнение домашних поручений лишним часом, проведенным за компьютером. Напротив, постарайтесь отучить от </a:t>
            </a:r>
            <a:r>
              <a:rPr lang="ru-RU" dirty="0" err="1" smtClean="0"/>
              <a:t>гаджетов</a:t>
            </a:r>
            <a:r>
              <a:rPr lang="ru-RU" dirty="0" smtClean="0"/>
              <a:t>, ограничивая время пребывания за монитором.</a:t>
            </a:r>
          </a:p>
          <a:p>
            <a:pPr>
              <a:buNone/>
            </a:pPr>
            <a:r>
              <a:rPr lang="ru-RU" dirty="0" smtClean="0"/>
              <a:t>· Профилактика зависимости бесполезна без положительного примера родителей. </a:t>
            </a:r>
          </a:p>
          <a:p>
            <a:pPr>
              <a:buNone/>
            </a:pPr>
            <a:r>
              <a:rPr lang="ru-RU" dirty="0" smtClean="0"/>
              <a:t>Поэтому и вам не стоит засиживаться за ноутбуком, пусть мамин или папин образ жизни подвигнет детей на большую активность.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</TotalTime>
  <Words>231</Words>
  <Application>Microsoft Office PowerPoint</Application>
  <PresentationFormat>Экран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                                 Методические рекомендации по профилактике компьютерной зависимости у подростков </vt:lpstr>
      <vt:lpstr>Презентация PowerPoint</vt:lpstr>
      <vt:lpstr> Как распознать компьютерную зависимость? </vt:lpstr>
      <vt:lpstr>Презентация PowerPoint</vt:lpstr>
      <vt:lpstr>Презентация PowerPoint</vt:lpstr>
      <vt:lpstr>Презентация PowerPoint</vt:lpstr>
      <vt:lpstr>Чем опасна компьютерная зависимость? </vt:lpstr>
      <vt:lpstr> Советы педагога- психолога по избавлению от компьютерной зависимости </vt:lpstr>
      <vt:lpstr>       Профилактика компьютерной  зависимости       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Методические рекомендации по профилактике компьютерной зависимости у подростков   </dc:title>
  <cp:lastModifiedBy>1</cp:lastModifiedBy>
  <cp:revision>4</cp:revision>
  <dcterms:modified xsi:type="dcterms:W3CDTF">2020-12-23T04:09:37Z</dcterms:modified>
</cp:coreProperties>
</file>